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49" d="100"/>
          <a:sy n="49" d="100"/>
        </p:scale>
        <p:origin x="8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17.09.2018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78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399" y="3437878"/>
            <a:ext cx="766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 smtClean="0"/>
              <a:t>Zoznam, vyhľadávanie, krokovanie</a:t>
            </a:r>
          </a:p>
        </p:txBody>
      </p:sp>
    </p:spTree>
    <p:extLst>
      <p:ext uri="{BB962C8B-B14F-4D97-AF65-F5344CB8AC3E}">
        <p14:creationId xmlns:p14="http://schemas.microsoft.com/office/powerpoint/2010/main" val="28298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VÃ½sledok vyhÄ¾adÃ¡vania obrÃ¡zkov pre dopyt rgb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9" y="1738577"/>
            <a:ext cx="1455373" cy="131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3573432" y="582706"/>
            <a:ext cx="486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Zoznamy vôkol nás</a:t>
            </a:r>
            <a:endParaRPr lang="sk-SK" sz="4000" b="1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263" y="1398186"/>
            <a:ext cx="1419225" cy="2047875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4" cstate="print"/>
          <a:srcRect r="35617"/>
          <a:stretch/>
        </p:blipFill>
        <p:spPr>
          <a:xfrm rot="21148932">
            <a:off x="273991" y="1264148"/>
            <a:ext cx="1640396" cy="1025180"/>
          </a:xfrm>
          <a:prstGeom prst="rect">
            <a:avLst/>
          </a:prstGeom>
        </p:spPr>
      </p:pic>
      <p:pic>
        <p:nvPicPr>
          <p:cNvPr id="1026" name="Picture 2" descr="VÃ½sledok vyhÄ¾adÃ¡vania obrÃ¡zkov pre dopyt futb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76" y="3537259"/>
            <a:ext cx="1171718" cy="77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491947">
            <a:off x="7723030" y="3613643"/>
            <a:ext cx="1196561" cy="1749139"/>
          </a:xfrm>
          <a:prstGeom prst="rect">
            <a:avLst/>
          </a:prstGeom>
        </p:spPr>
      </p:pic>
      <p:pic>
        <p:nvPicPr>
          <p:cNvPr id="15" name="Obrázok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1079861">
            <a:off x="4512976" y="1909644"/>
            <a:ext cx="1864589" cy="1410644"/>
          </a:xfrm>
          <a:prstGeom prst="rect">
            <a:avLst/>
          </a:prstGeom>
        </p:spPr>
      </p:pic>
      <p:pic>
        <p:nvPicPr>
          <p:cNvPr id="16" name="Obrázok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95437" y="1254289"/>
            <a:ext cx="4458886" cy="502410"/>
          </a:xfrm>
          <a:prstGeom prst="rect">
            <a:avLst/>
          </a:prstGeom>
        </p:spPr>
      </p:pic>
      <p:pic>
        <p:nvPicPr>
          <p:cNvPr id="18" name="Obrázok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33607" y="4118389"/>
            <a:ext cx="4101367" cy="1208824"/>
          </a:xfrm>
          <a:prstGeom prst="rect">
            <a:avLst/>
          </a:prstGeom>
        </p:spPr>
      </p:pic>
      <p:pic>
        <p:nvPicPr>
          <p:cNvPr id="19" name="Obrázok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238" y="3481116"/>
            <a:ext cx="2325796" cy="1818260"/>
          </a:xfrm>
          <a:prstGeom prst="rect">
            <a:avLst/>
          </a:prstGeom>
        </p:spPr>
      </p:pic>
      <p:pic>
        <p:nvPicPr>
          <p:cNvPr id="1028" name="Picture 4" descr="SÃºvisiaci obrÃ¡zok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455">
            <a:off x="2957851" y="2804682"/>
            <a:ext cx="1969053" cy="12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Obrázok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51148" y="3971373"/>
            <a:ext cx="649283" cy="630554"/>
          </a:xfrm>
          <a:prstGeom prst="rect">
            <a:avLst/>
          </a:prstGeom>
        </p:spPr>
      </p:pic>
      <p:pic>
        <p:nvPicPr>
          <p:cNvPr id="21" name="Obrázok 20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5EE"/>
              </a:clrFrom>
              <a:clrTo>
                <a:srgbClr val="FFF5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005" y="400691"/>
            <a:ext cx="1268584" cy="29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666" y="1148687"/>
            <a:ext cx="8094688" cy="313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4741" y="4092393"/>
            <a:ext cx="5634957" cy="52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8427" y="2821882"/>
            <a:ext cx="2251322" cy="256378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593997" y="502412"/>
            <a:ext cx="4818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err="1" smtClean="0"/>
              <a:t>Datalogger</a:t>
            </a:r>
            <a:r>
              <a:rPr lang="sk-SK" sz="2600" b="1" dirty="0" smtClean="0"/>
              <a:t> – úhrn zrážok v mm</a:t>
            </a:r>
            <a:endParaRPr lang="sk-SK" sz="2600" b="1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407" y="2216065"/>
            <a:ext cx="8107342" cy="57124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grpSp>
        <p:nvGrpSpPr>
          <p:cNvPr id="15" name="Skupina 14"/>
          <p:cNvGrpSpPr/>
          <p:nvPr/>
        </p:nvGrpSpPr>
        <p:grpSpPr>
          <a:xfrm>
            <a:off x="212407" y="3102229"/>
            <a:ext cx="3536633" cy="995286"/>
            <a:chOff x="212407" y="3102229"/>
            <a:chExt cx="3536633" cy="995286"/>
          </a:xfrm>
        </p:grpSpPr>
        <p:pic>
          <p:nvPicPr>
            <p:cNvPr id="7" name="Obrázok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407" y="3475436"/>
              <a:ext cx="3536633" cy="622079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9" name="BlokTextu 8"/>
            <p:cNvSpPr txBox="1"/>
            <p:nvPr/>
          </p:nvSpPr>
          <p:spPr>
            <a:xfrm>
              <a:off x="212407" y="3102229"/>
              <a:ext cx="2204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/>
                <a:t>ALTERNATÍVA 1:</a:t>
              </a:r>
              <a:endParaRPr lang="sk-SK" b="1" dirty="0"/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12407" y="4374622"/>
            <a:ext cx="2899583" cy="1011043"/>
            <a:chOff x="212407" y="4374622"/>
            <a:chExt cx="2899583" cy="1011043"/>
          </a:xfrm>
        </p:grpSpPr>
        <p:pic>
          <p:nvPicPr>
            <p:cNvPr id="8" name="Obrázok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407" y="4743954"/>
              <a:ext cx="2899583" cy="641711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4" name="BlokTextu 13"/>
            <p:cNvSpPr txBox="1"/>
            <p:nvPr/>
          </p:nvSpPr>
          <p:spPr>
            <a:xfrm>
              <a:off x="212407" y="4374622"/>
              <a:ext cx="2204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/>
                <a:t>ALTERNATÍVA 2:</a:t>
              </a:r>
              <a:endParaRPr lang="sk-SK" b="1" dirty="0"/>
            </a:p>
          </p:txBody>
        </p:sp>
      </p:grpSp>
      <p:pic>
        <p:nvPicPr>
          <p:cNvPr id="3" name="Obrázo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07" y="1271962"/>
            <a:ext cx="88011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3593997" y="502412"/>
            <a:ext cx="48184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smtClean="0"/>
              <a:t>Monitorovanie obsahu premenných pri behu programu</a:t>
            </a:r>
            <a:endParaRPr lang="sk-SK" sz="2600" b="1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619" y="2457954"/>
            <a:ext cx="2899583" cy="641711"/>
          </a:xfrm>
          <a:prstGeom prst="rect">
            <a:avLst/>
          </a:prstGeom>
          <a:ln>
            <a:noFill/>
          </a:ln>
        </p:spPr>
      </p:pic>
      <p:graphicFrame>
        <p:nvGraphicFramePr>
          <p:cNvPr id="12" name="Tabuľka 11"/>
          <p:cNvGraphicFramePr>
            <a:graphicFrameLocks noGrp="1"/>
          </p:cNvGraphicFramePr>
          <p:nvPr/>
        </p:nvGraphicFramePr>
        <p:xfrm>
          <a:off x="3792071" y="2647875"/>
          <a:ext cx="517263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580"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sk-SK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zrazky</a:t>
                      </a:r>
                      <a:endParaRPr lang="sk-SK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hodnota</a:t>
                      </a:r>
                      <a:endParaRPr lang="sk-SK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80"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80"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80"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80"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580"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580"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580"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9" y="1597557"/>
            <a:ext cx="88011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3593997" y="502412"/>
            <a:ext cx="4818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600" b="1" dirty="0" err="1" smtClean="0"/>
              <a:t>Sebahodnotiaci</a:t>
            </a:r>
            <a:r>
              <a:rPr lang="sk-SK" sz="2600" b="1" dirty="0" smtClean="0"/>
              <a:t> test</a:t>
            </a:r>
            <a:endParaRPr lang="sk-SK" sz="2600" b="1" dirty="0"/>
          </a:p>
        </p:txBody>
      </p:sp>
      <p:pic>
        <p:nvPicPr>
          <p:cNvPr id="6" name="Obrázok 5"/>
          <p:cNvPicPr/>
          <p:nvPr/>
        </p:nvPicPr>
        <p:blipFill rotWithShape="1">
          <a:blip r:embed="rId2"/>
          <a:srcRect b="57552"/>
          <a:stretch/>
        </p:blipFill>
        <p:spPr>
          <a:xfrm>
            <a:off x="262754" y="1427162"/>
            <a:ext cx="8384857" cy="1551169"/>
          </a:xfrm>
          <a:prstGeom prst="rect">
            <a:avLst/>
          </a:prstGeom>
        </p:spPr>
      </p:pic>
      <p:pic>
        <p:nvPicPr>
          <p:cNvPr id="7" name="Obrázok 6"/>
          <p:cNvPicPr/>
          <p:nvPr/>
        </p:nvPicPr>
        <p:blipFill rotWithShape="1">
          <a:blip r:embed="rId2"/>
          <a:srcRect t="47453"/>
          <a:stretch/>
        </p:blipFill>
        <p:spPr>
          <a:xfrm>
            <a:off x="262754" y="3161211"/>
            <a:ext cx="8384857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32</Words>
  <Application>Microsoft Office PowerPoint</Application>
  <PresentationFormat>Prezentácia na obrazovke (4:3)</PresentationFormat>
  <Paragraphs>11</Paragraphs>
  <Slides>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Ing. Zuzana Tkáčová</cp:lastModifiedBy>
  <cp:revision>39</cp:revision>
  <dcterms:created xsi:type="dcterms:W3CDTF">2017-10-23T08:52:40Z</dcterms:created>
  <dcterms:modified xsi:type="dcterms:W3CDTF">2018-09-17T11:52:43Z</dcterms:modified>
</cp:coreProperties>
</file>