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7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27.09.2018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593997" y="502412"/>
            <a:ext cx="4818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err="1" smtClean="0"/>
              <a:t>Sebahodnotiaci</a:t>
            </a:r>
            <a:r>
              <a:rPr lang="sk-SK" sz="2600" b="1" dirty="0" smtClean="0"/>
              <a:t> </a:t>
            </a:r>
            <a:r>
              <a:rPr lang="sk-SK" sz="2600" b="1" dirty="0" smtClean="0"/>
              <a:t>test</a:t>
            </a:r>
            <a:endParaRPr lang="sk-SK" sz="26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134469" y="1192306"/>
            <a:ext cx="6445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Do laboratória bolo potrebné vytvoriť program, ktorý bude generovať zakaždým jeden náhodne dlhý reťazec DNA s určenou minimálnou dĺžkou 5 báz a maximálnou dĺžkou 15 báz, teda napríklad niektorý z nasledujúcich reťazcov:</a:t>
            </a:r>
            <a:endParaRPr lang="sk-SK" sz="1400" dirty="0"/>
          </a:p>
        </p:txBody>
      </p:sp>
      <p:pic>
        <p:nvPicPr>
          <p:cNvPr id="11" name="Obrázok 10"/>
          <p:cNvPicPr/>
          <p:nvPr/>
        </p:nvPicPr>
        <p:blipFill>
          <a:blip r:embed="rId3" cstate="print"/>
          <a:srcRect b="60140"/>
          <a:stretch>
            <a:fillRect/>
          </a:stretch>
        </p:blipFill>
        <p:spPr bwMode="auto">
          <a:xfrm>
            <a:off x="4572001" y="1709981"/>
            <a:ext cx="2106706" cy="72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BlokTextu 11"/>
          <p:cNvSpPr txBox="1"/>
          <p:nvPr/>
        </p:nvSpPr>
        <p:spPr>
          <a:xfrm>
            <a:off x="134469" y="2492188"/>
            <a:ext cx="4320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Nepozorný programátor však narobil niekoľko chýb, kvôli ktorým program nefungoval podľa očakávaní. Preskúmajte jeho zdrojový kód a opravte jeho chyby:</a:t>
            </a:r>
            <a:endParaRPr lang="sk-SK" sz="1400" dirty="0"/>
          </a:p>
        </p:txBody>
      </p:sp>
      <p:pic>
        <p:nvPicPr>
          <p:cNvPr id="13" name="Obrázok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779058"/>
            <a:ext cx="3776163" cy="85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572000" y="4168589"/>
          <a:ext cx="4447027" cy="1246094"/>
        </p:xfrm>
        <a:graphic>
          <a:graphicData uri="http://schemas.openxmlformats.org/presentationml/2006/ole">
            <p:oleObj spid="_x0000_s2052" name="Bitová mapa" r:id="rId5" imgW="3528366" imgH="983065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38</Words>
  <Application>Microsoft Office PowerPoint</Application>
  <PresentationFormat>Prezentácia na obrazovke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3" baseType="lpstr">
      <vt:lpstr>Motív balíka Office</vt:lpstr>
      <vt:lpstr>Obrázok programu Skicár</vt:lpstr>
      <vt:lpstr>Snímka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39</cp:revision>
  <dcterms:created xsi:type="dcterms:W3CDTF">2017-10-23T08:52:40Z</dcterms:created>
  <dcterms:modified xsi:type="dcterms:W3CDTF">2018-09-26T22:13:49Z</dcterms:modified>
</cp:coreProperties>
</file>