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60" r:id="rId3"/>
    <p:sldId id="264" r:id="rId4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štýlu, mriežka tabuľ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 autoAdjust="0"/>
  </p:normalViewPr>
  <p:slideViewPr>
    <p:cSldViewPr snapToGrid="0">
      <p:cViewPr varScale="1">
        <p:scale>
          <a:sx n="85" d="100"/>
          <a:sy n="85" d="100"/>
        </p:scale>
        <p:origin x="-73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3552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9B107-F3C8-407A-AF31-F05BCD8D3638}" type="datetimeFigureOut">
              <a:rPr lang="sk-SK" smtClean="0"/>
              <a:pPr/>
              <a:t>15.10.2018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0214A7-7E8F-4F11-B275-5CA3A0F5586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875842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0214A7-7E8F-4F11-B275-5CA3A0F55863}" type="slidenum">
              <a:rPr lang="sk-SK" smtClean="0"/>
              <a:pPr/>
              <a:t>1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2860369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15.10.2018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1316944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15.10.2018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4182734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15.10.2018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3318884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15.10.2018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3225194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15.10.2018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3955540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15.10.2018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357493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15.10.2018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2792463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15.10.2018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234692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15.10.2018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314875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15.10.2018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1582301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15.10.2018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4086920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98531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78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399" y="3437878"/>
            <a:ext cx="76614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4000" dirty="0" smtClean="0"/>
              <a:t>Cyklus s podmienkou</a:t>
            </a:r>
          </a:p>
        </p:txBody>
      </p:sp>
    </p:spTree>
    <p:extLst>
      <p:ext uri="{BB962C8B-B14F-4D97-AF65-F5344CB8AC3E}">
        <p14:creationId xmlns="" xmlns:p14="http://schemas.microsoft.com/office/powerpoint/2010/main" val="282983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32964"/>
            <a:ext cx="4392706" cy="2384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BlokTextu 4"/>
          <p:cNvSpPr txBox="1"/>
          <p:nvPr/>
        </p:nvSpPr>
        <p:spPr>
          <a:xfrm>
            <a:off x="3593997" y="502412"/>
            <a:ext cx="481848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600" b="1" dirty="0" smtClean="0"/>
              <a:t>Hádaj číslo!</a:t>
            </a:r>
            <a:endParaRPr lang="sk-SK" sz="2600" b="1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529837"/>
            <a:ext cx="4572000" cy="2020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05758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kTextu 4"/>
          <p:cNvSpPr txBox="1"/>
          <p:nvPr/>
        </p:nvSpPr>
        <p:spPr>
          <a:xfrm>
            <a:off x="3593997" y="502412"/>
            <a:ext cx="481848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600" b="1" dirty="0" err="1" smtClean="0"/>
              <a:t>Sebahodnotiaci</a:t>
            </a:r>
            <a:r>
              <a:rPr lang="sk-SK" sz="2600" b="1" dirty="0" smtClean="0"/>
              <a:t> test</a:t>
            </a:r>
            <a:endParaRPr lang="sk-SK" sz="2600" b="1" dirty="0"/>
          </a:p>
        </p:txBody>
      </p:sp>
      <p:sp>
        <p:nvSpPr>
          <p:cNvPr id="4" name="BlokTextu 3"/>
          <p:cNvSpPr txBox="1"/>
          <p:nvPr/>
        </p:nvSpPr>
        <p:spPr>
          <a:xfrm>
            <a:off x="241197" y="1246483"/>
            <a:ext cx="89028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smtClean="0"/>
              <a:t>Ktorý z uvedených programov bude riešiť problém vhadzovania mincí na zaplatenie nápoja v nápojovom automate?</a:t>
            </a:r>
            <a:endParaRPr lang="sk-SK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39837"/>
            <a:ext cx="4572000" cy="118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625945"/>
            <a:ext cx="4572000" cy="118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2241176"/>
            <a:ext cx="4572000" cy="1187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3621460"/>
            <a:ext cx="4572000" cy="1185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Zaoblený obdĺžnik 10"/>
          <p:cNvSpPr/>
          <p:nvPr/>
        </p:nvSpPr>
        <p:spPr>
          <a:xfrm>
            <a:off x="0" y="3550024"/>
            <a:ext cx="4572000" cy="135367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405758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Motív balíka Office">
  <a:themeElements>
    <a:clrScheme name="Motív balíka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ív balíka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ív balíka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1844</TotalTime>
  <Words>11</Words>
  <Application>Microsoft Office PowerPoint</Application>
  <PresentationFormat>Prezentácia na obrazovke (4:3)</PresentationFormat>
  <Paragraphs>5</Paragraphs>
  <Slides>3</Slides>
  <Notes>1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3</vt:i4>
      </vt:variant>
    </vt:vector>
  </HeadingPairs>
  <TitlesOfParts>
    <vt:vector size="4" baseType="lpstr">
      <vt:lpstr>Motív balíka Office</vt:lpstr>
      <vt:lpstr>Snímka 1</vt:lpstr>
      <vt:lpstr>Snímka 2</vt:lpstr>
      <vt:lpstr>Snímka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Petras Jan</dc:creator>
  <cp:lastModifiedBy>zuzula</cp:lastModifiedBy>
  <cp:revision>42</cp:revision>
  <dcterms:created xsi:type="dcterms:W3CDTF">2017-10-23T08:52:40Z</dcterms:created>
  <dcterms:modified xsi:type="dcterms:W3CDTF">2018-10-14T23:53:33Z</dcterms:modified>
</cp:coreProperties>
</file>