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7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16.01.2019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Jednoduchý kresliaci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0" y="1253266"/>
            <a:ext cx="8961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Ktoré geometrické tvary použijeme na nakreslenie tohto obrázka?</a:t>
            </a:r>
            <a:endParaRPr lang="sk-SK" sz="3200" dirty="0"/>
          </a:p>
        </p:txBody>
      </p:sp>
      <p:pic>
        <p:nvPicPr>
          <p:cNvPr id="8" name="Obrázok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50720"/>
            <a:ext cx="3825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0" y="1253266"/>
            <a:ext cx="896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Súradnicový systém na plátne (riešenie úlohy 3):</a:t>
            </a:r>
            <a:endParaRPr lang="sk-SK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661" y="2169419"/>
            <a:ext cx="5161896" cy="287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0716" y="2147049"/>
            <a:ext cx="4900602" cy="29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0" y="1253266"/>
            <a:ext cx="896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Kreslenie elipsy pomocou súradníc [x0,y0] a [x1,y1]:</a:t>
            </a:r>
            <a:endParaRPr lang="sk-SK" sz="3200" dirty="0"/>
          </a:p>
        </p:txBody>
      </p:sp>
      <p:pic>
        <p:nvPicPr>
          <p:cNvPr id="5" name="Obrázok 4" descr="Eclipses in a Canva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047" y="2017058"/>
            <a:ext cx="4849905" cy="282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0" y="125326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Ktorý z uvedených postupov umožní vykresliť na plátne s rozmermi </a:t>
            </a:r>
            <a:r>
              <a:rPr lang="sk-SK" sz="2800" dirty="0" smtClean="0"/>
              <a:t>400x400 správne objekty </a:t>
            </a:r>
            <a:r>
              <a:rPr lang="sk-SK" sz="2800" dirty="0" smtClean="0"/>
              <a:t>na správnych miestach?</a:t>
            </a:r>
            <a:endParaRPr lang="sk-SK" sz="2800" dirty="0"/>
          </a:p>
        </p:txBody>
      </p:sp>
      <p:pic>
        <p:nvPicPr>
          <p:cNvPr id="6" name="Obrázok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41" y="2308597"/>
            <a:ext cx="1908810" cy="19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3827929" y="455408"/>
            <a:ext cx="531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err="1" smtClean="0"/>
              <a:t>Sebahodnotiaci</a:t>
            </a:r>
            <a:r>
              <a:rPr lang="sk-SK" sz="3200" b="1" dirty="0" smtClean="0"/>
              <a:t> test</a:t>
            </a:r>
            <a:endParaRPr lang="sk-SK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838" y="2309812"/>
            <a:ext cx="6902961" cy="245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37</Words>
  <Application>Microsoft Office PowerPoint</Application>
  <PresentationFormat>Prezentácia na obrazovke 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balíka Office</vt:lpstr>
      <vt:lpstr>Snímka 1</vt:lpstr>
      <vt:lpstr>Snímka 2</vt:lpstr>
      <vt:lpstr>Snímka 3</vt:lpstr>
      <vt:lpstr>Snímka 4</vt:lpstr>
      <vt:lpstr>Snímka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19</cp:revision>
  <dcterms:created xsi:type="dcterms:W3CDTF">2017-10-23T08:52:40Z</dcterms:created>
  <dcterms:modified xsi:type="dcterms:W3CDTF">2019-01-16T18:20:01Z</dcterms:modified>
</cp:coreProperties>
</file>