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7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Práca s myšou a klávesnicou</a:t>
            </a:r>
            <a:endParaRPr lang="sk-SK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733" y="0"/>
            <a:ext cx="3721267" cy="210871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0" y="1617160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Akým spôsobom </a:t>
            </a:r>
            <a:r>
              <a:rPr lang="sk-SK" sz="2400" b="1" dirty="0" err="1" smtClean="0"/>
              <a:t>interaguje</a:t>
            </a:r>
            <a:r>
              <a:rPr lang="sk-SK" sz="2400" b="1" dirty="0" smtClean="0"/>
              <a:t> užívateľ s objektmi v počítačových hrách?</a:t>
            </a:r>
            <a:endParaRPr lang="sk-SK" sz="2400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879"/>
            <a:ext cx="3505200" cy="198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VÃ½sledok vyhÄ¾adÃ¡vania obrÃ¡zkov pre dopyt tetr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6235" y="2115241"/>
            <a:ext cx="1837765" cy="3372840"/>
          </a:xfrm>
          <a:prstGeom prst="rect">
            <a:avLst/>
          </a:prstGeom>
          <a:noFill/>
        </p:spPr>
      </p:pic>
      <p:pic>
        <p:nvPicPr>
          <p:cNvPr id="4105" name="Picture 9" descr="VÃ½sledok vyhÄ¾adÃ¡vania obrÃ¡zkov pre dopyt pac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2455" y="2577352"/>
            <a:ext cx="3534149" cy="1985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3132269" y="374726"/>
            <a:ext cx="601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/>
              <a:t>Interakcia</a:t>
            </a:r>
            <a:endParaRPr lang="sk-SK" sz="40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0" y="1298089"/>
            <a:ext cx="4571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p</a:t>
            </a:r>
            <a:r>
              <a:rPr lang="sk-SK" sz="3200" b="1" i="1" dirty="0" smtClean="0"/>
              <a:t>omocou klávesnice</a:t>
            </a:r>
          </a:p>
          <a:p>
            <a:r>
              <a:rPr lang="sk-SK" sz="2200" i="1" dirty="0" err="1" smtClean="0"/>
              <a:t>p</a:t>
            </a:r>
            <a:r>
              <a:rPr lang="sk-SK" sz="2200" i="1" dirty="0" err="1" smtClean="0"/>
              <a:t>latno.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bind_all</a:t>
            </a:r>
            <a:r>
              <a:rPr lang="sk-SK" sz="2200" i="1" dirty="0" smtClean="0"/>
              <a:t>(</a:t>
            </a:r>
            <a:r>
              <a:rPr lang="sk-SK" sz="2200" i="1" dirty="0" smtClean="0">
                <a:solidFill>
                  <a:srgbClr val="002060"/>
                </a:solidFill>
              </a:rPr>
              <a:t>“&lt;Key&gt;“</a:t>
            </a:r>
            <a:r>
              <a:rPr lang="sk-SK" sz="2200" i="1" dirty="0" smtClean="0"/>
              <a:t>,</a:t>
            </a:r>
            <a:r>
              <a:rPr lang="sk-SK" sz="2200" i="1" dirty="0" smtClean="0">
                <a:solidFill>
                  <a:srgbClr val="002060"/>
                </a:solidFill>
              </a:rPr>
              <a:t> </a:t>
            </a:r>
            <a:r>
              <a:rPr lang="sk-SK" sz="2200" i="1" dirty="0" err="1" smtClean="0"/>
              <a:t>zmen</a:t>
            </a:r>
            <a:r>
              <a:rPr lang="sk-SK" sz="2200" i="1" dirty="0" err="1" smtClean="0"/>
              <a:t>_</a:t>
            </a:r>
            <a:r>
              <a:rPr lang="sk-SK" sz="2200" i="1" dirty="0" err="1" smtClean="0"/>
              <a:t>farbu</a:t>
            </a:r>
            <a:r>
              <a:rPr lang="sk-SK" sz="2200" i="1" dirty="0" smtClean="0"/>
              <a:t>)</a:t>
            </a:r>
          </a:p>
          <a:p>
            <a:endParaRPr lang="sk-SK" sz="2200" i="1" dirty="0" smtClean="0"/>
          </a:p>
          <a:p>
            <a:r>
              <a:rPr lang="sk-SK" sz="2200" i="1" dirty="0" smtClean="0"/>
              <a:t>d</a:t>
            </a:r>
            <a:r>
              <a:rPr lang="sk-SK" sz="2200" i="1" dirty="0" smtClean="0"/>
              <a:t>ef </a:t>
            </a:r>
            <a:r>
              <a:rPr lang="sk-SK" sz="2200" i="1" dirty="0" err="1" smtClean="0"/>
              <a:t>zmen_farbu</a:t>
            </a:r>
            <a:r>
              <a:rPr lang="sk-SK" sz="2200" i="1" dirty="0" smtClean="0"/>
              <a:t>(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</a:t>
            </a:r>
            <a:r>
              <a:rPr lang="sk-SK" sz="2200" i="1" dirty="0" smtClean="0"/>
              <a:t>):</a:t>
            </a:r>
          </a:p>
          <a:p>
            <a:r>
              <a:rPr lang="sk-SK" sz="2200" i="1" dirty="0" smtClean="0"/>
              <a:t> </a:t>
            </a:r>
            <a:r>
              <a:rPr lang="sk-SK" sz="2200" i="1" dirty="0" smtClean="0"/>
              <a:t>   </a:t>
            </a:r>
            <a:r>
              <a:rPr lang="sk-SK" sz="2200" i="1" dirty="0" err="1" smtClean="0"/>
              <a:t>klaves=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udalost.keysym</a:t>
            </a:r>
            <a:endParaRPr lang="sk-SK" sz="2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i="1" dirty="0" smtClean="0"/>
              <a:t> </a:t>
            </a:r>
            <a:r>
              <a:rPr lang="sk-SK" sz="2200" i="1" dirty="0" smtClean="0"/>
              <a:t>   ...</a:t>
            </a:r>
            <a:endParaRPr lang="sk-SK" sz="2200" i="1" dirty="0" smtClean="0"/>
          </a:p>
          <a:p>
            <a:pPr algn="ctr"/>
            <a:endParaRPr lang="sk-SK" sz="2200" i="1" dirty="0" smtClean="0"/>
          </a:p>
          <a:p>
            <a:pPr algn="ctr"/>
            <a:endParaRPr lang="sk-SK" sz="2200" i="1" dirty="0" smtClean="0"/>
          </a:p>
          <a:p>
            <a:pPr algn="ctr"/>
            <a:endParaRPr lang="sk-SK" sz="2200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1324983"/>
            <a:ext cx="45325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p</a:t>
            </a:r>
            <a:r>
              <a:rPr lang="sk-SK" sz="3200" b="1" i="1" dirty="0" smtClean="0"/>
              <a:t>omocou myši</a:t>
            </a:r>
          </a:p>
          <a:p>
            <a:r>
              <a:rPr lang="sk-SK" sz="2200" i="1" dirty="0" err="1" smtClean="0"/>
              <a:t>platno.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sk-SK" sz="2200" i="1" dirty="0" smtClean="0"/>
              <a:t>(</a:t>
            </a:r>
            <a:r>
              <a:rPr lang="sk-SK" sz="2200" i="1" dirty="0" smtClean="0">
                <a:solidFill>
                  <a:srgbClr val="002060"/>
                </a:solidFill>
              </a:rPr>
              <a:t>“&lt;Button-1&gt;“</a:t>
            </a:r>
            <a:r>
              <a:rPr lang="sk-SK" sz="2200" i="1" dirty="0" smtClean="0"/>
              <a:t>,kresli)</a:t>
            </a:r>
          </a:p>
          <a:p>
            <a:endParaRPr lang="sk-SK" sz="2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i="1" dirty="0" smtClean="0"/>
              <a:t>d</a:t>
            </a:r>
            <a:r>
              <a:rPr lang="sk-SK" sz="2200" i="1" dirty="0" smtClean="0"/>
              <a:t>ef kresli(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</a:t>
            </a:r>
            <a:r>
              <a:rPr lang="sk-SK" sz="2200" i="1" dirty="0" smtClean="0"/>
              <a:t>):</a:t>
            </a:r>
          </a:p>
          <a:p>
            <a:r>
              <a:rPr lang="sk-SK" sz="2200" i="1" dirty="0" smtClean="0"/>
              <a:t> </a:t>
            </a:r>
            <a:r>
              <a:rPr lang="sk-SK" sz="2200" i="1" dirty="0" smtClean="0"/>
              <a:t>   </a:t>
            </a:r>
            <a:r>
              <a:rPr lang="sk-SK" sz="2200" i="1" dirty="0" err="1" smtClean="0"/>
              <a:t>x=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udalost.x</a:t>
            </a:r>
            <a:endParaRPr lang="sk-SK" sz="2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i="1" dirty="0" smtClean="0"/>
              <a:t> </a:t>
            </a:r>
            <a:r>
              <a:rPr lang="sk-SK" sz="2200" i="1" dirty="0" smtClean="0"/>
              <a:t>   </a:t>
            </a:r>
            <a:r>
              <a:rPr lang="sk-SK" sz="2200" i="1" dirty="0" err="1" smtClean="0"/>
              <a:t>y=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udalost.y</a:t>
            </a:r>
            <a:endParaRPr lang="sk-SK" sz="2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i="1" dirty="0" smtClean="0"/>
              <a:t> </a:t>
            </a:r>
            <a:r>
              <a:rPr lang="sk-SK" sz="2200" i="1" dirty="0" smtClean="0"/>
              <a:t>   ...</a:t>
            </a:r>
            <a:endParaRPr lang="sk-SK" sz="2200" i="1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3960606"/>
            <a:ext cx="569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z</a:t>
            </a:r>
            <a:r>
              <a:rPr lang="sk-SK" sz="3200" b="1" i="1" dirty="0" smtClean="0"/>
              <a:t>mena vlastností objektov</a:t>
            </a:r>
            <a:endParaRPr lang="sk-SK" sz="3200" b="1" i="1" dirty="0" smtClean="0"/>
          </a:p>
          <a:p>
            <a:r>
              <a:rPr lang="sk-SK" sz="2200" i="1" dirty="0" err="1" smtClean="0"/>
              <a:t>platno.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itemconfig</a:t>
            </a:r>
            <a:r>
              <a:rPr lang="sk-SK" sz="2200" i="1" dirty="0" smtClean="0"/>
              <a:t>(bublina, </a:t>
            </a:r>
            <a:r>
              <a:rPr lang="sk-SK" sz="2200" i="1" dirty="0" err="1" smtClean="0">
                <a:solidFill>
                  <a:srgbClr val="002060"/>
                </a:solidFill>
              </a:rPr>
              <a:t>fill=“red</a:t>
            </a:r>
            <a:r>
              <a:rPr lang="sk-SK" sz="2200" i="1" dirty="0" smtClean="0">
                <a:solidFill>
                  <a:srgbClr val="002060"/>
                </a:solidFill>
              </a:rPr>
              <a:t>“</a:t>
            </a:r>
            <a:r>
              <a:rPr lang="sk-SK" sz="2200" i="1" dirty="0" smtClean="0"/>
              <a:t>)</a:t>
            </a:r>
          </a:p>
          <a:p>
            <a:r>
              <a:rPr lang="sk-SK" sz="2200" i="1" dirty="0" err="1" smtClean="0"/>
              <a:t>p</a:t>
            </a:r>
            <a:r>
              <a:rPr lang="sk-SK" sz="2200" i="1" dirty="0" err="1" smtClean="0"/>
              <a:t>latno.</a:t>
            </a:r>
            <a:r>
              <a:rPr lang="sk-SK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sk-SK" sz="2200" i="1" dirty="0" smtClean="0"/>
              <a:t>(bublina, </a:t>
            </a:r>
            <a:r>
              <a:rPr lang="sk-SK" sz="2200" i="1" dirty="0" smtClean="0">
                <a:solidFill>
                  <a:srgbClr val="002060"/>
                </a:solidFill>
              </a:rPr>
              <a:t>-10,0</a:t>
            </a:r>
            <a:r>
              <a:rPr lang="sk-SK" sz="2200" i="1" dirty="0" smtClean="0"/>
              <a:t>)</a:t>
            </a:r>
          </a:p>
          <a:p>
            <a:pPr algn="ctr"/>
            <a:endParaRPr lang="sk-SK" sz="2200" i="1" dirty="0" smtClean="0"/>
          </a:p>
          <a:p>
            <a:pPr algn="ctr"/>
            <a:endParaRPr lang="sk-SK" sz="2200" i="1" dirty="0"/>
          </a:p>
        </p:txBody>
      </p:sp>
    </p:spTree>
    <p:extLst>
      <p:ext uri="{BB962C8B-B14F-4D97-AF65-F5344CB8AC3E}">
        <p14:creationId xmlns=""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2788024" y="679525"/>
            <a:ext cx="620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Jednoduchý grafický editor (návrh)</a:t>
            </a:r>
            <a:endParaRPr lang="sk-SK" sz="32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" y="1182231"/>
            <a:ext cx="62842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Navrhnite  </a:t>
            </a:r>
            <a:r>
              <a:rPr lang="sk-SK" sz="2000" dirty="0" smtClean="0"/>
              <a:t>jednoduchý kresliaci editor, ktorý </a:t>
            </a:r>
            <a:r>
              <a:rPr lang="sk-SK" sz="2000" dirty="0" smtClean="0"/>
              <a:t>bude napr. </a:t>
            </a:r>
            <a:endParaRPr lang="sk-SK" sz="2000" dirty="0" smtClean="0"/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kresliť hrubšou čiarou pri pohybe so stlačeným ľavým tlačidlom myši,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mazať (gumovať) pri pohybe so stlačeným pravým tlačidlom myši,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pomocou klávesy </a:t>
            </a:r>
            <a:r>
              <a:rPr lang="sk-SK" sz="2000" b="1" dirty="0" smtClean="0"/>
              <a:t>&lt;</a:t>
            </a:r>
            <a:r>
              <a:rPr lang="sk-SK" sz="2000" b="1" dirty="0" err="1" smtClean="0"/>
              <a:t>space</a:t>
            </a:r>
            <a:r>
              <a:rPr lang="sk-SK" sz="2000" b="1" dirty="0" smtClean="0"/>
              <a:t>&gt;</a:t>
            </a:r>
            <a:r>
              <a:rPr lang="sk-SK" sz="2000" dirty="0" smtClean="0"/>
              <a:t> mazať celé plátno,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hrúbku pera nastavovať pomocou vstupného políčka „Hrúbka pera“,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farbu pera nastavovať pomocou vstupného políčka „Farba pera</a:t>
            </a:r>
            <a:r>
              <a:rPr lang="sk-SK" sz="2000" dirty="0" smtClean="0"/>
              <a:t>“,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...</a:t>
            </a:r>
            <a:endParaRPr lang="sk-SK" sz="2000" dirty="0" smtClean="0"/>
          </a:p>
        </p:txBody>
      </p:sp>
      <p:pic>
        <p:nvPicPr>
          <p:cNvPr id="6" name="Obrázok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682" y="1326776"/>
            <a:ext cx="2967319" cy="397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131</Words>
  <Application>Microsoft Office PowerPoint</Application>
  <PresentationFormat>Prezentácia na obrazovke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balíka Office</vt:lpstr>
      <vt:lpstr>Snímka 1</vt:lpstr>
      <vt:lpstr>Snímka 2</vt:lpstr>
      <vt:lpstr>Snímka 3</vt:lpstr>
      <vt:lpstr>Snímka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21</cp:revision>
  <dcterms:created xsi:type="dcterms:W3CDTF">2017-10-23T08:52:40Z</dcterms:created>
  <dcterms:modified xsi:type="dcterms:W3CDTF">2019-01-17T23:49:57Z</dcterms:modified>
</cp:coreProperties>
</file>