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-12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09.02.2019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09.02.2019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09.02.2019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09.02.2019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09.02.2019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09.02.2019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09.02.2019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09.02.2019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09.02.2019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09.02.2019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09.02.2019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09.02.2019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3437878"/>
            <a:ext cx="76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/>
              <a:t>Animácie</a:t>
            </a:r>
            <a:endParaRPr lang="sk-SK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82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0" y="1253266"/>
            <a:ext cx="8961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000" dirty="0" smtClean="0"/>
              <a:t>Ako by sa dal obohatiť tento obrázok pomocou animácií?</a:t>
            </a:r>
            <a:endParaRPr lang="sk-SK" sz="3000" dirty="0"/>
          </a:p>
        </p:txBody>
      </p:sp>
      <p:pic>
        <p:nvPicPr>
          <p:cNvPr id="8" name="Obrázok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50720"/>
            <a:ext cx="38252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3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12</Words>
  <Application>Microsoft Office PowerPoint</Application>
  <PresentationFormat>Prezentácia na obrazovke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balíka Office</vt:lpstr>
      <vt:lpstr>Snímka 1</vt:lpstr>
      <vt:lpstr>Snímka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zuzula</cp:lastModifiedBy>
  <cp:revision>21</cp:revision>
  <dcterms:created xsi:type="dcterms:W3CDTF">2017-10-23T08:52:40Z</dcterms:created>
  <dcterms:modified xsi:type="dcterms:W3CDTF">2019-02-09T00:34:20Z</dcterms:modified>
</cp:coreProperties>
</file>