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8"/>
    <p:restoredTop sz="94613"/>
  </p:normalViewPr>
  <p:slideViewPr>
    <p:cSldViewPr snapToGrid="0" snapToObjects="1">
      <p:cViewPr varScale="1">
        <p:scale>
          <a:sx n="75" d="100"/>
          <a:sy n="75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50B0-395B-CD45-B7F9-3CE68C2A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1563-7D5D-8D4E-95EF-2A1CCCE75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D40D-FCB1-0841-B300-52BC9B6A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E3F7-DE73-6E46-9F5D-279A7206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21E7-A2CE-0B43-96F1-AB323D5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439F-31F0-2943-9F6F-114998FD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12B1D-2384-C744-B6B4-8014C750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FF13-A5B0-F94C-ABCB-6A0F86A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3515-BF47-A54F-A88A-1E00E2B9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0618-6DAA-2D45-A6F9-0C4B5BE5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2985E-920D-994A-AD9C-0902E18CB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4942-509E-BA47-BDFA-A35B7E61A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B784-3E78-0A42-A045-8325A36F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DEAD-C06D-6D46-8A4E-E09A38FA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AF4F-CCF1-C647-AB58-0BDAA6F8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2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D0F5-D5C4-9149-85B2-74F0431C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33D1-D5C7-6049-A91A-E1D7F898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DFEA-9EB9-7840-9AE2-C574564D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6E93-3429-D640-979F-75D90212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5F2-3EC7-294C-9837-EFD1D03A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7274-418D-D24B-8FD1-5387E1F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FFD7-5912-9F40-8EBA-60040CFB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9E91-5190-264D-BA2F-91021B47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84FE-2330-3C45-A670-7119E7C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DFE4-94F2-3A44-BEED-65C3297D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BB61-8B13-B541-B97B-7CAC8F1E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502E-F750-8E46-8725-FA51903FF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E460-A2C2-8542-B562-A260CB03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11C4-143A-CD48-90CA-BE4771E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1DC3-111D-9349-BFC1-C9E27A91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495D-9449-B04D-A9CB-5C58B052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557-318C-BA47-952E-97DFDD5E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F267D-8DEE-2E4B-8CB8-FFB34DB1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F1F4-C6DD-7C48-AF77-3A9BBB3F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C2D40-A10E-1045-B537-3085A372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C0BC2-5207-ED4C-B7FC-A646A152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ED99-B7EF-D04C-B9EC-5EFF7164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98D46-409F-754F-87B7-2D54BA20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2962F-334D-6B4F-8389-5B01FEE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0B4-9165-484F-BEBD-098A47A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835E6-5E95-EF47-A5B8-2E702009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1BE79-8F68-744B-BA23-C53B4389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348D-5050-F244-B62E-90DB345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70F46-B4A2-AE40-B9A4-E918FE08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69ACC-60B9-5B4B-A59B-013D1CE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C8C1-2A20-9E43-BE0E-1D95426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3768-32A1-F848-A35B-84D8B558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28C0-B9A9-704A-8FB9-17CEE6D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3AF1-0B1C-2742-B153-BE22721E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56AE-12A7-9E4B-8112-D595E49E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5A61-7EE0-FF4C-A20A-45CE8E94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A2F4-3853-B64D-95E5-EFFEC00E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17D7-7F45-3340-9D1D-F837E8DE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F17C0-EA28-BC48-9500-91248CF4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07C3-6682-5A40-BF23-9D8E4D9A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1BF0-1725-6E4A-BC7C-CDFD860D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885C-7BE5-8046-A15F-6DEF3117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4467-9F24-7C44-8078-815DDC1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9FEA0-F10E-EF48-A23D-D6E55849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1A3E-72FC-C64E-8172-D66732E9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E2C1-441E-1B44-8FD3-93EBAD375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A53-A8D9-B448-BDE5-AD89861E746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1B20-0268-B245-B8C9-8872967CA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14BD-CCE7-B442-8794-5B063981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83B1-0FA4-004D-A476-120CDFD6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5804-CDBC-9840-AD81-A8FA476AF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F4E2-0D66-B146-BDB2-F1FE557BA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86C5-4821-9343-896E-D34109BE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EC922C4-3EF9-0548-A206-A7533A8F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23" y="1974321"/>
            <a:ext cx="10903154" cy="4053946"/>
          </a:xfrm>
        </p:spPr>
      </p:pic>
    </p:spTree>
    <p:extLst>
      <p:ext uri="{BB962C8B-B14F-4D97-AF65-F5344CB8AC3E}">
        <p14:creationId xmlns:p14="http://schemas.microsoft.com/office/powerpoint/2010/main" val="38305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ake, table, clock&#10;&#10;Description automatically generated">
            <a:extLst>
              <a:ext uri="{FF2B5EF4-FFF2-40B4-BE49-F238E27FC236}">
                <a16:creationId xmlns:a16="http://schemas.microsoft.com/office/drawing/2014/main" id="{9E4C5791-F25A-0847-93AB-7D14E4450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161" y="971356"/>
            <a:ext cx="5997678" cy="5564218"/>
          </a:xfrm>
        </p:spPr>
      </p:pic>
    </p:spTree>
    <p:extLst>
      <p:ext uri="{BB962C8B-B14F-4D97-AF65-F5344CB8AC3E}">
        <p14:creationId xmlns:p14="http://schemas.microsoft.com/office/powerpoint/2010/main" val="301869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Takáč</dc:creator>
  <cp:lastModifiedBy>Michal Takáč</cp:lastModifiedBy>
  <cp:revision>5</cp:revision>
  <dcterms:created xsi:type="dcterms:W3CDTF">2020-06-15T09:46:12Z</dcterms:created>
  <dcterms:modified xsi:type="dcterms:W3CDTF">2020-06-16T16:27:42Z</dcterms:modified>
</cp:coreProperties>
</file>