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30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5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fficeApp 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656686"/>
                  </p:ext>
                </p:extLst>
              </p:nvPr>
            </p:nvGraphicFramePr>
            <p:xfrm>
              <a:off x="3052117" y="1532237"/>
              <a:ext cx="6437871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fficeApp 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2117" y="1532237"/>
                <a:ext cx="6437871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33d58968-2db7-459f-9cd1-0d310a96d24e}">
  <we:reference id="cb5d9426-19c1-40e1-83af-289bedae7659" version="1.0.0.0" store="developer" storeType="Registry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</dc:creator>
  <cp:lastModifiedBy>michal</cp:lastModifiedBy>
  <cp:revision>2</cp:revision>
  <dcterms:created xsi:type="dcterms:W3CDTF">2015-06-01T18:14:34Z</dcterms:created>
  <dcterms:modified xsi:type="dcterms:W3CDTF">2015-06-01T18:16:39Z</dcterms:modified>
</cp:coreProperties>
</file>