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432D-5205-4FBE-AADE-2410F2BBABF6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FB5EB-8BCA-496C-9313-9457BEF259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00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B5EB-8BCA-496C-9313-9457BEF259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094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ECFB-B16F-2611-9C2B-6B5257CF9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BC78FC-8714-AA61-736D-64AE4DB78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42090-BF3B-6DBF-840C-53D5BADA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B805B-0331-969F-4BD3-4FC5DA22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133BE-C4E3-BD4E-1AD8-92AC6887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CF3A3-8E21-B4B7-575F-742C750D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488DDD-6E43-493F-AED0-D7D933A2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A5829-10E4-DB3D-38F7-5CBB1F22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D265D-8634-1D03-C7BF-D4249A18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42126-C6DC-969D-3E5C-48BD676B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7B9440-12E0-7020-BFD6-F48721BD9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7DB345-5170-AE01-4B2C-78313C87D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242C0-6DE0-0BF8-EE80-2A01488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B1FC4-2CC1-21EC-A3DB-337518E5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B128A-C799-072F-D5AA-7A4B28EA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40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2E9CF-F0A8-DE08-1CB5-38918963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BBF81-1E57-5D7B-534A-8701C6B6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21C06-5B9B-3BAA-DBE8-0E432960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D06CC-37A9-0627-614C-A6E4EC4B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AC763-DB8B-839E-B4B1-BFE2FEEE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6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BFCA7-64C4-762A-C159-68B01049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E5D08-30D2-0FE2-14A1-DEAA5BB7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DE4F1-0ED8-086D-F074-A9C4A09C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74B65-6DF6-21C4-774C-0C59FA2A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6053C-CD12-F6B0-EB65-20BC1EF3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05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9BEDC-657C-C46B-DE73-288FD32F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70333-A151-4E60-6A5C-D04D471A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C8356B-905E-ADDC-33B9-4ACFD902E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6337E-91C5-113F-BB60-BD4C08AC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3F762-50AB-B158-1AE3-CD118874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D441B3-842A-A8DF-1C74-008D5DC9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63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56E0D-C4F0-6D99-91FA-855D0628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5920F-D8A4-6D03-AD1C-8E10BC2D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34B105-6D29-15B7-9480-FCCC0775C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D7D5DE-C6A7-187F-B43C-6A99FBE92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6AC949-EBF9-FABB-30C9-17B215389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1B497B-800B-3A4D-B2A5-A65C7D4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1273B2-4CB3-8C9F-0082-C8E1A16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955B2-4215-EC8D-125A-0CCDD87C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12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22D58-D37A-00F6-9873-5DD91A12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C2B260-1C24-4E1B-8F95-A6CC7D73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D7EEA4-641B-B8A9-1C80-C39310E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E642C-4A05-587F-7F4D-425BD31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4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2B46DE-F8A8-F822-5119-263A895F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5B7155-9361-831C-2A78-6E99D747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00824B-75FF-1A23-C7E5-EF096A74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FE7A8-8AA9-DEEA-655D-1DB9B9A5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90994-BDF2-6492-107B-1410FD0F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0DB7B-E5C7-A31E-4539-4F4AED9F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00EA3-B827-2E94-135D-5B09F7D4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C189BF-9005-8FAD-2D42-51ED497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9FCE1E-54AF-2E29-0393-BBE27A89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71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5BCE-62FC-6644-C242-3501472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C1EF27-6D38-594F-54F4-3DF67E1EB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745D1B-9C5A-0CFB-4488-34E4D48F3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F8B0E4-19B4-3668-F68B-712B3873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4A5F7-B965-18D5-0FB9-AC049CE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12408-B8F3-64DB-0DCB-986F37D4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3457DD-619A-92AD-F7AE-CA62FBE0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D1C235-9382-7644-ED82-98061845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C1CA1-A97F-0521-D7E2-985DB058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22337-856E-4B68-8701-DCEC76BC1300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EC55C-5512-C05B-FE40-C4F0095E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7EA7C8-A2E1-63D6-BE3B-D9937A53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DF6-2F0A-4379-86E1-D26136ED2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27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4D2B4-ADF0-677D-4D42-7B363558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Iteration Review #2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0F77C-FA36-A6BF-ABDE-735C1545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3B2EE-CE05-0EDA-5636-A0B8CF4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previous</a:t>
            </a:r>
            <a:r>
              <a:rPr lang="de-CH" dirty="0"/>
              <a:t> </a:t>
            </a:r>
            <a:r>
              <a:rPr lang="de-CH" dirty="0" err="1"/>
              <a:t>iteration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FD742-CDEE-80FC-FFD4-3C4A69B08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Setup Back- and Frontend</a:t>
            </a:r>
          </a:p>
          <a:p>
            <a:r>
              <a:rPr lang="de-CH" dirty="0"/>
              <a:t>Model User and </a:t>
            </a:r>
            <a:r>
              <a:rPr lang="de-CH" dirty="0" err="1"/>
              <a:t>Exercises</a:t>
            </a:r>
            <a:endParaRPr lang="de-CH" dirty="0"/>
          </a:p>
          <a:p>
            <a:r>
              <a:rPr lang="de-CH" dirty="0" err="1"/>
              <a:t>Build</a:t>
            </a:r>
            <a:r>
              <a:rPr lang="de-CH" dirty="0"/>
              <a:t> Test Environment (Backend)</a:t>
            </a:r>
          </a:p>
        </p:txBody>
      </p:sp>
    </p:spTree>
    <p:extLst>
      <p:ext uri="{BB962C8B-B14F-4D97-AF65-F5344CB8AC3E}">
        <p14:creationId xmlns:p14="http://schemas.microsoft.com/office/powerpoint/2010/main" val="230372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3B2EE-CE05-0EDA-5636-A0B8CF4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 </a:t>
            </a:r>
            <a:r>
              <a:rPr lang="de-CH" dirty="0" err="1"/>
              <a:t>reached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FD742-CDEE-80FC-FFD4-3C4A69B08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Setup Back- and Frontend</a:t>
            </a:r>
          </a:p>
          <a:p>
            <a:pPr lvl="1"/>
            <a:r>
              <a:rPr lang="de-CH" dirty="0"/>
              <a:t>Backend Authentication </a:t>
            </a:r>
            <a:r>
              <a:rPr lang="de-CH" dirty="0" err="1"/>
              <a:t>moved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Sprint 2</a:t>
            </a:r>
          </a:p>
          <a:p>
            <a:r>
              <a:rPr lang="de-CH" dirty="0"/>
              <a:t>Model User and </a:t>
            </a:r>
            <a:r>
              <a:rPr lang="de-CH" dirty="0" err="1"/>
              <a:t>Exercises</a:t>
            </a:r>
            <a:endParaRPr lang="de-CH" dirty="0"/>
          </a:p>
          <a:p>
            <a:r>
              <a:rPr lang="de-CH" dirty="0" err="1"/>
              <a:t>Build</a:t>
            </a:r>
            <a:r>
              <a:rPr lang="de-CH" dirty="0"/>
              <a:t> Test Environment (Backend)</a:t>
            </a:r>
          </a:p>
        </p:txBody>
      </p:sp>
    </p:spTree>
    <p:extLst>
      <p:ext uri="{BB962C8B-B14F-4D97-AF65-F5344CB8AC3E}">
        <p14:creationId xmlns:p14="http://schemas.microsoft.com/office/powerpoint/2010/main" val="8548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7E9E0-1F24-BD00-B574-02D96240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 and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5DD9A-7EB8-4B60-A62F-168443C3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6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95229-9888-20EC-6D0A-73CDD3CD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Risks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0B6EB2-1AC5-D3A4-BFA2-839CCD28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733" y="1839008"/>
            <a:ext cx="8420533" cy="4324572"/>
          </a:xfrm>
        </p:spPr>
      </p:pic>
    </p:spTree>
    <p:extLst>
      <p:ext uri="{BB962C8B-B14F-4D97-AF65-F5344CB8AC3E}">
        <p14:creationId xmlns:p14="http://schemas.microsoft.com/office/powerpoint/2010/main" val="418661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94F9A-46B6-5A4E-6A06-9E6A3788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iteration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94D7A-57D1-8AEA-E590-B4EC3346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Backend Authentication</a:t>
            </a:r>
          </a:p>
          <a:p>
            <a:r>
              <a:rPr lang="de-CH" dirty="0"/>
              <a:t>GUIs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registration</a:t>
            </a:r>
            <a:r>
              <a:rPr lang="de-CH" dirty="0"/>
              <a:t>, grade </a:t>
            </a:r>
            <a:r>
              <a:rPr lang="de-CH" dirty="0" err="1"/>
              <a:t>selection</a:t>
            </a:r>
            <a:r>
              <a:rPr lang="de-CH" dirty="0"/>
              <a:t> and </a:t>
            </a:r>
            <a:r>
              <a:rPr lang="de-CH" dirty="0" err="1"/>
              <a:t>mode</a:t>
            </a:r>
            <a:r>
              <a:rPr lang="de-CH" dirty="0"/>
              <a:t> </a:t>
            </a:r>
            <a:r>
              <a:rPr lang="de-CH" dirty="0" err="1"/>
              <a:t>selection</a:t>
            </a:r>
            <a:endParaRPr lang="de-CH" dirty="0"/>
          </a:p>
          <a:p>
            <a:r>
              <a:rPr lang="de-CH" dirty="0"/>
              <a:t>Test </a:t>
            </a:r>
            <a:r>
              <a:rPr lang="de-CH" dirty="0" err="1"/>
              <a:t>frontend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backend </a:t>
            </a:r>
            <a:r>
              <a:rPr lang="de-CH" dirty="0" err="1"/>
              <a:t>connection</a:t>
            </a:r>
            <a:endParaRPr lang="de-CH" dirty="0"/>
          </a:p>
          <a:p>
            <a:r>
              <a:rPr lang="de-CH" dirty="0" err="1"/>
              <a:t>Good</a:t>
            </a:r>
            <a:r>
              <a:rPr lang="de-CH" dirty="0"/>
              <a:t> draft </a:t>
            </a:r>
            <a:r>
              <a:rPr lang="de-CH" dirty="0" err="1"/>
              <a:t>for</a:t>
            </a:r>
            <a:r>
              <a:rPr lang="de-CH" dirty="0"/>
              <a:t> Technical </a:t>
            </a:r>
            <a:r>
              <a:rPr lang="de-CH" dirty="0" err="1"/>
              <a:t>report</a:t>
            </a:r>
            <a:r>
              <a:rPr lang="de-CH" dirty="0"/>
              <a:t> I</a:t>
            </a:r>
          </a:p>
          <a:p>
            <a:r>
              <a:rPr lang="de-CH" dirty="0"/>
              <a:t>Implement grade 1 </a:t>
            </a:r>
            <a:r>
              <a:rPr lang="de-CH" dirty="0" err="1"/>
              <a:t>exercises</a:t>
            </a:r>
            <a:endParaRPr lang="de-CH" dirty="0"/>
          </a:p>
          <a:p>
            <a:r>
              <a:rPr lang="de-CH" dirty="0"/>
              <a:t>Implement Scoreboard</a:t>
            </a:r>
          </a:p>
        </p:txBody>
      </p:sp>
    </p:spTree>
    <p:extLst>
      <p:ext uri="{BB962C8B-B14F-4D97-AF65-F5344CB8AC3E}">
        <p14:creationId xmlns:p14="http://schemas.microsoft.com/office/powerpoint/2010/main" val="36668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Iteration Review #2</vt:lpstr>
      <vt:lpstr>Goals of the previous iteration</vt:lpstr>
      <vt:lpstr>Goals reached</vt:lpstr>
      <vt:lpstr>Learnings and current problems</vt:lpstr>
      <vt:lpstr>Current Risks</vt:lpstr>
      <vt:lpstr>Goals for the next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Review #2</dc:title>
  <dc:creator>Rafael Gonçalves</dc:creator>
  <cp:lastModifiedBy>Rafael Gonçalves</cp:lastModifiedBy>
  <cp:revision>1</cp:revision>
  <dcterms:created xsi:type="dcterms:W3CDTF">2024-03-25T09:19:33Z</dcterms:created>
  <dcterms:modified xsi:type="dcterms:W3CDTF">2024-03-25T10:12:48Z</dcterms:modified>
</cp:coreProperties>
</file>