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57" r:id="rId4"/>
    <p:sldId id="258" r:id="rId5"/>
    <p:sldId id="267" r:id="rId6"/>
    <p:sldId id="262" r:id="rId7"/>
    <p:sldId id="259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19"/>
  </p:normalViewPr>
  <p:slideViewPr>
    <p:cSldViewPr snapToGrid="0">
      <p:cViewPr varScale="1">
        <p:scale>
          <a:sx n="78" d="100"/>
          <a:sy n="78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ntonio" userId="68e4d7066689cfe1" providerId="LiveId" clId="{CDC1FD59-E909-4601-89B4-0889C030C2AC}"/>
    <pc:docChg chg="modSld">
      <pc:chgData name="Michael Antonio" userId="68e4d7066689cfe1" providerId="LiveId" clId="{CDC1FD59-E909-4601-89B4-0889C030C2AC}" dt="2024-10-18T20:22:54.937" v="1" actId="20577"/>
      <pc:docMkLst>
        <pc:docMk/>
      </pc:docMkLst>
      <pc:sldChg chg="modSp mod">
        <pc:chgData name="Michael Antonio" userId="68e4d7066689cfe1" providerId="LiveId" clId="{CDC1FD59-E909-4601-89B4-0889C030C2AC}" dt="2024-10-18T20:22:54.937" v="1" actId="20577"/>
        <pc:sldMkLst>
          <pc:docMk/>
          <pc:sldMk cId="2632656367" sldId="268"/>
        </pc:sldMkLst>
        <pc:spChg chg="mod">
          <ac:chgData name="Michael Antonio" userId="68e4d7066689cfe1" providerId="LiveId" clId="{CDC1FD59-E909-4601-89B4-0889C030C2AC}" dt="2024-10-18T20:22:54.937" v="1" actId="20577"/>
          <ac:spMkLst>
            <pc:docMk/>
            <pc:sldMk cId="2632656367" sldId="268"/>
            <ac:spMk id="3" creationId="{7AC71664-D8DD-B2CF-D690-5D08EA02988D}"/>
          </ac:spMkLst>
        </pc:spChg>
      </pc:sldChg>
    </pc:docChg>
  </pc:docChgLst>
  <pc:docChgLst>
    <pc:chgData name="Michael Antonio" userId="68e4d7066689cfe1" providerId="LiveId" clId="{FF0BE3C1-66CD-49D6-B2DA-281A56F55870}"/>
    <pc:docChg chg="custSel addSld delSld modSld sldOrd">
      <pc:chgData name="Michael Antonio" userId="68e4d7066689cfe1" providerId="LiveId" clId="{FF0BE3C1-66CD-49D6-B2DA-281A56F55870}" dt="2024-10-12T05:16:22.774" v="371" actId="20577"/>
      <pc:docMkLst>
        <pc:docMk/>
      </pc:docMkLst>
      <pc:sldChg chg="modSp">
        <pc:chgData name="Michael Antonio" userId="68e4d7066689cfe1" providerId="LiveId" clId="{FF0BE3C1-66CD-49D6-B2DA-281A56F55870}" dt="2024-10-12T05:05:44.750" v="0"/>
        <pc:sldMkLst>
          <pc:docMk/>
          <pc:sldMk cId="412573753" sldId="256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412573753" sldId="256"/>
            <ac:spMk id="2" creationId="{D032C091-9727-36B1-081A-4447B7E706A2}"/>
          </ac:spMkLst>
        </pc:spChg>
        <pc:spChg chg="mod">
          <ac:chgData name="Michael Antonio" userId="68e4d7066689cfe1" providerId="LiveId" clId="{FF0BE3C1-66CD-49D6-B2DA-281A56F55870}" dt="2024-10-12T05:05:44.750" v="0"/>
          <ac:spMkLst>
            <pc:docMk/>
            <pc:sldMk cId="412573753" sldId="256"/>
            <ac:spMk id="3" creationId="{F3830F3D-73CC-94E1-F8BC-7C2FE972A30B}"/>
          </ac:spMkLst>
        </pc:spChg>
      </pc:sldChg>
      <pc:sldChg chg="modSp mod ord">
        <pc:chgData name="Michael Antonio" userId="68e4d7066689cfe1" providerId="LiveId" clId="{FF0BE3C1-66CD-49D6-B2DA-281A56F55870}" dt="2024-10-12T05:07:45.989" v="13" actId="20577"/>
        <pc:sldMkLst>
          <pc:docMk/>
          <pc:sldMk cId="1661016373" sldId="257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1661016373" sldId="257"/>
            <ac:spMk id="2" creationId="{6DD285C2-4A4A-E155-9243-65C025C6E808}"/>
          </ac:spMkLst>
        </pc:spChg>
        <pc:spChg chg="mod">
          <ac:chgData name="Michael Antonio" userId="68e4d7066689cfe1" providerId="LiveId" clId="{FF0BE3C1-66CD-49D6-B2DA-281A56F55870}" dt="2024-10-12T05:07:45.989" v="13" actId="20577"/>
          <ac:spMkLst>
            <pc:docMk/>
            <pc:sldMk cId="1661016373" sldId="257"/>
            <ac:spMk id="3" creationId="{377898CB-5A57-6CCF-EEAB-BC4EC5883C85}"/>
          </ac:spMkLst>
        </pc:spChg>
      </pc:sldChg>
      <pc:sldChg chg="modSp mod">
        <pc:chgData name="Michael Antonio" userId="68e4d7066689cfe1" providerId="LiveId" clId="{FF0BE3C1-66CD-49D6-B2DA-281A56F55870}" dt="2024-10-12T05:05:44.922" v="1" actId="27636"/>
        <pc:sldMkLst>
          <pc:docMk/>
          <pc:sldMk cId="139236314" sldId="258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139236314" sldId="258"/>
            <ac:spMk id="2" creationId="{787C9D92-1718-D3A7-6E1A-621EA2C530C3}"/>
          </ac:spMkLst>
        </pc:spChg>
        <pc:spChg chg="mod">
          <ac:chgData name="Michael Antonio" userId="68e4d7066689cfe1" providerId="LiveId" clId="{FF0BE3C1-66CD-49D6-B2DA-281A56F55870}" dt="2024-10-12T05:05:44.922" v="1" actId="27636"/>
          <ac:spMkLst>
            <pc:docMk/>
            <pc:sldMk cId="139236314" sldId="258"/>
            <ac:spMk id="3" creationId="{40A8D713-9EEE-7692-6352-C75553966ACD}"/>
          </ac:spMkLst>
        </pc:spChg>
      </pc:sldChg>
      <pc:sldChg chg="modSp mod">
        <pc:chgData name="Michael Antonio" userId="68e4d7066689cfe1" providerId="LiveId" clId="{FF0BE3C1-66CD-49D6-B2DA-281A56F55870}" dt="2024-10-12T05:13:40.584" v="216" actId="20577"/>
        <pc:sldMkLst>
          <pc:docMk/>
          <pc:sldMk cId="3058112295" sldId="259"/>
        </pc:sldMkLst>
        <pc:spChg chg="mod">
          <ac:chgData name="Michael Antonio" userId="68e4d7066689cfe1" providerId="LiveId" clId="{FF0BE3C1-66CD-49D6-B2DA-281A56F55870}" dt="2024-10-12T05:13:15.179" v="189" actId="20577"/>
          <ac:spMkLst>
            <pc:docMk/>
            <pc:sldMk cId="3058112295" sldId="259"/>
            <ac:spMk id="2" creationId="{3F77D41E-C91C-CFD9-1930-C010ACCB009C}"/>
          </ac:spMkLst>
        </pc:spChg>
        <pc:spChg chg="mod">
          <ac:chgData name="Michael Antonio" userId="68e4d7066689cfe1" providerId="LiveId" clId="{FF0BE3C1-66CD-49D6-B2DA-281A56F55870}" dt="2024-10-12T05:13:40.584" v="216" actId="20577"/>
          <ac:spMkLst>
            <pc:docMk/>
            <pc:sldMk cId="3058112295" sldId="259"/>
            <ac:spMk id="3" creationId="{F4CCBB3D-C358-DEDB-85C1-3CC9F9B748CF}"/>
          </ac:spMkLst>
        </pc:spChg>
      </pc:sldChg>
      <pc:sldChg chg="modSp del">
        <pc:chgData name="Michael Antonio" userId="68e4d7066689cfe1" providerId="LiveId" clId="{FF0BE3C1-66CD-49D6-B2DA-281A56F55870}" dt="2024-10-12T05:07:31.947" v="6" actId="47"/>
        <pc:sldMkLst>
          <pc:docMk/>
          <pc:sldMk cId="4107247413" sldId="260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4107247413" sldId="260"/>
            <ac:spMk id="2" creationId="{90A21141-D313-F66A-3C85-181C431C7842}"/>
          </ac:spMkLst>
        </pc:spChg>
        <pc:spChg chg="mod">
          <ac:chgData name="Michael Antonio" userId="68e4d7066689cfe1" providerId="LiveId" clId="{FF0BE3C1-66CD-49D6-B2DA-281A56F55870}" dt="2024-10-12T05:05:44.750" v="0"/>
          <ac:spMkLst>
            <pc:docMk/>
            <pc:sldMk cId="4107247413" sldId="260"/>
            <ac:spMk id="3" creationId="{BB55BC59-176B-A12F-E8EC-45E9C4CCE2E7}"/>
          </ac:spMkLst>
        </pc:spChg>
      </pc:sldChg>
      <pc:sldChg chg="modSp mod">
        <pc:chgData name="Michael Antonio" userId="68e4d7066689cfe1" providerId="LiveId" clId="{FF0BE3C1-66CD-49D6-B2DA-281A56F55870}" dt="2024-10-12T05:12:33.512" v="162" actId="20577"/>
        <pc:sldMkLst>
          <pc:docMk/>
          <pc:sldMk cId="1382602026" sldId="262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1382602026" sldId="262"/>
            <ac:spMk id="2" creationId="{11A62335-2DCF-2B94-AF60-D6D2C04D06FD}"/>
          </ac:spMkLst>
        </pc:spChg>
        <pc:spChg chg="mod">
          <ac:chgData name="Michael Antonio" userId="68e4d7066689cfe1" providerId="LiveId" clId="{FF0BE3C1-66CD-49D6-B2DA-281A56F55870}" dt="2024-10-12T05:12:33.512" v="162" actId="20577"/>
          <ac:spMkLst>
            <pc:docMk/>
            <pc:sldMk cId="1382602026" sldId="262"/>
            <ac:spMk id="3" creationId="{721C9FC4-0683-A789-8FE3-B2CB505EC65E}"/>
          </ac:spMkLst>
        </pc:spChg>
      </pc:sldChg>
      <pc:sldChg chg="modSp del mod">
        <pc:chgData name="Michael Antonio" userId="68e4d7066689cfe1" providerId="LiveId" clId="{FF0BE3C1-66CD-49D6-B2DA-281A56F55870}" dt="2024-10-12T05:14:16.015" v="217" actId="2696"/>
        <pc:sldMkLst>
          <pc:docMk/>
          <pc:sldMk cId="3535015177" sldId="263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3535015177" sldId="263"/>
            <ac:spMk id="2" creationId="{4EE533CD-CAEF-A5AE-6CCA-D8BC4BC208CA}"/>
          </ac:spMkLst>
        </pc:spChg>
        <pc:spChg chg="mod">
          <ac:chgData name="Michael Antonio" userId="68e4d7066689cfe1" providerId="LiveId" clId="{FF0BE3C1-66CD-49D6-B2DA-281A56F55870}" dt="2024-10-12T05:05:44.952" v="3" actId="27636"/>
          <ac:spMkLst>
            <pc:docMk/>
            <pc:sldMk cId="3535015177" sldId="263"/>
            <ac:spMk id="3" creationId="{5DD9C4BE-E0D9-C4C9-FD9F-5B89AFAC29E1}"/>
          </ac:spMkLst>
        </pc:spChg>
      </pc:sldChg>
      <pc:sldChg chg="modSp del mod">
        <pc:chgData name="Michael Antonio" userId="68e4d7066689cfe1" providerId="LiveId" clId="{FF0BE3C1-66CD-49D6-B2DA-281A56F55870}" dt="2024-10-12T05:14:29.943" v="218" actId="2696"/>
        <pc:sldMkLst>
          <pc:docMk/>
          <pc:sldMk cId="2433210970" sldId="264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2433210970" sldId="264"/>
            <ac:spMk id="2" creationId="{85B06CB3-E50F-3842-1E73-285C01F9CE9C}"/>
          </ac:spMkLst>
        </pc:spChg>
        <pc:spChg chg="mod">
          <ac:chgData name="Michael Antonio" userId="68e4d7066689cfe1" providerId="LiveId" clId="{FF0BE3C1-66CD-49D6-B2DA-281A56F55870}" dt="2024-10-12T05:05:44.957" v="4" actId="27636"/>
          <ac:spMkLst>
            <pc:docMk/>
            <pc:sldMk cId="2433210970" sldId="264"/>
            <ac:spMk id="3" creationId="{BBED75AD-DC90-60D1-B429-0F6860701A77}"/>
          </ac:spMkLst>
        </pc:spChg>
      </pc:sldChg>
      <pc:sldChg chg="modSp mod">
        <pc:chgData name="Michael Antonio" userId="68e4d7066689cfe1" providerId="LiveId" clId="{FF0BE3C1-66CD-49D6-B2DA-281A56F55870}" dt="2024-10-12T05:14:50.365" v="223" actId="20577"/>
        <pc:sldMkLst>
          <pc:docMk/>
          <pc:sldMk cId="536799267" sldId="265"/>
        </pc:sldMkLst>
        <pc:spChg chg="mod">
          <ac:chgData name="Michael Antonio" userId="68e4d7066689cfe1" providerId="LiveId" clId="{FF0BE3C1-66CD-49D6-B2DA-281A56F55870}" dt="2024-10-12T05:14:41.158" v="222" actId="20577"/>
          <ac:spMkLst>
            <pc:docMk/>
            <pc:sldMk cId="536799267" sldId="265"/>
            <ac:spMk id="2" creationId="{0845695E-569B-8777-712E-43B380E487E2}"/>
          </ac:spMkLst>
        </pc:spChg>
        <pc:spChg chg="mod">
          <ac:chgData name="Michael Antonio" userId="68e4d7066689cfe1" providerId="LiveId" clId="{FF0BE3C1-66CD-49D6-B2DA-281A56F55870}" dt="2024-10-12T05:14:50.365" v="223" actId="20577"/>
          <ac:spMkLst>
            <pc:docMk/>
            <pc:sldMk cId="536799267" sldId="265"/>
            <ac:spMk id="3" creationId="{2DB05FEA-295B-C764-2BB8-6E8F09F8B728}"/>
          </ac:spMkLst>
        </pc:spChg>
      </pc:sldChg>
      <pc:sldChg chg="modSp del">
        <pc:chgData name="Michael Antonio" userId="68e4d7066689cfe1" providerId="LiveId" clId="{FF0BE3C1-66CD-49D6-B2DA-281A56F55870}" dt="2024-10-12T05:14:35.500" v="219" actId="2696"/>
        <pc:sldMkLst>
          <pc:docMk/>
          <pc:sldMk cId="869794974" sldId="266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869794974" sldId="266"/>
            <ac:spMk id="2" creationId="{A8E96769-05B2-91C2-E53C-C885F26F06D8}"/>
          </ac:spMkLst>
        </pc:spChg>
        <pc:spChg chg="mod">
          <ac:chgData name="Michael Antonio" userId="68e4d7066689cfe1" providerId="LiveId" clId="{FF0BE3C1-66CD-49D6-B2DA-281A56F55870}" dt="2024-10-12T05:05:44.750" v="0"/>
          <ac:spMkLst>
            <pc:docMk/>
            <pc:sldMk cId="869794974" sldId="266"/>
            <ac:spMk id="3" creationId="{FDD336A8-73F1-B214-7275-11279391CEC0}"/>
          </ac:spMkLst>
        </pc:spChg>
      </pc:sldChg>
      <pc:sldChg chg="modSp mod">
        <pc:chgData name="Michael Antonio" userId="68e4d7066689cfe1" providerId="LiveId" clId="{FF0BE3C1-66CD-49D6-B2DA-281A56F55870}" dt="2024-10-12T05:08:48.684" v="15" actId="20577"/>
        <pc:sldMkLst>
          <pc:docMk/>
          <pc:sldMk cId="3204712308" sldId="267"/>
        </pc:sldMkLst>
        <pc:spChg chg="mod">
          <ac:chgData name="Michael Antonio" userId="68e4d7066689cfe1" providerId="LiveId" clId="{FF0BE3C1-66CD-49D6-B2DA-281A56F55870}" dt="2024-10-12T05:05:44.750" v="0"/>
          <ac:spMkLst>
            <pc:docMk/>
            <pc:sldMk cId="3204712308" sldId="267"/>
            <ac:spMk id="2" creationId="{B07E370A-CA0A-2014-534B-C0805B17A972}"/>
          </ac:spMkLst>
        </pc:spChg>
        <pc:spChg chg="mod">
          <ac:chgData name="Michael Antonio" userId="68e4d7066689cfe1" providerId="LiveId" clId="{FF0BE3C1-66CD-49D6-B2DA-281A56F55870}" dt="2024-10-12T05:08:48.684" v="15" actId="20577"/>
          <ac:spMkLst>
            <pc:docMk/>
            <pc:sldMk cId="3204712308" sldId="267"/>
            <ac:spMk id="3" creationId="{0875F5C2-3940-C5EE-C6D6-575E951A7F62}"/>
          </ac:spMkLst>
        </pc:spChg>
      </pc:sldChg>
      <pc:sldChg chg="add">
        <pc:chgData name="Michael Antonio" userId="68e4d7066689cfe1" providerId="LiveId" clId="{FF0BE3C1-66CD-49D6-B2DA-281A56F55870}" dt="2024-10-12T05:07:27.468" v="5"/>
        <pc:sldMkLst>
          <pc:docMk/>
          <pc:sldMk cId="2632656367" sldId="268"/>
        </pc:sldMkLst>
      </pc:sldChg>
      <pc:sldChg chg="modSp new mod">
        <pc:chgData name="Michael Antonio" userId="68e4d7066689cfe1" providerId="LiveId" clId="{FF0BE3C1-66CD-49D6-B2DA-281A56F55870}" dt="2024-10-12T05:16:22.774" v="371" actId="20577"/>
        <pc:sldMkLst>
          <pc:docMk/>
          <pc:sldMk cId="264571436" sldId="269"/>
        </pc:sldMkLst>
        <pc:spChg chg="mod">
          <ac:chgData name="Michael Antonio" userId="68e4d7066689cfe1" providerId="LiveId" clId="{FF0BE3C1-66CD-49D6-B2DA-281A56F55870}" dt="2024-10-12T05:15:22.903" v="246" actId="20577"/>
          <ac:spMkLst>
            <pc:docMk/>
            <pc:sldMk cId="264571436" sldId="269"/>
            <ac:spMk id="2" creationId="{19240ED1-7C92-75AC-3CA6-47E9F0E117F4}"/>
          </ac:spMkLst>
        </pc:spChg>
        <pc:spChg chg="mod">
          <ac:chgData name="Michael Antonio" userId="68e4d7066689cfe1" providerId="LiveId" clId="{FF0BE3C1-66CD-49D6-B2DA-281A56F55870}" dt="2024-10-12T05:16:22.774" v="371" actId="20577"/>
          <ac:spMkLst>
            <pc:docMk/>
            <pc:sldMk cId="264571436" sldId="269"/>
            <ac:spMk id="3" creationId="{529C92BC-0099-389F-6158-42603C54FA4D}"/>
          </ac:spMkLst>
        </pc:spChg>
      </pc:sldChg>
    </pc:docChg>
  </pc:docChgLst>
  <pc:docChgLst>
    <pc:chgData name="Michael Antonio" userId="68e4d7066689cfe1" providerId="LiveId" clId="{33F5CB46-3592-6A47-B83E-268981B77AE1}"/>
    <pc:docChg chg="modSld">
      <pc:chgData name="Michael Antonio" userId="68e4d7066689cfe1" providerId="LiveId" clId="{33F5CB46-3592-6A47-B83E-268981B77AE1}" dt="2024-10-17T23:41:51.915" v="5" actId="20577"/>
      <pc:docMkLst>
        <pc:docMk/>
      </pc:docMkLst>
      <pc:sldChg chg="modSp">
        <pc:chgData name="Michael Antonio" userId="68e4d7066689cfe1" providerId="LiveId" clId="{33F5CB46-3592-6A47-B83E-268981B77AE1}" dt="2024-10-17T23:41:51.915" v="5" actId="20577"/>
        <pc:sldMkLst>
          <pc:docMk/>
          <pc:sldMk cId="2632656367" sldId="268"/>
        </pc:sldMkLst>
        <pc:spChg chg="mod">
          <ac:chgData name="Michael Antonio" userId="68e4d7066689cfe1" providerId="LiveId" clId="{33F5CB46-3592-6A47-B83E-268981B77AE1}" dt="2024-10-17T23:41:51.915" v="5" actId="20577"/>
          <ac:spMkLst>
            <pc:docMk/>
            <pc:sldMk cId="2632656367" sldId="268"/>
            <ac:spMk id="3" creationId="{7AC71664-D8DD-B2CF-D690-5D08EA0298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6DAEE-C5D7-4FAB-A23E-1AFDA6E8F83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3C774-D053-4B88-BBEB-4D197E16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A few notes:  I’ll be using my CDK orchestration library, and the code for this lesson is checked into </a:t>
            </a:r>
            <a:r>
              <a:rPr lang="en-US" sz="1800" b="0" i="0" u="none" strike="noStrike" err="1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cdk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orchestration examples in GitHub.  I’ll put a link to those in the description, and a link to the Tokens documentation in case you want to dive deeper into Tokens.</a:t>
            </a:r>
            <a:endParaRPr lang="en-US" b="0">
              <a:effectLst/>
            </a:endParaRPr>
          </a:p>
          <a:p>
            <a:br>
              <a:rPr lang="en-US" b="0">
                <a:effectLst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2CFD0-6D90-4917-B7AA-87C008BE8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7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6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536A7E-98BF-4C4F-AB0A-8084F406E35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DDEB4E-B5AA-0D44-BFAC-0FC186E8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C091-9727-36B1-081A-4447B7E70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Run-Time Type Info in the CDK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0F3D-73CC-94E1-F8BC-7C2FE972A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Antonio</a:t>
            </a:r>
          </a:p>
        </p:txBody>
      </p:sp>
    </p:spTree>
    <p:extLst>
      <p:ext uri="{BB962C8B-B14F-4D97-AF65-F5344CB8AC3E}">
        <p14:creationId xmlns:p14="http://schemas.microsoft.com/office/powerpoint/2010/main" val="4125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3648-DF95-AFD1-7D47-99421ADB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1664-D8DD-B2CF-D690-5D08EA02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@michanto/</a:t>
            </a:r>
            <a:r>
              <a:rPr lang="en-US"/>
              <a:t>cdk-orchestration 0.1.21</a:t>
            </a:r>
            <a:endParaRPr lang="en-US" dirty="0"/>
          </a:p>
          <a:p>
            <a:r>
              <a:rPr lang="en-US" dirty="0"/>
              <a:t>Code and slides for this lesson are checked in to @michanto/cdk-orchestration-examples in GitHub.</a:t>
            </a:r>
          </a:p>
        </p:txBody>
      </p:sp>
    </p:spTree>
    <p:extLst>
      <p:ext uri="{BB962C8B-B14F-4D97-AF65-F5344CB8AC3E}">
        <p14:creationId xmlns:p14="http://schemas.microsoft.com/office/powerpoint/2010/main" val="26326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85C2-4A4A-E155-9243-65C025C6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what a construct…is?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98CB-5A57-6CCF-EEAB-BC4EC588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Stack.isStack</a:t>
            </a:r>
            <a:r>
              <a:rPr lang="en-US" dirty="0"/>
              <a:t> – tests for stack.</a:t>
            </a:r>
          </a:p>
          <a:p>
            <a:r>
              <a:rPr lang="en-US" dirty="0" err="1"/>
              <a:t>CfnElement.isCfnElement</a:t>
            </a:r>
            <a:r>
              <a:rPr lang="en-US" dirty="0"/>
              <a:t> - tests for L1 constructs</a:t>
            </a:r>
          </a:p>
          <a:p>
            <a:r>
              <a:rPr lang="en-US" dirty="0" err="1"/>
              <a:t>Resource.isResource</a:t>
            </a:r>
            <a:r>
              <a:rPr lang="en-US" dirty="0"/>
              <a:t> - tests for L2 constructs</a:t>
            </a:r>
          </a:p>
          <a:p>
            <a:pPr marL="0" indent="0">
              <a:buNone/>
            </a:pPr>
            <a:r>
              <a:rPr lang="en-US" dirty="0"/>
              <a:t>How do these functions work?</a:t>
            </a:r>
            <a:br>
              <a:rPr lang="en-US" dirty="0"/>
            </a:br>
            <a:r>
              <a:rPr lang="en-US" dirty="0"/>
              <a:t>How can I create my own runtime type info (RTTI)?</a:t>
            </a:r>
          </a:p>
        </p:txBody>
      </p:sp>
    </p:spTree>
    <p:extLst>
      <p:ext uri="{BB962C8B-B14F-4D97-AF65-F5344CB8AC3E}">
        <p14:creationId xmlns:p14="http://schemas.microsoft.com/office/powerpoint/2010/main" val="1661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9D92-1718-D3A7-6E1A-621EA2C5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 RTTI uses symbol-keyed properties.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D713-9EEE-7692-6352-C7555396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global symbol for Stack RTTI.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STACK_SYMBOL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-cdk/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core.Stack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property to “true” in Stack constructor.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(this, STACK_SYMBOL, { value: true });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Predicate static method.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(x: any): x is Stack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!== null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'object' &amp;&amp; STACK_SYMBOL in x;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3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370A-CA0A-2014-534B-C0805B17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instanceof</a:t>
            </a:r>
            <a:r>
              <a:rPr lang="en-US" dirty="0"/>
              <a:t>?  Or </a:t>
            </a:r>
            <a:r>
              <a:rPr lang="en-US" dirty="0" err="1"/>
              <a:t>isPrototypeOf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F5C2-3940-C5EE-C6D6-575E951A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has </a:t>
            </a:r>
            <a:r>
              <a:rPr lang="en-US" dirty="0" err="1"/>
              <a:t>instanceof</a:t>
            </a:r>
            <a:r>
              <a:rPr lang="en-US" dirty="0"/>
              <a:t> and </a:t>
            </a:r>
            <a:r>
              <a:rPr lang="en-US" dirty="0" err="1"/>
              <a:t>isPrototypeOf</a:t>
            </a:r>
            <a:r>
              <a:rPr lang="en-US" dirty="0"/>
              <a:t>.  Why not use those?</a:t>
            </a:r>
          </a:p>
          <a:p>
            <a:r>
              <a:rPr lang="en-US" dirty="0"/>
              <a:t>As the CDK code says:</a:t>
            </a:r>
          </a:p>
          <a:p>
            <a:pPr lvl="1"/>
            <a:r>
              <a:rPr lang="en-US" dirty="0"/>
              <a:t>“We do attribute detection since we can't reliably use '</a:t>
            </a:r>
            <a:r>
              <a:rPr lang="en-US" dirty="0" err="1"/>
              <a:t>instanceof</a:t>
            </a:r>
            <a:r>
              <a:rPr lang="en-US" dirty="0"/>
              <a:t>’.”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effectLst/>
              </a:rPr>
              <a:t>Uses duck-typing instead of </a:t>
            </a:r>
            <a:r>
              <a:rPr lang="en-US" dirty="0" err="1">
                <a:effectLst/>
              </a:rPr>
              <a:t>instanceof</a:t>
            </a:r>
            <a:r>
              <a:rPr lang="en-US" dirty="0">
                <a:effectLst/>
              </a:rPr>
              <a:t> to allow stack elements from different versions of this library to be included in the same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2335-2DCF-2B94-AF60-D6D2C04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Ad-Hock RTTI – Test for Construct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9FC4-0683-A789-8FE3-B2CB505E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 err="1"/>
              <a:t>CfnBucket.isCfnBucket</a:t>
            </a:r>
            <a:r>
              <a:rPr lang="en-US" dirty="0"/>
              <a:t> does not exist.  An API miss we can fill in.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isCfnBucket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CfnBucket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CfnElementUtilties.isCfnResource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x.cfnResourceType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CfnBucket.CFN_RESOURCE_TYPE_NAME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41E-C91C-CFD9-1930-C010ACCB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 support in </a:t>
            </a:r>
            <a:r>
              <a:rPr lang="en-US" dirty="0" err="1"/>
              <a:t>cdk</a:t>
            </a:r>
            <a:r>
              <a:rPr lang="en-US" dirty="0"/>
              <a:t>-orchestration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BB3D-C358-DEDB-85C1-3CC9F9B7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ConstructRunTimeTypeInfo</a:t>
            </a:r>
            <a:endParaRPr lang="en-US" dirty="0"/>
          </a:p>
          <a:p>
            <a:pPr lvl="1"/>
            <a:r>
              <a:rPr lang="en-US" dirty="0" err="1"/>
              <a:t>addRtti</a:t>
            </a:r>
            <a:r>
              <a:rPr lang="en-US" dirty="0"/>
              <a:t>(scope) – Marks a construct with RTTI.</a:t>
            </a:r>
          </a:p>
          <a:p>
            <a:pPr lvl="1"/>
            <a:r>
              <a:rPr lang="en-US" dirty="0" err="1"/>
              <a:t>hasRtti</a:t>
            </a:r>
            <a:r>
              <a:rPr lang="en-US" dirty="0"/>
              <a:t>(scope) – Tests a construct for RTTI.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const CFN_TRANSFORM_RTTI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ConstructRunTimeTypeInfo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servicePropertyName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`@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michanto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cdk-orchestration.CfnTransform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1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0ED1-7C92-75AC-3CA6-47E9F0E1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ServiceInspectorAspect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92BC-0099-389F-6158-42603C54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names for symbol-keyed properties of constructs to the </a:t>
            </a:r>
            <a:r>
              <a:rPr lang="en-US" dirty="0" err="1"/>
              <a:t>tree.json</a:t>
            </a:r>
            <a:r>
              <a:rPr lang="en-US" dirty="0"/>
              <a:t> file.</a:t>
            </a:r>
          </a:p>
          <a:p>
            <a:r>
              <a:rPr lang="en-US" dirty="0"/>
              <a:t>We’ll look at this in depth.</a:t>
            </a:r>
          </a:p>
        </p:txBody>
      </p:sp>
    </p:spTree>
    <p:extLst>
      <p:ext uri="{BB962C8B-B14F-4D97-AF65-F5344CB8AC3E}">
        <p14:creationId xmlns:p14="http://schemas.microsoft.com/office/powerpoint/2010/main" val="26457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695E-569B-8777-712E-43B380E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5FEA-295B-C764-2BB8-6E8F09F8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99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2882</TotalTime>
  <Words>437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Century Gothic</vt:lpstr>
      <vt:lpstr>Courier New</vt:lpstr>
      <vt:lpstr>Roboto</vt:lpstr>
      <vt:lpstr>Wingdings 3</vt:lpstr>
      <vt:lpstr>Ion Boardroom</vt:lpstr>
      <vt:lpstr>Run-Time Type Info in the CDK</vt:lpstr>
      <vt:lpstr>Notes</vt:lpstr>
      <vt:lpstr>How do you know what a construct…is?</vt:lpstr>
      <vt:lpstr>CDK RTTI uses symbol-keyed properties.</vt:lpstr>
      <vt:lpstr>Why not instanceof?  Or isPrototypeOf?</vt:lpstr>
      <vt:lpstr>Ad-Hock RTTI – Test for Construct Properties</vt:lpstr>
      <vt:lpstr>RTTI support in cdk-orchestration</vt:lpstr>
      <vt:lpstr>ServiceInspectorAspect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RunTimeTypeInfo in the CDK</dc:title>
  <dc:creator>Microsoft Office User</dc:creator>
  <cp:lastModifiedBy>Michael Antonio</cp:lastModifiedBy>
  <cp:revision>5</cp:revision>
  <dcterms:created xsi:type="dcterms:W3CDTF">2024-01-03T17:34:27Z</dcterms:created>
  <dcterms:modified xsi:type="dcterms:W3CDTF">2024-10-18T20:22:55Z</dcterms:modified>
</cp:coreProperties>
</file>