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8" r:id="rId3"/>
    <p:sldId id="263" r:id="rId4"/>
    <p:sldId id="257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36AB7-3258-4C8E-ABE7-21AC4FCBC734}" v="90" dt="2024-10-25T03:12:30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ntonio" userId="68e4d7066689cfe1" providerId="LiveId" clId="{617FF127-6593-0C44-894B-1D79E2E6A5C4}"/>
    <pc:docChg chg="undo custSel modSld">
      <pc:chgData name="Michael Antonio" userId="68e4d7066689cfe1" providerId="LiveId" clId="{617FF127-6593-0C44-894B-1D79E2E6A5C4}" dt="2024-10-25T05:30:38.930" v="277" actId="20577"/>
      <pc:docMkLst>
        <pc:docMk/>
      </pc:docMkLst>
      <pc:sldChg chg="modSp">
        <pc:chgData name="Michael Antonio" userId="68e4d7066689cfe1" providerId="LiveId" clId="{617FF127-6593-0C44-894B-1D79E2E6A5C4}" dt="2024-10-25T05:27:14.785" v="263" actId="20577"/>
        <pc:sldMkLst>
          <pc:docMk/>
          <pc:sldMk cId="3297354648" sldId="257"/>
        </pc:sldMkLst>
        <pc:spChg chg="mod">
          <ac:chgData name="Michael Antonio" userId="68e4d7066689cfe1" providerId="LiveId" clId="{617FF127-6593-0C44-894B-1D79E2E6A5C4}" dt="2024-10-25T05:27:14.785" v="263" actId="20577"/>
          <ac:spMkLst>
            <pc:docMk/>
            <pc:sldMk cId="3297354648" sldId="257"/>
            <ac:spMk id="3" creationId="{1B7FD8A7-57C2-A158-41F7-DB813507D0C2}"/>
          </ac:spMkLst>
        </pc:spChg>
      </pc:sldChg>
      <pc:sldChg chg="modSp">
        <pc:chgData name="Michael Antonio" userId="68e4d7066689cfe1" providerId="LiveId" clId="{617FF127-6593-0C44-894B-1D79E2E6A5C4}" dt="2024-10-25T05:26:07.805" v="234" actId="20577"/>
        <pc:sldMkLst>
          <pc:docMk/>
          <pc:sldMk cId="3748596172" sldId="258"/>
        </pc:sldMkLst>
        <pc:spChg chg="mod">
          <ac:chgData name="Michael Antonio" userId="68e4d7066689cfe1" providerId="LiveId" clId="{617FF127-6593-0C44-894B-1D79E2E6A5C4}" dt="2024-10-25T05:25:37.510" v="214" actId="20577"/>
          <ac:spMkLst>
            <pc:docMk/>
            <pc:sldMk cId="3748596172" sldId="258"/>
            <ac:spMk id="2" creationId="{FD5A3A8C-9FE9-8693-7A1D-709E54E76C9E}"/>
          </ac:spMkLst>
        </pc:spChg>
        <pc:spChg chg="mod">
          <ac:chgData name="Michael Antonio" userId="68e4d7066689cfe1" providerId="LiveId" clId="{617FF127-6593-0C44-894B-1D79E2E6A5C4}" dt="2024-10-25T05:26:07.805" v="234" actId="20577"/>
          <ac:spMkLst>
            <pc:docMk/>
            <pc:sldMk cId="3748596172" sldId="258"/>
            <ac:spMk id="3" creationId="{4AAC0584-DEF6-2B68-100D-6E8A82212950}"/>
          </ac:spMkLst>
        </pc:spChg>
      </pc:sldChg>
      <pc:sldChg chg="modSp">
        <pc:chgData name="Michael Antonio" userId="68e4d7066689cfe1" providerId="LiveId" clId="{617FF127-6593-0C44-894B-1D79E2E6A5C4}" dt="2024-10-25T05:30:38.930" v="277" actId="20577"/>
        <pc:sldMkLst>
          <pc:docMk/>
          <pc:sldMk cId="1345314763" sldId="259"/>
        </pc:sldMkLst>
        <pc:spChg chg="mod">
          <ac:chgData name="Michael Antonio" userId="68e4d7066689cfe1" providerId="LiveId" clId="{617FF127-6593-0C44-894B-1D79E2E6A5C4}" dt="2024-10-25T05:30:38.930" v="277" actId="20577"/>
          <ac:spMkLst>
            <pc:docMk/>
            <pc:sldMk cId="1345314763" sldId="259"/>
            <ac:spMk id="2" creationId="{EBA2A6D9-5C50-EFBB-9820-4372E2566D40}"/>
          </ac:spMkLst>
        </pc:spChg>
        <pc:spChg chg="mod">
          <ac:chgData name="Michael Antonio" userId="68e4d7066689cfe1" providerId="LiveId" clId="{617FF127-6593-0C44-894B-1D79E2E6A5C4}" dt="2024-10-25T02:33:23.456" v="159" actId="20577"/>
          <ac:spMkLst>
            <pc:docMk/>
            <pc:sldMk cId="1345314763" sldId="259"/>
            <ac:spMk id="3" creationId="{4B96D618-835A-25C8-785B-58F58D259844}"/>
          </ac:spMkLst>
        </pc:spChg>
      </pc:sldChg>
    </pc:docChg>
  </pc:docChgLst>
  <pc:docChgLst>
    <pc:chgData name="Michael Antonio" userId="68e4d7066689cfe1" providerId="LiveId" clId="{3FF36AB7-3258-4C8E-ABE7-21AC4FCBC734}"/>
    <pc:docChg chg="custSel modSld">
      <pc:chgData name="Michael Antonio" userId="68e4d7066689cfe1" providerId="LiveId" clId="{3FF36AB7-3258-4C8E-ABE7-21AC4FCBC734}" dt="2024-10-25T15:33:03.553" v="624" actId="20577"/>
      <pc:docMkLst>
        <pc:docMk/>
      </pc:docMkLst>
      <pc:sldChg chg="modSp mod">
        <pc:chgData name="Michael Antonio" userId="68e4d7066689cfe1" providerId="LiveId" clId="{3FF36AB7-3258-4C8E-ABE7-21AC4FCBC734}" dt="2024-10-24T15:15:46.303" v="228" actId="20577"/>
        <pc:sldMkLst>
          <pc:docMk/>
          <pc:sldMk cId="3297354648" sldId="257"/>
        </pc:sldMkLst>
        <pc:spChg chg="mod">
          <ac:chgData name="Michael Antonio" userId="68e4d7066689cfe1" providerId="LiveId" clId="{3FF36AB7-3258-4C8E-ABE7-21AC4FCBC734}" dt="2024-10-24T15:15:46.303" v="228" actId="20577"/>
          <ac:spMkLst>
            <pc:docMk/>
            <pc:sldMk cId="3297354648" sldId="257"/>
            <ac:spMk id="3" creationId="{1B7FD8A7-57C2-A158-41F7-DB813507D0C2}"/>
          </ac:spMkLst>
        </pc:spChg>
      </pc:sldChg>
      <pc:sldChg chg="modSp mod">
        <pc:chgData name="Michael Antonio" userId="68e4d7066689cfe1" providerId="LiveId" clId="{3FF36AB7-3258-4C8E-ABE7-21AC4FCBC734}" dt="2024-10-25T15:33:03.553" v="624" actId="20577"/>
        <pc:sldMkLst>
          <pc:docMk/>
          <pc:sldMk cId="3748596172" sldId="258"/>
        </pc:sldMkLst>
        <pc:spChg chg="mod">
          <ac:chgData name="Michael Antonio" userId="68e4d7066689cfe1" providerId="LiveId" clId="{3FF36AB7-3258-4C8E-ABE7-21AC4FCBC734}" dt="2024-10-25T15:32:53.156" v="622" actId="20577"/>
          <ac:spMkLst>
            <pc:docMk/>
            <pc:sldMk cId="3748596172" sldId="258"/>
            <ac:spMk id="2" creationId="{FD5A3A8C-9FE9-8693-7A1D-709E54E76C9E}"/>
          </ac:spMkLst>
        </pc:spChg>
        <pc:spChg chg="mod">
          <ac:chgData name="Michael Antonio" userId="68e4d7066689cfe1" providerId="LiveId" clId="{3FF36AB7-3258-4C8E-ABE7-21AC4FCBC734}" dt="2024-10-25T15:33:03.553" v="624" actId="20577"/>
          <ac:spMkLst>
            <pc:docMk/>
            <pc:sldMk cId="3748596172" sldId="258"/>
            <ac:spMk id="3" creationId="{4AAC0584-DEF6-2B68-100D-6E8A82212950}"/>
          </ac:spMkLst>
        </pc:spChg>
      </pc:sldChg>
      <pc:sldChg chg="modSp mod">
        <pc:chgData name="Michael Antonio" userId="68e4d7066689cfe1" providerId="LiveId" clId="{3FF36AB7-3258-4C8E-ABE7-21AC4FCBC734}" dt="2024-10-25T03:08:40.560" v="413" actId="20577"/>
        <pc:sldMkLst>
          <pc:docMk/>
          <pc:sldMk cId="1345314763" sldId="259"/>
        </pc:sldMkLst>
        <pc:spChg chg="mod">
          <ac:chgData name="Michael Antonio" userId="68e4d7066689cfe1" providerId="LiveId" clId="{3FF36AB7-3258-4C8E-ABE7-21AC4FCBC734}" dt="2024-10-25T03:08:40.560" v="413" actId="20577"/>
          <ac:spMkLst>
            <pc:docMk/>
            <pc:sldMk cId="1345314763" sldId="259"/>
            <ac:spMk id="3" creationId="{4B96D618-835A-25C8-785B-58F58D259844}"/>
          </ac:spMkLst>
        </pc:spChg>
      </pc:sldChg>
      <pc:sldChg chg="modSp mod">
        <pc:chgData name="Michael Antonio" userId="68e4d7066689cfe1" providerId="LiveId" clId="{3FF36AB7-3258-4C8E-ABE7-21AC4FCBC734}" dt="2024-10-24T15:13:49.992" v="44" actId="20577"/>
        <pc:sldMkLst>
          <pc:docMk/>
          <pc:sldMk cId="2633544006" sldId="263"/>
        </pc:sldMkLst>
        <pc:spChg chg="mod">
          <ac:chgData name="Michael Antonio" userId="68e4d7066689cfe1" providerId="LiveId" clId="{3FF36AB7-3258-4C8E-ABE7-21AC4FCBC734}" dt="2024-10-24T15:13:17.568" v="33" actId="20577"/>
          <ac:spMkLst>
            <pc:docMk/>
            <pc:sldMk cId="2633544006" sldId="263"/>
            <ac:spMk id="2" creationId="{B05B5A49-9C72-20A0-7B7D-51CBDAB97D4E}"/>
          </ac:spMkLst>
        </pc:spChg>
        <pc:spChg chg="mod">
          <ac:chgData name="Michael Antonio" userId="68e4d7066689cfe1" providerId="LiveId" clId="{3FF36AB7-3258-4C8E-ABE7-21AC4FCBC734}" dt="2024-10-24T15:13:49.992" v="44" actId="20577"/>
          <ac:spMkLst>
            <pc:docMk/>
            <pc:sldMk cId="2633544006" sldId="263"/>
            <ac:spMk id="3" creationId="{A5CB5381-7873-7FE6-4328-CD3E1AE7DA16}"/>
          </ac:spMkLst>
        </pc:spChg>
      </pc:sldChg>
      <pc:sldChg chg="modSp mod">
        <pc:chgData name="Michael Antonio" userId="68e4d7066689cfe1" providerId="LiveId" clId="{3FF36AB7-3258-4C8E-ABE7-21AC4FCBC734}" dt="2024-10-23T15:16:19.235" v="1" actId="20577"/>
        <pc:sldMkLst>
          <pc:docMk/>
          <pc:sldMk cId="2632656367" sldId="268"/>
        </pc:sldMkLst>
        <pc:spChg chg="mod">
          <ac:chgData name="Michael Antonio" userId="68e4d7066689cfe1" providerId="LiveId" clId="{3FF36AB7-3258-4C8E-ABE7-21AC4FCBC734}" dt="2024-10-23T15:16:19.235" v="1" actId="20577"/>
          <ac:spMkLst>
            <pc:docMk/>
            <pc:sldMk cId="2632656367" sldId="268"/>
            <ac:spMk id="3" creationId="{7AC71664-D8DD-B2CF-D690-5D08EA0298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4853F-7BE6-4A0C-8C8A-175E9A67AE7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953EC-A13D-4143-8A88-791AB0D5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A few notes:  I’ll be using my CDK orchestration library, and the code for this lesson is checked into </a:t>
            </a:r>
            <a:r>
              <a:rPr lang="en-US" sz="1800" b="0" i="0" u="none" strike="noStrike" err="1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cdk</a:t>
            </a:r>
            <a:r>
              <a:rPr lang="en-US" sz="1800" b="0" i="0" u="none" strike="noStrike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 orchestration examples in GitHub.  I’ll put a link to those in the description, and a link to the Tokens documentation in case you want to dive deeper into Tokens.</a:t>
            </a:r>
            <a:endParaRPr lang="en-US" b="0">
              <a:effectLst/>
            </a:endParaRPr>
          </a:p>
          <a:p>
            <a:br>
              <a:rPr lang="en-US" b="0">
                <a:effectLst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2CFD0-6D90-4917-B7AA-87C008BE87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3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7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7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25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5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5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9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0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9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3F905A-DEB5-4606-850A-19D44A9ABDD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5618DFE-6D75-4956-8F43-22604C2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5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dk/v2/guide/cfn_lay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5519-7D1D-E802-F124-6F6FAAD73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Escape Hatches in the CDK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09362-DF25-3E2F-89A9-A609FE9FF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Antonio</a:t>
            </a:r>
          </a:p>
        </p:txBody>
      </p:sp>
    </p:spTree>
    <p:extLst>
      <p:ext uri="{BB962C8B-B14F-4D97-AF65-F5344CB8AC3E}">
        <p14:creationId xmlns:p14="http://schemas.microsoft.com/office/powerpoint/2010/main" val="315420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3648-DF95-AFD1-7D47-99421ADB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1664-D8DD-B2CF-D690-5D08EA02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@michanto/cdk-orchestration 0.1.22</a:t>
            </a:r>
          </a:p>
          <a:p>
            <a:r>
              <a:rPr lang="en-US" dirty="0"/>
              <a:t>Code and slides for this lesson are checked in to @michanto/cdk-orchestration-examples in GitHub.</a:t>
            </a:r>
          </a:p>
        </p:txBody>
      </p:sp>
    </p:spTree>
    <p:extLst>
      <p:ext uri="{BB962C8B-B14F-4D97-AF65-F5344CB8AC3E}">
        <p14:creationId xmlns:p14="http://schemas.microsoft.com/office/powerpoint/2010/main" val="263265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5A49-9C72-20A0-7B7D-51CBDAB9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Hatches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5381-7873-7FE6-4328-CD3E1AE7D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i="1" dirty="0"/>
              <a:t>Customize constructs from the AWS Construct Library </a:t>
            </a:r>
            <a:r>
              <a:rPr lang="en-US" dirty="0"/>
              <a:t>document in the AWS CDK Developer Guide</a:t>
            </a:r>
          </a:p>
          <a:p>
            <a:r>
              <a:rPr lang="en-US" dirty="0"/>
              <a:t>Also referred to as the escape hatches document.</a:t>
            </a:r>
          </a:p>
          <a:p>
            <a:r>
              <a:rPr lang="en-US" dirty="0">
                <a:hlinkClick r:id="rId2"/>
              </a:rPr>
              <a:t>https://docs.aws.amazon.com/cdk/v2/guide/cfn_layer.html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4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ADFA-F2C0-FACA-0206-62C3A7DA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L1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D8A7-57C2-A158-41F7-DB813507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CfnResource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More likely subclass existing L1 resource</a:t>
            </a:r>
            <a:r>
              <a:rPr lang="en-US"/>
              <a:t>.</a:t>
            </a:r>
            <a:endParaRPr lang="en-US" dirty="0"/>
          </a:p>
          <a:p>
            <a:r>
              <a:rPr lang="en-US" dirty="0" err="1"/>
              <a:t>CfnElement</a:t>
            </a:r>
            <a:endParaRPr lang="en-US" dirty="0"/>
          </a:p>
          <a:p>
            <a:pPr lvl="1"/>
            <a:r>
              <a:rPr lang="en-US" dirty="0"/>
              <a:t>Easy to use.</a:t>
            </a:r>
          </a:p>
          <a:p>
            <a:r>
              <a:rPr lang="en-US" dirty="0" err="1"/>
              <a:t>CfnInclude</a:t>
            </a:r>
            <a:endParaRPr lang="en-US" dirty="0"/>
          </a:p>
          <a:p>
            <a:pPr lvl="1"/>
            <a:r>
              <a:rPr lang="en-US" dirty="0"/>
              <a:t>If you have a tool that generates CloudFormation, consider using </a:t>
            </a:r>
            <a:r>
              <a:rPr lang="en-US" dirty="0" err="1"/>
              <a:t>CfnInclude</a:t>
            </a:r>
            <a:r>
              <a:rPr lang="en-US" dirty="0"/>
              <a:t> rather than </a:t>
            </a:r>
            <a:r>
              <a:rPr lang="en-US" dirty="0" err="1"/>
              <a:t>CfnElement</a:t>
            </a:r>
            <a:r>
              <a:rPr lang="en-US" dirty="0"/>
              <a:t> to include it.</a:t>
            </a:r>
          </a:p>
        </p:txBody>
      </p:sp>
    </p:spTree>
    <p:extLst>
      <p:ext uri="{BB962C8B-B14F-4D97-AF65-F5344CB8AC3E}">
        <p14:creationId xmlns:p14="http://schemas.microsoft.com/office/powerpoint/2010/main" val="329735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B3C0-1850-F11B-7EEA-BAB43C29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Frankensteins</a:t>
            </a:r>
            <a:r>
              <a:rPr lang="en-US" dirty="0"/>
              <a:t> or </a:t>
            </a:r>
            <a:r>
              <a:rPr lang="en-US" dirty="0" err="1"/>
              <a:t>Unescape</a:t>
            </a:r>
            <a:r>
              <a:rPr lang="en-US" dirty="0"/>
              <a:t> Hatches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EF4A-8686-0701-FDF2-7BD3B0C0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Sadly, there are only two:</a:t>
            </a:r>
          </a:p>
          <a:p>
            <a:endParaRPr lang="en-US" dirty="0"/>
          </a:p>
          <a:p>
            <a:r>
              <a:rPr lang="en-US" dirty="0" err="1"/>
              <a:t>Bucket.fromCfnBucket</a:t>
            </a:r>
            <a:endParaRPr lang="en-US" dirty="0"/>
          </a:p>
          <a:p>
            <a:r>
              <a:rPr lang="en-US" dirty="0" err="1"/>
              <a:t>Key.fromCfnKey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8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3A8C-9FE9-8693-7A1D-709E54E7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L1 JSON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0584-DEF6-2B68-100D-6E8A8221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techniques from Finding Constructs video to target your escape hatch construct to an L1.</a:t>
            </a:r>
          </a:p>
          <a:p>
            <a:r>
              <a:rPr lang="en-US" dirty="0"/>
              <a:t>From the escape hatch constructor:</a:t>
            </a:r>
          </a:p>
          <a:p>
            <a:pPr lvl="1"/>
            <a:r>
              <a:rPr lang="en-US" dirty="0"/>
              <a:t>Modify target construct properties</a:t>
            </a:r>
          </a:p>
          <a:p>
            <a:pPr lvl="1"/>
            <a:r>
              <a:rPr lang="en-US" dirty="0"/>
              <a:t>Add or change target resource metadata</a:t>
            </a:r>
          </a:p>
          <a:p>
            <a:pPr lvl="1"/>
            <a:r>
              <a:rPr lang="en-US" dirty="0"/>
              <a:t>Override target resource CloudFormation JSON paths directly:</a:t>
            </a:r>
          </a:p>
          <a:p>
            <a:pPr lvl="2"/>
            <a:r>
              <a:rPr lang="en-US" dirty="0" err="1"/>
              <a:t>addOverride</a:t>
            </a:r>
            <a:endParaRPr lang="en-US" dirty="0"/>
          </a:p>
          <a:p>
            <a:pPr lvl="2"/>
            <a:r>
              <a:rPr lang="en-US" dirty="0" err="1"/>
              <a:t>addDeletionOverride</a:t>
            </a:r>
            <a:endParaRPr lang="en-US" dirty="0"/>
          </a:p>
          <a:p>
            <a:pPr lvl="2"/>
            <a:r>
              <a:rPr lang="en-US" dirty="0" err="1"/>
              <a:t>addPropertyOverride</a:t>
            </a:r>
            <a:endParaRPr lang="en-US" dirty="0"/>
          </a:p>
          <a:p>
            <a:pPr lvl="2"/>
            <a:r>
              <a:rPr lang="en-US" dirty="0" err="1"/>
              <a:t>addPropertyDeletionOverride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9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A6D9-5C50-EFBB-9820-4372E256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D618-835A-25C8-785B-58F58D259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CDK Trigger to call your lambda function.</a:t>
            </a:r>
          </a:p>
          <a:p>
            <a:r>
              <a:rPr lang="en-US" dirty="0"/>
              <a:t>Use </a:t>
            </a:r>
            <a:r>
              <a:rPr lang="en-US" dirty="0" err="1"/>
              <a:t>cdk</a:t>
            </a:r>
            <a:r>
              <a:rPr lang="en-US" dirty="0"/>
              <a:t>-orchestration Task if you need to return attributes.</a:t>
            </a:r>
          </a:p>
          <a:p>
            <a:pPr lvl="1"/>
            <a:r>
              <a:rPr lang="en-US" dirty="0"/>
              <a:t>Task will be another video.</a:t>
            </a:r>
          </a:p>
          <a:p>
            <a:r>
              <a:rPr lang="en-US" dirty="0" err="1"/>
              <a:t>AwsCustomResource</a:t>
            </a:r>
            <a:r>
              <a:rPr lang="en-US" dirty="0"/>
              <a:t> to write an S3 file, add a DDB table entry, or anything you can do with a single AWS SDK call.</a:t>
            </a:r>
          </a:p>
        </p:txBody>
      </p:sp>
    </p:spTree>
    <p:extLst>
      <p:ext uri="{BB962C8B-B14F-4D97-AF65-F5344CB8AC3E}">
        <p14:creationId xmlns:p14="http://schemas.microsoft.com/office/powerpoint/2010/main" val="134531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8D7D-E225-E305-4BC7-4E8A7216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131E-D65B-53F3-3873-FBFC5FC9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9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4356</TotalTime>
  <Words>290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Century Gothic</vt:lpstr>
      <vt:lpstr>Roboto</vt:lpstr>
      <vt:lpstr>Wingdings 3</vt:lpstr>
      <vt:lpstr>Ion Boardroom</vt:lpstr>
      <vt:lpstr>Escape Hatches in the CDK</vt:lpstr>
      <vt:lpstr>Notes</vt:lpstr>
      <vt:lpstr>Escape Hatches</vt:lpstr>
      <vt:lpstr>Write your own L1 constructs</vt:lpstr>
      <vt:lpstr>Frankensteins or Unescape Hatches</vt:lpstr>
      <vt:lpstr>Modify L1 JSON </vt:lpstr>
      <vt:lpstr>Custom Resources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Hatches in the CDK</dc:title>
  <dc:creator>Michael Antonio</dc:creator>
  <cp:lastModifiedBy>Michael Antonio</cp:lastModifiedBy>
  <cp:revision>1</cp:revision>
  <dcterms:created xsi:type="dcterms:W3CDTF">2024-10-22T04:28:52Z</dcterms:created>
  <dcterms:modified xsi:type="dcterms:W3CDTF">2024-10-25T15:33:08Z</dcterms:modified>
</cp:coreProperties>
</file>