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00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5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8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58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43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67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19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66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4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86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2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D3CD-3F67-4CE2-8AC4-CFA9A1158350}" type="datetimeFigureOut">
              <a:rPr lang="de-DE" smtClean="0"/>
              <a:t>30.04.2019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C6E9-53FA-4881-A534-8065FB24F7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7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Schaltschrank-Projekt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Michael Probst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20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Konsolenanwendung zur Verwaltung von </a:t>
            </a:r>
          </a:p>
          <a:p>
            <a:pPr lvl="1"/>
            <a:r>
              <a:rPr lang="de-DE" dirty="0" smtClean="0"/>
              <a:t>Schaltschränken</a:t>
            </a:r>
          </a:p>
          <a:p>
            <a:pPr lvl="1"/>
            <a:r>
              <a:rPr lang="de-DE" dirty="0" smtClean="0"/>
              <a:t>(enthaltenen) Geräten und deren </a:t>
            </a:r>
            <a:r>
              <a:rPr lang="de-DE" dirty="0" smtClean="0"/>
              <a:t>Positionierung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Erstellen, Löschen und Anzeigen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Persistenz</a:t>
            </a:r>
            <a:r>
              <a:rPr lang="de-DE" dirty="0" smtClean="0"/>
              <a:t>: Verbindung mit SQL-Datenbank</a:t>
            </a:r>
          </a:p>
        </p:txBody>
      </p:sp>
    </p:spTree>
    <p:extLst>
      <p:ext uri="{BB962C8B-B14F-4D97-AF65-F5344CB8AC3E}">
        <p14:creationId xmlns:p14="http://schemas.microsoft.com/office/powerpoint/2010/main" val="35826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smtClean="0"/>
              <a:t>Anlegen der SQL-Datenbank</a:t>
            </a:r>
          </a:p>
          <a:p>
            <a:endParaRPr lang="de-DE" dirty="0"/>
          </a:p>
          <a:p>
            <a:r>
              <a:rPr lang="de-DE" dirty="0" smtClean="0"/>
              <a:t>Hauptfunktionen</a:t>
            </a:r>
          </a:p>
          <a:p>
            <a:endParaRPr lang="de-DE" dirty="0"/>
          </a:p>
          <a:p>
            <a:r>
              <a:rPr lang="de-DE" dirty="0" smtClean="0"/>
              <a:t>Positionssystem der Geräte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1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SQL-Datenbank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Mit H2 </a:t>
            </a:r>
            <a:r>
              <a:rPr lang="de-DE" dirty="0" smtClean="0"/>
              <a:t>erstellt</a:t>
            </a:r>
            <a:endParaRPr lang="de-DE" dirty="0"/>
          </a:p>
          <a:p>
            <a:r>
              <a:rPr lang="de-DE" dirty="0"/>
              <a:t>Schaltschrank (</a:t>
            </a:r>
            <a:r>
              <a:rPr lang="de-DE" dirty="0" err="1" smtClean="0"/>
              <a:t>Cabinet</a:t>
            </a:r>
            <a:r>
              <a:rPr lang="de-DE" dirty="0" smtClean="0"/>
              <a:t>):</a:t>
            </a:r>
            <a:endParaRPr lang="de-DE" dirty="0"/>
          </a:p>
          <a:p>
            <a:pPr lvl="1"/>
            <a:r>
              <a:rPr lang="de-DE" dirty="0"/>
              <a:t>ID: INT (Selbst-Inkrementierend)</a:t>
            </a:r>
          </a:p>
          <a:p>
            <a:pPr lvl="1"/>
            <a:r>
              <a:rPr lang="de-DE" dirty="0" smtClean="0"/>
              <a:t>Höhe</a:t>
            </a:r>
            <a:endParaRPr lang="de-DE" dirty="0"/>
          </a:p>
          <a:p>
            <a:pPr lvl="1"/>
            <a:r>
              <a:rPr lang="de-DE" dirty="0" smtClean="0"/>
              <a:t>Breite</a:t>
            </a:r>
            <a:endParaRPr lang="de-DE" dirty="0"/>
          </a:p>
          <a:p>
            <a:r>
              <a:rPr lang="de-DE" dirty="0" smtClean="0"/>
              <a:t>Gerät (Device):</a:t>
            </a:r>
          </a:p>
          <a:p>
            <a:pPr lvl="1"/>
            <a:r>
              <a:rPr lang="de-DE" dirty="0" smtClean="0"/>
              <a:t>ID </a:t>
            </a:r>
            <a:r>
              <a:rPr lang="de-DE" dirty="0"/>
              <a:t>(</a:t>
            </a:r>
            <a:r>
              <a:rPr lang="de-DE" dirty="0" smtClean="0"/>
              <a:t>Selbst-Inkrementierend)</a:t>
            </a:r>
          </a:p>
          <a:p>
            <a:pPr lvl="1"/>
            <a:r>
              <a:rPr lang="de-DE" dirty="0" smtClean="0"/>
              <a:t>Höhe</a:t>
            </a:r>
          </a:p>
          <a:p>
            <a:pPr lvl="1"/>
            <a:r>
              <a:rPr lang="de-DE" dirty="0" smtClean="0"/>
              <a:t>Breite</a:t>
            </a:r>
          </a:p>
          <a:p>
            <a:pPr lvl="1"/>
            <a:r>
              <a:rPr lang="de-DE" dirty="0" smtClean="0"/>
              <a:t>Position Höhe</a:t>
            </a:r>
          </a:p>
          <a:p>
            <a:pPr lvl="1"/>
            <a:r>
              <a:rPr lang="de-DE" dirty="0" smtClean="0"/>
              <a:t>Position Breite</a:t>
            </a:r>
          </a:p>
          <a:p>
            <a:pPr lvl="1"/>
            <a:r>
              <a:rPr lang="de-DE" dirty="0" smtClean="0"/>
              <a:t>Schrank-ID (von Schaltschrank)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25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Hauptfunktionen</a:t>
            </a:r>
            <a:br>
              <a:rPr lang="de-DE" dirty="0" smtClean="0"/>
            </a:br>
            <a:r>
              <a:rPr lang="de-DE" dirty="0" smtClean="0"/>
              <a:t>Schaltschränke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Erstellen</a:t>
            </a:r>
          </a:p>
          <a:p>
            <a:r>
              <a:rPr lang="de-DE" dirty="0" smtClean="0"/>
              <a:t>Löschen</a:t>
            </a:r>
          </a:p>
          <a:p>
            <a:r>
              <a:rPr lang="de-DE" dirty="0" smtClean="0"/>
              <a:t>Auflisten</a:t>
            </a:r>
          </a:p>
          <a:p>
            <a:r>
              <a:rPr lang="de-DE" dirty="0" smtClean="0"/>
              <a:t>Detaillierte Ausgabe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12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Hauptfunktionen</a:t>
            </a:r>
            <a:br>
              <a:rPr lang="de-DE" dirty="0" smtClean="0"/>
            </a:br>
            <a:r>
              <a:rPr lang="de-DE" dirty="0" smtClean="0"/>
              <a:t>Geräte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Gerät erstellen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6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Positionssystem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3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17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6000" b="1" dirty="0" smtClean="0"/>
              <a:t>Vielen Dank für Ihre Aufmerksamkeit!</a:t>
            </a:r>
            <a:endParaRPr lang="de-DE" sz="6000" b="1" dirty="0"/>
          </a:p>
        </p:txBody>
      </p:sp>
    </p:spTree>
    <p:extLst>
      <p:ext uri="{BB962C8B-B14F-4D97-AF65-F5344CB8AC3E}">
        <p14:creationId xmlns:p14="http://schemas.microsoft.com/office/powerpoint/2010/main" val="17088913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Schaltschrank-Projekt </vt:lpstr>
      <vt:lpstr>Aufgabenstellung</vt:lpstr>
      <vt:lpstr>Vorgehensweise</vt:lpstr>
      <vt:lpstr>SQL-Datenbank</vt:lpstr>
      <vt:lpstr>Hauptfunktionen Schaltschränke</vt:lpstr>
      <vt:lpstr>Hauptfunktionen Geräte</vt:lpstr>
      <vt:lpstr>Positionssystem</vt:lpstr>
      <vt:lpstr>Erweiterungen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Schaltschrank-Projekt </dc:title>
  <dc:creator>Nutzer</dc:creator>
  <cp:lastModifiedBy>Nutzer</cp:lastModifiedBy>
  <cp:revision>26</cp:revision>
  <dcterms:created xsi:type="dcterms:W3CDTF">2019-04-29T09:58:30Z</dcterms:created>
  <dcterms:modified xsi:type="dcterms:W3CDTF">2019-04-30T17:00:21Z</dcterms:modified>
</cp:coreProperties>
</file>