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66" r:id="rId3"/>
    <p:sldId id="258" r:id="rId4"/>
    <p:sldId id="261" r:id="rId5"/>
    <p:sldId id="260" r:id="rId6"/>
    <p:sldId id="262" r:id="rId7"/>
    <p:sldId id="263" r:id="rId8"/>
    <p:sldId id="264" r:id="rId9"/>
    <p:sldId id="272" r:id="rId10"/>
    <p:sldId id="268" r:id="rId11"/>
    <p:sldId id="265" r:id="rId12"/>
    <p:sldId id="271" r:id="rId13"/>
    <p:sldId id="269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78" y="1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A9FD2-6124-8144-B472-3FAD8B43487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5B783-A2C2-AC49-B5CA-FA8B30E4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4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C36FB-09C4-FD49-A4C1-3D5AD2C800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6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Blackboard will not be used</a:t>
            </a:r>
          </a:p>
          <a:p>
            <a:r>
              <a:rPr lang="en-US" dirty="0" smtClean="0"/>
              <a:t>Post any questions you have</a:t>
            </a:r>
            <a:r>
              <a:rPr lang="en-US" baseline="0" dirty="0" smtClean="0"/>
              <a:t> on Piazza</a:t>
            </a:r>
          </a:p>
          <a:p>
            <a:r>
              <a:rPr lang="en-US" baseline="0" dirty="0" smtClean="0"/>
              <a:t>We will post everything to Piazza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4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introduce ourselves,</a:t>
            </a:r>
            <a:r>
              <a:rPr lang="en-US" baseline="0" dirty="0" smtClean="0"/>
              <a:t> please take 10 minutes to answer our survey</a:t>
            </a:r>
          </a:p>
          <a:p>
            <a:r>
              <a:rPr lang="en-US" dirty="0" smtClean="0"/>
              <a:t>Why:</a:t>
            </a:r>
            <a:r>
              <a:rPr lang="en-US" baseline="0" dirty="0" smtClean="0"/>
              <a:t> This is a new course. We want to see what works, what doesn’t, and how it applies to cyber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2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4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8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Opportunity to have students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8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Hardcopy of syllabus provided on the</a:t>
            </a:r>
            <a:r>
              <a:rPr lang="en-US" baseline="0" dirty="0" smtClean="0"/>
              <a:t> first day of class</a:t>
            </a:r>
          </a:p>
          <a:p>
            <a:r>
              <a:rPr lang="en-US" baseline="0" dirty="0" smtClean="0"/>
              <a:t>Areas of interest for students may be different for instructors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electricity works is a nice introduction</a:t>
            </a:r>
          </a:p>
          <a:p>
            <a:r>
              <a:rPr lang="en-US" dirty="0" smtClean="0"/>
              <a:t>The FAA regulation</a:t>
            </a:r>
            <a:r>
              <a:rPr lang="en-US" baseline="0" dirty="0" smtClean="0"/>
              <a:t> manual is a nice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6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my blog post about the </a:t>
            </a:r>
            <a:r>
              <a:rPr lang="en-US" dirty="0" err="1" smtClean="0"/>
              <a:t>Mediasonic</a:t>
            </a:r>
            <a:r>
              <a:rPr lang="en-US" dirty="0" smtClean="0"/>
              <a:t> </a:t>
            </a:r>
            <a:r>
              <a:rPr lang="en-US" dirty="0" err="1" smtClean="0"/>
              <a:t>Probox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0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its plugged in for an</a:t>
            </a:r>
            <a:r>
              <a:rPr lang="en-US" baseline="0" dirty="0" smtClean="0"/>
              <a:t> hour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0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5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92C7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92C74"/>
                </a:solidFill>
              </a:defRPr>
            </a:lvl1pPr>
            <a:lvl2pPr>
              <a:defRPr>
                <a:solidFill>
                  <a:srgbClr val="092C74"/>
                </a:solidFill>
              </a:defRPr>
            </a:lvl2pPr>
            <a:lvl3pPr>
              <a:defRPr>
                <a:solidFill>
                  <a:srgbClr val="092C74"/>
                </a:solidFill>
              </a:defRPr>
            </a:lvl3pPr>
            <a:lvl4pPr>
              <a:defRPr>
                <a:solidFill>
                  <a:srgbClr val="092C74"/>
                </a:solidFill>
              </a:defRPr>
            </a:lvl4pPr>
            <a:lvl5pPr>
              <a:defRPr>
                <a:solidFill>
                  <a:srgbClr val="092C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0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1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5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whiting.small.horizontal.blue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576"/>
            <a:ext cx="9144000" cy="4148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4831" y="5284544"/>
            <a:ext cx="8667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srgbClr val="092C74"/>
              </a:solidFill>
            </a:endParaRPr>
          </a:p>
          <a:p>
            <a:r>
              <a:rPr lang="en-US" sz="2800" dirty="0" smtClean="0">
                <a:solidFill>
                  <a:srgbClr val="092C74"/>
                </a:solidFill>
              </a:rPr>
              <a:t>Introduction</a:t>
            </a:r>
            <a:r>
              <a:rPr lang="en-US" sz="2800" dirty="0" smtClean="0">
                <a:solidFill>
                  <a:srgbClr val="092C74"/>
                </a:solidFill>
              </a:rPr>
              <a:t/>
            </a:r>
            <a:br>
              <a:rPr lang="en-US" sz="2800" dirty="0" smtClean="0">
                <a:solidFill>
                  <a:srgbClr val="092C74"/>
                </a:solidFill>
              </a:rPr>
            </a:br>
            <a:r>
              <a:rPr lang="en-US" sz="2800" dirty="0" smtClean="0">
                <a:solidFill>
                  <a:srgbClr val="092C74"/>
                </a:solidFill>
              </a:rPr>
              <a:t>600.243.13: Hardware Hacking</a:t>
            </a:r>
            <a:endParaRPr lang="en-US" sz="2800" dirty="0">
              <a:solidFill>
                <a:srgbClr val="092C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Blogging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Laptop charger specifications:</a:t>
            </a:r>
          </a:p>
          <a:p>
            <a:pPr lvl="1"/>
            <a:r>
              <a:rPr lang="en-US" dirty="0" smtClean="0"/>
              <a:t>Voltage (volts)</a:t>
            </a:r>
          </a:p>
          <a:p>
            <a:pPr lvl="1"/>
            <a:r>
              <a:rPr lang="en-US" dirty="0" smtClean="0"/>
              <a:t>Current (amps)</a:t>
            </a:r>
          </a:p>
          <a:p>
            <a:pPr lvl="1"/>
            <a:r>
              <a:rPr lang="en-US" dirty="0" smtClean="0"/>
              <a:t>Resistance (ohms)</a:t>
            </a:r>
          </a:p>
          <a:p>
            <a:pPr lvl="1"/>
            <a:r>
              <a:rPr lang="en-US" dirty="0" smtClean="0"/>
              <a:t>KWh cost</a:t>
            </a:r>
          </a:p>
          <a:p>
            <a:endParaRPr lang="en-US" dirty="0" smtClean="0"/>
          </a:p>
          <a:p>
            <a:r>
              <a:rPr lang="en-US" dirty="0" smtClean="0"/>
              <a:t>Specifications found online and on the back of the charger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Piazza for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you’re enrolled, you have Piazza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piazza.com/jhu/other/en60024313/home</a:t>
            </a:r>
          </a:p>
          <a:p>
            <a:endParaRPr lang="en-US" dirty="0" smtClean="0"/>
          </a:p>
          <a:p>
            <a:r>
              <a:rPr lang="en-US" dirty="0" smtClean="0"/>
              <a:t>Why we use Piazza:</a:t>
            </a:r>
          </a:p>
          <a:p>
            <a:pPr lvl="1"/>
            <a:r>
              <a:rPr lang="en-US" dirty="0" smtClean="0"/>
              <a:t>To post course updates</a:t>
            </a:r>
          </a:p>
          <a:p>
            <a:pPr lvl="1"/>
            <a:r>
              <a:rPr lang="en-US" dirty="0" smtClean="0"/>
              <a:t>Interact with each other (i.e., answer questions)</a:t>
            </a:r>
          </a:p>
          <a:p>
            <a:pPr lvl="1"/>
            <a:r>
              <a:rPr lang="en-US" dirty="0" smtClean="0"/>
              <a:t>Post current events and assignments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3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 Unlocked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I survived the first hour block!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 descr="http://letsmakegames.org/wp-content/uploads/2014/10/Badge_SquareHeroes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7" y="2582373"/>
            <a:ext cx="305752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5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about My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Pictures of my computer</a:t>
            </a:r>
          </a:p>
          <a:p>
            <a:endParaRPr lang="en-US" dirty="0"/>
          </a:p>
          <a:p>
            <a:r>
              <a:rPr lang="en-US" dirty="0" smtClean="0"/>
              <a:t>What do I do with it</a:t>
            </a:r>
          </a:p>
          <a:p>
            <a:endParaRPr lang="en-US" dirty="0"/>
          </a:p>
          <a:p>
            <a:r>
              <a:rPr lang="en-US" dirty="0" smtClean="0"/>
              <a:t>What’s custom about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Talk about Components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8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 five groups:</a:t>
            </a:r>
          </a:p>
          <a:p>
            <a:pPr lvl="1"/>
            <a:r>
              <a:rPr lang="en-US" dirty="0" smtClean="0"/>
              <a:t>Ten students</a:t>
            </a:r>
          </a:p>
          <a:p>
            <a:pPr lvl="1"/>
            <a:r>
              <a:rPr lang="en-US" dirty="0" smtClean="0"/>
              <a:t>Create a group name</a:t>
            </a:r>
          </a:p>
          <a:p>
            <a:pPr lvl="1"/>
            <a:r>
              <a:rPr lang="en-US" dirty="0" smtClean="0"/>
              <a:t>Draw a symbol [or take from the internet]</a:t>
            </a:r>
          </a:p>
          <a:p>
            <a:pPr lvl="1"/>
            <a:endParaRPr lang="en-US" dirty="0"/>
          </a:p>
          <a:p>
            <a:r>
              <a:rPr lang="en-US" dirty="0" smtClean="0"/>
              <a:t>Assignment:</a:t>
            </a:r>
          </a:p>
          <a:p>
            <a:pPr lvl="1"/>
            <a:r>
              <a:rPr lang="en-US" dirty="0" smtClean="0"/>
              <a:t>Go to newegg.com or tigerdirect.com</a:t>
            </a:r>
          </a:p>
          <a:p>
            <a:pPr lvl="1"/>
            <a:r>
              <a:rPr lang="en-US" dirty="0" smtClean="0"/>
              <a:t>Assemble a computer</a:t>
            </a:r>
          </a:p>
          <a:p>
            <a:pPr lvl="1"/>
            <a:r>
              <a:rPr lang="en-US" dirty="0" smtClean="0"/>
              <a:t>Present the computer to the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the following link:</a:t>
            </a:r>
          </a:p>
          <a:p>
            <a:pPr lvl="1"/>
            <a:r>
              <a:rPr lang="en-US" dirty="0"/>
              <a:t> https://</a:t>
            </a:r>
            <a:r>
              <a:rPr lang="en-US" dirty="0" smtClean="0"/>
              <a:t>www.surveymonkey.com/s/YN5YWWF</a:t>
            </a:r>
          </a:p>
          <a:p>
            <a:pPr lvl="1"/>
            <a:endParaRPr lang="en-US" dirty="0"/>
          </a:p>
          <a:p>
            <a:r>
              <a:rPr lang="en-US" dirty="0" smtClean="0"/>
              <a:t>Survey responses are anonymous</a:t>
            </a:r>
          </a:p>
          <a:p>
            <a:endParaRPr lang="en-US" dirty="0"/>
          </a:p>
          <a:p>
            <a:r>
              <a:rPr lang="en-US" dirty="0" smtClean="0"/>
              <a:t>You do not have to answer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2</a:t>
            </a:fld>
            <a:endParaRPr lang="en-US"/>
          </a:p>
        </p:txBody>
      </p:sp>
      <p:pic>
        <p:nvPicPr>
          <p:cNvPr id="4098" name="Picture 2" descr="https://www.eventbrite.com/upload/file/xmZWzRR7KpDRhg5NTQzA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2" y="4191855"/>
            <a:ext cx="1934308" cy="193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6028592" y="5450711"/>
            <a:ext cx="723900" cy="1"/>
          </a:xfrm>
          <a:prstGeom prst="straightConnector1">
            <a:avLst/>
          </a:prstGeom>
          <a:ln>
            <a:solidFill>
              <a:srgbClr val="092C7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92111" y="518910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Survey provided by </a:t>
            </a:r>
            <a:r>
              <a:rPr lang="en-US" sz="1400" i="1" dirty="0" err="1" smtClean="0">
                <a:solidFill>
                  <a:srgbClr val="092C74"/>
                </a:solidFill>
                <a:latin typeface="Bradley Hand ITC" panose="03070402050302030203" pitchFamily="66" charset="0"/>
              </a:rPr>
              <a:t>SurveyMonkey</a:t>
            </a:r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…</a:t>
            </a:r>
            <a:endParaRPr lang="en-US" sz="1400" i="1" dirty="0">
              <a:solidFill>
                <a:srgbClr val="092C74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Rushanan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Mike</a:t>
            </a:r>
          </a:p>
          <a:p>
            <a:endParaRPr lang="en-US" dirty="0" smtClean="0"/>
          </a:p>
          <a:p>
            <a:r>
              <a:rPr lang="en-US" dirty="0" smtClean="0"/>
              <a:t>PhD Student</a:t>
            </a:r>
          </a:p>
          <a:p>
            <a:pPr lvl="1"/>
            <a:r>
              <a:rPr lang="en-US" dirty="0" smtClean="0"/>
              <a:t>Computer Science</a:t>
            </a:r>
          </a:p>
          <a:p>
            <a:pPr lvl="1"/>
            <a:r>
              <a:rPr lang="en-US" dirty="0" smtClean="0"/>
              <a:t>Health and Medical Security Lab</a:t>
            </a:r>
          </a:p>
          <a:p>
            <a:endParaRPr lang="en-US" dirty="0" smtClean="0"/>
          </a:p>
          <a:p>
            <a:r>
              <a:rPr lang="en-US" dirty="0" smtClean="0"/>
              <a:t>Programming &amp; Tinkering</a:t>
            </a:r>
          </a:p>
          <a:p>
            <a:endParaRPr lang="en-US" dirty="0" smtClean="0"/>
          </a:p>
          <a:p>
            <a:r>
              <a:rPr lang="en-US" dirty="0" smtClean="0"/>
              <a:t>Practice teaching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pic>
        <p:nvPicPr>
          <p:cNvPr id="1026" name="Picture 2" descr="gr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4176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7734300" y="3322638"/>
            <a:ext cx="0" cy="540543"/>
          </a:xfrm>
          <a:prstGeom prst="straightConnector1">
            <a:avLst/>
          </a:prstGeom>
          <a:ln>
            <a:solidFill>
              <a:srgbClr val="092C7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81800" y="3852672"/>
            <a:ext cx="190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Courtesy Gravatar…</a:t>
            </a:r>
          </a:p>
          <a:p>
            <a:pPr algn="ctr"/>
            <a:endParaRPr lang="en-US" sz="1400" i="1" dirty="0" smtClean="0">
              <a:solidFill>
                <a:srgbClr val="092C74"/>
              </a:solidFill>
              <a:latin typeface="Bradley Hand ITC" panose="03070402050302030203" pitchFamily="66" charset="0"/>
            </a:endParaRPr>
          </a:p>
          <a:p>
            <a:pPr algn="ctr"/>
            <a:endParaRPr lang="en-US" sz="1400" i="1" dirty="0">
              <a:solidFill>
                <a:srgbClr val="092C74"/>
              </a:solidFill>
              <a:latin typeface="Bradley Hand ITC" panose="03070402050302030203" pitchFamily="66" charset="0"/>
            </a:endParaRPr>
          </a:p>
          <a:p>
            <a:pPr algn="ctr"/>
            <a:endParaRPr lang="en-US" sz="1400" i="1" dirty="0" smtClean="0">
              <a:solidFill>
                <a:srgbClr val="092C74"/>
              </a:solidFill>
              <a:latin typeface="Bradley Hand ITC" panose="03070402050302030203" pitchFamily="66" charset="0"/>
            </a:endParaRPr>
          </a:p>
          <a:p>
            <a:pPr algn="ctr"/>
            <a:endParaRPr lang="en-US" sz="1400" i="1" dirty="0" smtClean="0">
              <a:solidFill>
                <a:srgbClr val="092C74"/>
              </a:solidFill>
              <a:latin typeface="Bradley Hand ITC" panose="03070402050302030203" pitchFamily="66" charset="0"/>
            </a:endParaRPr>
          </a:p>
          <a:p>
            <a:pPr algn="ctr"/>
            <a:endParaRPr lang="en-US" sz="1400" i="1" dirty="0">
              <a:solidFill>
                <a:srgbClr val="092C74"/>
              </a:solidFill>
              <a:latin typeface="Bradley Hand ITC" panose="03070402050302030203" pitchFamily="66" charset="0"/>
            </a:endParaRPr>
          </a:p>
          <a:p>
            <a:pPr algn="ctr"/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michaelrushanan.org for more info!</a:t>
            </a:r>
            <a:endParaRPr lang="en-US" sz="1400" i="1" dirty="0">
              <a:solidFill>
                <a:srgbClr val="092C74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Paul Martin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Paul</a:t>
            </a:r>
          </a:p>
          <a:p>
            <a:endParaRPr lang="en-US" dirty="0" smtClean="0"/>
          </a:p>
          <a:p>
            <a:r>
              <a:rPr lang="en-US" dirty="0" smtClean="0"/>
              <a:t>PhD Student</a:t>
            </a:r>
          </a:p>
          <a:p>
            <a:pPr lvl="1"/>
            <a:r>
              <a:rPr lang="en-US" dirty="0" smtClean="0"/>
              <a:t>Computer Science</a:t>
            </a:r>
          </a:p>
          <a:p>
            <a:pPr lvl="1"/>
            <a:r>
              <a:rPr lang="en-US" dirty="0" smtClean="0"/>
              <a:t>Health and Medical Security Lab</a:t>
            </a:r>
          </a:p>
          <a:p>
            <a:endParaRPr lang="en-US" dirty="0" smtClean="0"/>
          </a:p>
          <a:p>
            <a:r>
              <a:rPr lang="en-US" dirty="0" smtClean="0"/>
              <a:t>Modding and lifting</a:t>
            </a:r>
          </a:p>
          <a:p>
            <a:endParaRPr lang="en-US" dirty="0" smtClean="0"/>
          </a:p>
          <a:p>
            <a:r>
              <a:rPr lang="en-US" dirty="0" smtClean="0"/>
              <a:t>Share hardware hacking fun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4300" y="3322638"/>
            <a:ext cx="0" cy="540543"/>
          </a:xfrm>
          <a:prstGeom prst="straightConnector1">
            <a:avLst/>
          </a:prstGeom>
          <a:ln>
            <a:solidFill>
              <a:srgbClr val="092C7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81800" y="3852672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Courtesy LinkedIn…</a:t>
            </a:r>
          </a:p>
        </p:txBody>
      </p:sp>
      <p:pic>
        <p:nvPicPr>
          <p:cNvPr id="2050" name="Picture 2" descr="https://media.licdn.com/mpr/mpr/shrink_200_200/p/1/000/1c3/1ca/00b7c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3678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2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us 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Nickname</a:t>
            </a:r>
          </a:p>
          <a:p>
            <a:endParaRPr lang="en-US" dirty="0" smtClean="0"/>
          </a:p>
          <a:p>
            <a:r>
              <a:rPr lang="en-US" dirty="0" smtClean="0"/>
              <a:t>Major</a:t>
            </a:r>
          </a:p>
          <a:p>
            <a:pPr lvl="1"/>
            <a:r>
              <a:rPr lang="en-US" dirty="0" smtClean="0"/>
              <a:t>Minor [if it’s cool]</a:t>
            </a:r>
          </a:p>
          <a:p>
            <a:endParaRPr lang="en-US" dirty="0" smtClean="0"/>
          </a:p>
          <a:p>
            <a:r>
              <a:rPr lang="en-US" dirty="0" smtClean="0"/>
              <a:t>Interests</a:t>
            </a:r>
          </a:p>
          <a:p>
            <a:endParaRPr lang="en-US" dirty="0" smtClean="0"/>
          </a:p>
          <a:p>
            <a:r>
              <a:rPr lang="en-US" dirty="0" smtClean="0"/>
              <a:t>Reason for taking this class</a:t>
            </a:r>
          </a:p>
          <a:p>
            <a:pPr lvl="1"/>
            <a:r>
              <a:rPr lang="en-US" dirty="0" smtClean="0"/>
              <a:t>“To graduate,” is acceptable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Areas of interest (per student opinion):</a:t>
            </a:r>
          </a:p>
          <a:p>
            <a:pPr lvl="1"/>
            <a:r>
              <a:rPr lang="en-US" dirty="0" smtClean="0"/>
              <a:t>Grade Policy</a:t>
            </a:r>
          </a:p>
          <a:p>
            <a:pPr lvl="1"/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Blogging</a:t>
            </a:r>
          </a:p>
          <a:p>
            <a:pPr lvl="1"/>
            <a:r>
              <a:rPr lang="en-US" dirty="0" smtClean="0"/>
              <a:t>Piazza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94031" y="2909074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Show up!</a:t>
            </a:r>
          </a:p>
          <a:p>
            <a:pPr algn="ctr"/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Read!</a:t>
            </a:r>
          </a:p>
          <a:p>
            <a:pPr algn="ctr"/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Blog!</a:t>
            </a:r>
          </a:p>
          <a:p>
            <a:pPr algn="ctr"/>
            <a:r>
              <a:rPr lang="en-US" sz="1400" b="1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PASS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2989385" y="3059724"/>
            <a:ext cx="2004646" cy="326404"/>
          </a:xfrm>
          <a:prstGeom prst="straightConnector1">
            <a:avLst/>
          </a:prstGeom>
          <a:ln>
            <a:solidFill>
              <a:srgbClr val="092C7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90801" y="3386128"/>
            <a:ext cx="2403230" cy="152400"/>
          </a:xfrm>
          <a:prstGeom prst="straightConnector1">
            <a:avLst/>
          </a:prstGeom>
          <a:ln>
            <a:solidFill>
              <a:srgbClr val="092C7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122" name="Picture 2" descr="http://us.cdn2.123rf.com/168nwm/cowpland/cowpland1411/cowpland141100371/34141568-completed-tasks-modern-flat-icon-with-long-shad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662" y="2779458"/>
            <a:ext cx="1213338" cy="12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lissacooley.com/wp-content/uploads/2012/02/5372890384_abd8ed155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55837"/>
          <a:stretch/>
        </p:blipFill>
        <p:spPr bwMode="auto">
          <a:xfrm>
            <a:off x="6679452" y="3621712"/>
            <a:ext cx="1735080" cy="27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electricity works</a:t>
            </a:r>
          </a:p>
          <a:p>
            <a:pPr lvl="1"/>
            <a:r>
              <a:rPr lang="en-US" dirty="0"/>
              <a:t>http://www.howstuffworks.com/electricity.htm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up to Ohm’s Law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www.faa.gov/                                     regulations_policies/                          handbooks_manuals/                      aircraft/</a:t>
            </a:r>
            <a:r>
              <a:rPr lang="en-US" dirty="0" err="1" smtClean="0"/>
              <a:t>amt_handbook</a:t>
            </a:r>
            <a:r>
              <a:rPr lang="en-US" dirty="0" smtClean="0"/>
              <a:t>/                                     media/FAA-8083-30_Ch10.pdf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3484" y="414493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If you don’t read, you will be embarrassed…</a:t>
            </a:r>
            <a:endParaRPr lang="en-US" sz="1400" i="1" dirty="0">
              <a:solidFill>
                <a:srgbClr val="092C74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blog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www.blogger.com/</a:t>
            </a:r>
          </a:p>
          <a:p>
            <a:endParaRPr lang="en-US" dirty="0" smtClean="0"/>
          </a:p>
          <a:p>
            <a:r>
              <a:rPr lang="en-US" dirty="0" smtClean="0"/>
              <a:t>Example blog</a:t>
            </a:r>
          </a:p>
          <a:p>
            <a:pPr lvl="1"/>
            <a:r>
              <a:rPr lang="en-US" dirty="0"/>
              <a:t>http://michael-rushanan.blogspot.com/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Best blog posts tweeted and linked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5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Blog Post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0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690</TotalTime>
  <Words>462</Words>
  <Application>Microsoft Office PowerPoint</Application>
  <PresentationFormat>On-screen Show (4:3)</PresentationFormat>
  <Paragraphs>160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Bradley Hand ITC</vt:lpstr>
      <vt:lpstr>Calibri</vt:lpstr>
      <vt:lpstr>Office Theme</vt:lpstr>
      <vt:lpstr>PowerPoint Presentation</vt:lpstr>
      <vt:lpstr>Survey Time</vt:lpstr>
      <vt:lpstr>Michael Rushanan</vt:lpstr>
      <vt:lpstr>Paul Martin</vt:lpstr>
      <vt:lpstr>Tell us about YOU</vt:lpstr>
      <vt:lpstr>Syllabus</vt:lpstr>
      <vt:lpstr>Assigned Reading</vt:lpstr>
      <vt:lpstr>Blogging</vt:lpstr>
      <vt:lpstr>Example Blog Post</vt:lpstr>
      <vt:lpstr>Blogging Assignment</vt:lpstr>
      <vt:lpstr>Piazza for More</vt:lpstr>
      <vt:lpstr>Achievement Unlocked</vt:lpstr>
      <vt:lpstr>Talk about My Computer</vt:lpstr>
      <vt:lpstr>Talk about Components of Computers</vt:lpstr>
      <vt:lpstr>Assemble Groups</vt:lpstr>
    </vt:vector>
  </TitlesOfParts>
  <Company>Whiting School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Abigail Lattes</dc:creator>
  <cp:lastModifiedBy>Michael Rushanan</cp:lastModifiedBy>
  <cp:revision>24</cp:revision>
  <dcterms:created xsi:type="dcterms:W3CDTF">2013-10-31T14:42:09Z</dcterms:created>
  <dcterms:modified xsi:type="dcterms:W3CDTF">2015-01-05T13:57:33Z</dcterms:modified>
</cp:coreProperties>
</file>