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7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687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40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10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62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8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78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9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4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4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2D42-118B-4668-BA9B-47B1A1ACD0B5}" type="datetimeFigureOut">
              <a:rPr lang="pl-PL" smtClean="0"/>
              <a:t>25.04.2019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CB6C-C99A-4AB2-AFE3-5291F52659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7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welgrzybek.com/the-observer-pattern-in-javascript-explained/" TargetMode="External"/><Relationship Id="rId2" Type="http://schemas.openxmlformats.org/officeDocument/2006/relationships/hyperlink" Target="https://www.learnrx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luukgruijs/understanding-creating-and-subscribing-to-observables-in-angular-426dbf0b04a3" TargetMode="External"/><Relationship Id="rId4" Type="http://schemas.openxmlformats.org/officeDocument/2006/relationships/hyperlink" Target="http://jsdn.pl/wzorzec-observer-w-javascripci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Observables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15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Unsubscribe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memory</a:t>
            </a:r>
            <a:r>
              <a:rPr lang="pl-PL" dirty="0" smtClean="0"/>
              <a:t> </a:t>
            </a:r>
            <a:r>
              <a:rPr lang="pl-PL" dirty="0" err="1" smtClean="0"/>
              <a:t>leak</a:t>
            </a:r>
            <a:endParaRPr lang="pl-PL" dirty="0" smtClean="0"/>
          </a:p>
          <a:p>
            <a:r>
              <a:rPr lang="pl-PL" dirty="0" err="1" smtClean="0"/>
              <a:t>Unexpected</a:t>
            </a:r>
            <a:r>
              <a:rPr lang="pl-PL" dirty="0" smtClean="0"/>
              <a:t> </a:t>
            </a:r>
            <a:r>
              <a:rPr lang="pl-PL" dirty="0" err="1" smtClean="0"/>
              <a:t>behaviour</a:t>
            </a:r>
            <a:r>
              <a:rPr lang="pl-PL" dirty="0" smtClean="0"/>
              <a:t> (in </a:t>
            </a:r>
            <a:r>
              <a:rPr lang="pl-PL" dirty="0" err="1" smtClean="0"/>
              <a:t>Angular</a:t>
            </a:r>
            <a:r>
              <a:rPr lang="pl-PL" dirty="0" smtClean="0"/>
              <a:t> 2+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calling</a:t>
            </a:r>
            <a:r>
              <a:rPr lang="pl-PL" dirty="0" smtClean="0"/>
              <a:t> </a:t>
            </a:r>
            <a:r>
              <a:rPr lang="pl-PL" dirty="0" err="1" smtClean="0"/>
              <a:t>detectChanges</a:t>
            </a:r>
            <a:r>
              <a:rPr lang="pl-PL" dirty="0" smtClean="0"/>
              <a:t>)</a:t>
            </a:r>
            <a:endParaRPr lang="pl-PL" dirty="0"/>
          </a:p>
          <a:p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4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Sources</a:t>
            </a:r>
            <a:r>
              <a:rPr lang="pl-PL" dirty="0" smtClean="0"/>
              <a:t> and </a:t>
            </a:r>
            <a:r>
              <a:rPr lang="pl-PL" dirty="0" err="1" smtClean="0"/>
              <a:t>articles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https://www.learnrxjs.io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/>
              <a:t>observer pattern (</a:t>
            </a:r>
            <a:r>
              <a:rPr lang="en-US" u="sng" dirty="0">
                <a:hlinkClick r:id="rId3"/>
              </a:rPr>
              <a:t>https://pawelgrzybek.com/the-observer-pattern-in-javascript-explained/</a:t>
            </a:r>
            <a:r>
              <a:rPr lang="en-US" dirty="0"/>
              <a:t>,   </a:t>
            </a:r>
            <a:r>
              <a:rPr lang="en-US" u="sng" dirty="0">
                <a:hlinkClick r:id="rId4"/>
              </a:rPr>
              <a:t>http://jsdn.pl/wzorzec-observer-w-javascripcie</a:t>
            </a:r>
            <a:r>
              <a:rPr lang="en-US" u="sng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en-US" u="sng" dirty="0">
                <a:hlinkClick r:id="rId5"/>
              </a:rPr>
              <a:t>https://medium.com/@luukgruijs/understanding-creating-and-subscribing-to-observables-in-angular-426dbf0b04a3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53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Observable?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of events or data. It could be </a:t>
            </a:r>
            <a:r>
              <a:rPr lang="en-US" dirty="0" smtClean="0"/>
              <a:t>cancelable</a:t>
            </a:r>
            <a:endParaRPr lang="pl-PL" dirty="0" smtClean="0"/>
          </a:p>
          <a:p>
            <a:r>
              <a:rPr lang="pl-PL" dirty="0" err="1"/>
              <a:t>p</a:t>
            </a:r>
            <a:r>
              <a:rPr lang="pl-PL" dirty="0" err="1" smtClean="0"/>
              <a:t>rovides</a:t>
            </a:r>
            <a:r>
              <a:rPr lang="pl-PL" dirty="0" smtClean="0"/>
              <a:t> </a:t>
            </a: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map, </a:t>
            </a:r>
            <a:r>
              <a:rPr lang="pl-PL" dirty="0" err="1" smtClean="0"/>
              <a:t>reduce</a:t>
            </a:r>
            <a:r>
              <a:rPr lang="pl-PL" dirty="0" smtClean="0"/>
              <a:t>, </a:t>
            </a:r>
            <a:r>
              <a:rPr lang="pl-PL" dirty="0" err="1" smtClean="0"/>
              <a:t>retry</a:t>
            </a:r>
            <a:r>
              <a:rPr lang="pl-PL" dirty="0" smtClean="0"/>
              <a:t>, replay</a:t>
            </a:r>
          </a:p>
          <a:p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observer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53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to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by </a:t>
            </a:r>
            <a:r>
              <a:rPr lang="pl-PL" dirty="0" err="1" smtClean="0"/>
              <a:t>contrustructor</a:t>
            </a:r>
            <a:r>
              <a:rPr lang="pl-PL" dirty="0" smtClean="0"/>
              <a:t> (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()) </a:t>
            </a:r>
          </a:p>
          <a:p>
            <a:r>
              <a:rPr lang="pl-PL" dirty="0" smtClean="0"/>
              <a:t>by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Observable.create</a:t>
            </a:r>
            <a:r>
              <a:rPr lang="pl-PL" dirty="0" smtClean="0"/>
              <a:t>() – </a:t>
            </a:r>
            <a:r>
              <a:rPr lang="pl-PL" dirty="0" err="1" smtClean="0"/>
              <a:t>similar</a:t>
            </a:r>
            <a:r>
              <a:rPr lang="pl-PL" dirty="0" smtClean="0"/>
              <a:t> to </a:t>
            </a:r>
            <a:r>
              <a:rPr lang="pl-PL" dirty="0" err="1" smtClean="0"/>
              <a:t>creating</a:t>
            </a:r>
            <a:r>
              <a:rPr lang="pl-PL" dirty="0" smtClean="0"/>
              <a:t> by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contructor</a:t>
            </a:r>
            <a:endParaRPr lang="pl-PL" dirty="0" smtClean="0"/>
          </a:p>
          <a:p>
            <a:r>
              <a:rPr lang="pl-PL" dirty="0" smtClean="0"/>
              <a:t>By </a:t>
            </a: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 from, of, </a:t>
            </a:r>
            <a:r>
              <a:rPr lang="pl-PL" dirty="0" err="1" smtClean="0"/>
              <a:t>interval</a:t>
            </a:r>
            <a:endParaRPr lang="pl-PL" dirty="0" smtClean="0"/>
          </a:p>
          <a:p>
            <a:r>
              <a:rPr lang="pl-PL" dirty="0" err="1" smtClean="0"/>
              <a:t>ajax</a:t>
            </a:r>
            <a:r>
              <a:rPr lang="pl-PL" dirty="0" smtClean="0"/>
              <a:t> – http </a:t>
            </a:r>
            <a:r>
              <a:rPr lang="pl-PL" dirty="0" err="1" smtClean="0"/>
              <a:t>call</a:t>
            </a:r>
            <a:r>
              <a:rPr lang="pl-PL" dirty="0" smtClean="0"/>
              <a:t>,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fetch</a:t>
            </a:r>
            <a:endParaRPr lang="pl-PL" dirty="0" smtClean="0"/>
          </a:p>
          <a:p>
            <a:r>
              <a:rPr lang="pl-PL" dirty="0" err="1" smtClean="0"/>
              <a:t>fromEvent</a:t>
            </a:r>
            <a:r>
              <a:rPr lang="pl-PL" dirty="0" smtClean="0"/>
              <a:t> –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 from </a:t>
            </a:r>
            <a:r>
              <a:rPr lang="pl-PL" dirty="0" err="1" smtClean="0"/>
              <a:t>javscript</a:t>
            </a:r>
            <a:r>
              <a:rPr lang="pl-PL" dirty="0" smtClean="0"/>
              <a:t> </a:t>
            </a:r>
            <a:r>
              <a:rPr lang="pl-PL" dirty="0" err="1" smtClean="0"/>
              <a:t>events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click</a:t>
            </a:r>
            <a:r>
              <a:rPr lang="pl-PL" dirty="0" smtClean="0"/>
              <a:t>, </a:t>
            </a:r>
            <a:r>
              <a:rPr lang="pl-PL" dirty="0" err="1" smtClean="0"/>
              <a:t>onchange</a:t>
            </a:r>
            <a:r>
              <a:rPr lang="pl-PL" dirty="0" smtClean="0"/>
              <a:t>, </a:t>
            </a:r>
            <a:r>
              <a:rPr lang="pl-PL" dirty="0" err="1" smtClean="0"/>
              <a:t>mouseenter</a:t>
            </a:r>
            <a:r>
              <a:rPr lang="pl-PL" dirty="0" smtClean="0"/>
              <a:t>, etc.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26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observer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observer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consumer</a:t>
            </a:r>
            <a:r>
              <a:rPr lang="pl-PL" dirty="0" smtClean="0"/>
              <a:t> of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delivered</a:t>
            </a:r>
            <a:r>
              <a:rPr lang="pl-PL" dirty="0" smtClean="0"/>
              <a:t> by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. </a:t>
            </a:r>
            <a:r>
              <a:rPr lang="pl-PL" dirty="0" err="1" smtClean="0"/>
              <a:t>Observers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simply</a:t>
            </a:r>
            <a:r>
              <a:rPr lang="pl-PL" dirty="0" smtClean="0"/>
              <a:t> a set of </a:t>
            </a:r>
            <a:r>
              <a:rPr lang="pl-PL" dirty="0" err="1" smtClean="0"/>
              <a:t>callbacks</a:t>
            </a:r>
            <a:r>
              <a:rPr lang="pl-PL" dirty="0" smtClean="0"/>
              <a:t>, one for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</a:t>
            </a:r>
            <a:r>
              <a:rPr lang="pl-PL" dirty="0" err="1" smtClean="0"/>
              <a:t>notification</a:t>
            </a:r>
            <a:r>
              <a:rPr lang="pl-PL" dirty="0" smtClean="0"/>
              <a:t> </a:t>
            </a:r>
            <a:r>
              <a:rPr lang="pl-PL" dirty="0" err="1" smtClean="0"/>
              <a:t>delivered</a:t>
            </a:r>
            <a:r>
              <a:rPr lang="pl-PL" dirty="0" smtClean="0"/>
              <a:t> by the </a:t>
            </a:r>
            <a:r>
              <a:rPr lang="pl-PL" dirty="0" err="1" smtClean="0"/>
              <a:t>Observable</a:t>
            </a:r>
            <a:r>
              <a:rPr lang="pl-PL" dirty="0" smtClean="0"/>
              <a:t>: </a:t>
            </a:r>
            <a:r>
              <a:rPr lang="pl-PL" dirty="0" err="1" smtClean="0"/>
              <a:t>next</a:t>
            </a:r>
            <a:r>
              <a:rPr lang="pl-PL" dirty="0" smtClean="0"/>
              <a:t>, error and </a:t>
            </a:r>
            <a:r>
              <a:rPr lang="pl-PL" dirty="0" err="1" smtClean="0"/>
              <a:t>complete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err="1"/>
              <a:t>const</a:t>
            </a:r>
            <a:r>
              <a:rPr lang="pl-PL" dirty="0"/>
              <a:t> </a:t>
            </a:r>
            <a:r>
              <a:rPr lang="pl-PL" dirty="0" err="1"/>
              <a:t>observer</a:t>
            </a:r>
            <a:r>
              <a:rPr lang="pl-PL" dirty="0"/>
              <a:t> = {</a:t>
            </a:r>
          </a:p>
          <a:p>
            <a:pPr marL="0" indent="0">
              <a:buNone/>
            </a:pPr>
            <a:r>
              <a:rPr lang="pl-PL" dirty="0" smtClean="0"/>
              <a:t>       </a:t>
            </a:r>
            <a:r>
              <a:rPr lang="pl-PL" dirty="0" err="1" smtClean="0"/>
              <a:t>next</a:t>
            </a:r>
            <a:r>
              <a:rPr lang="pl-PL" dirty="0"/>
              <a:t>: x =&gt; console.log('</a:t>
            </a:r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got</a:t>
            </a:r>
            <a:r>
              <a:rPr lang="pl-PL" dirty="0"/>
              <a:t> a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: ' + x),</a:t>
            </a:r>
          </a:p>
          <a:p>
            <a:pPr marL="0" indent="0">
              <a:buNone/>
            </a:pPr>
            <a:r>
              <a:rPr lang="pl-PL" dirty="0" smtClean="0"/>
              <a:t>       error</a:t>
            </a:r>
            <a:r>
              <a:rPr lang="pl-PL" dirty="0"/>
              <a:t>: </a:t>
            </a:r>
            <a:r>
              <a:rPr lang="pl-PL" dirty="0" err="1"/>
              <a:t>err</a:t>
            </a:r>
            <a:r>
              <a:rPr lang="pl-PL" dirty="0"/>
              <a:t> =&gt; </a:t>
            </a:r>
            <a:r>
              <a:rPr lang="pl-PL" dirty="0" err="1"/>
              <a:t>console.error</a:t>
            </a:r>
            <a:r>
              <a:rPr lang="pl-PL" dirty="0"/>
              <a:t>('</a:t>
            </a:r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got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error: ' + </a:t>
            </a:r>
            <a:r>
              <a:rPr lang="pl-PL" dirty="0" err="1"/>
              <a:t>err</a:t>
            </a:r>
            <a:r>
              <a:rPr lang="pl-PL" dirty="0"/>
              <a:t>),</a:t>
            </a:r>
          </a:p>
          <a:p>
            <a:pPr marL="0" indent="0">
              <a:buNone/>
            </a:pPr>
            <a:r>
              <a:rPr lang="pl-PL" dirty="0" smtClean="0"/>
              <a:t>       </a:t>
            </a:r>
            <a:r>
              <a:rPr lang="pl-PL" dirty="0" err="1" smtClean="0"/>
              <a:t>complete</a:t>
            </a:r>
            <a:r>
              <a:rPr lang="pl-PL" dirty="0"/>
              <a:t>: () =&gt; console.log('</a:t>
            </a:r>
            <a:r>
              <a:rPr lang="pl-PL" dirty="0" err="1"/>
              <a:t>Observer</a:t>
            </a:r>
            <a:r>
              <a:rPr lang="pl-PL" dirty="0"/>
              <a:t> </a:t>
            </a:r>
            <a:r>
              <a:rPr lang="pl-PL" dirty="0" err="1"/>
              <a:t>got</a:t>
            </a:r>
            <a:r>
              <a:rPr lang="pl-PL" dirty="0"/>
              <a:t> a </a:t>
            </a:r>
            <a:r>
              <a:rPr lang="pl-PL" dirty="0" err="1"/>
              <a:t>complete</a:t>
            </a:r>
            <a:r>
              <a:rPr lang="pl-PL" dirty="0"/>
              <a:t> </a:t>
            </a:r>
            <a:r>
              <a:rPr lang="pl-PL" dirty="0" err="1"/>
              <a:t>notification</a:t>
            </a:r>
            <a:r>
              <a:rPr lang="pl-PL" dirty="0"/>
              <a:t>'),</a:t>
            </a:r>
          </a:p>
          <a:p>
            <a:pPr marL="0" indent="0">
              <a:buNone/>
            </a:pPr>
            <a:r>
              <a:rPr lang="pl-PL" dirty="0"/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72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Rember</a:t>
            </a:r>
            <a:r>
              <a:rPr lang="pl-PL" dirty="0" smtClean="0"/>
              <a:t>!!!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Observable</a:t>
            </a:r>
            <a:r>
              <a:rPr lang="pl-PL" dirty="0" smtClean="0"/>
              <a:t>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subscribe</a:t>
            </a:r>
            <a:r>
              <a:rPr lang="pl-PL" dirty="0" smtClean="0"/>
              <a:t> to </a:t>
            </a:r>
            <a:r>
              <a:rPr lang="pl-PL" dirty="0" err="1" smtClean="0"/>
              <a:t>observable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the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practice</a:t>
            </a:r>
            <a:r>
              <a:rPr lang="pl-PL" dirty="0" smtClean="0"/>
              <a:t> to </a:t>
            </a:r>
            <a:r>
              <a:rPr lang="pl-PL" dirty="0" err="1" smtClean="0"/>
              <a:t>unsubscribe</a:t>
            </a:r>
            <a:r>
              <a:rPr lang="pl-PL" dirty="0" smtClean="0"/>
              <a:t> from </a:t>
            </a:r>
            <a:r>
              <a:rPr lang="pl-PL" dirty="0" err="1" smtClean="0"/>
              <a:t>observable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965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Ajax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returning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 from http </a:t>
            </a:r>
            <a:r>
              <a:rPr lang="pl-PL" dirty="0" err="1" smtClean="0"/>
              <a:t>request</a:t>
            </a:r>
            <a:endParaRPr lang="pl-PL" dirty="0" smtClean="0"/>
          </a:p>
          <a:p>
            <a:r>
              <a:rPr lang="pl-PL" dirty="0" err="1" smtClean="0"/>
              <a:t>Similar</a:t>
            </a:r>
            <a:r>
              <a:rPr lang="pl-PL" dirty="0" smtClean="0"/>
              <a:t> to </a:t>
            </a:r>
            <a:r>
              <a:rPr lang="pl-PL" dirty="0" err="1" smtClean="0"/>
              <a:t>browser</a:t>
            </a:r>
            <a:r>
              <a:rPr lang="pl-PL" dirty="0" smtClean="0"/>
              <a:t> </a:t>
            </a:r>
            <a:r>
              <a:rPr lang="pl-PL" dirty="0" err="1" smtClean="0"/>
              <a:t>fetch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axios</a:t>
            </a:r>
            <a:r>
              <a:rPr lang="pl-PL" dirty="0" smtClean="0"/>
              <a:t> (</a:t>
            </a:r>
            <a:r>
              <a:rPr lang="pl-PL" dirty="0" err="1" smtClean="0"/>
              <a:t>library</a:t>
            </a:r>
            <a:r>
              <a:rPr lang="pl-PL" dirty="0" smtClean="0"/>
              <a:t> for http </a:t>
            </a:r>
            <a:r>
              <a:rPr lang="pl-PL" dirty="0" err="1" smtClean="0"/>
              <a:t>requests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fromEvent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Creates an observable sequence by adding an event listener to the matching </a:t>
            </a:r>
            <a:r>
              <a:rPr lang="pl-PL" dirty="0" smtClean="0"/>
              <a:t>target. First argument </a:t>
            </a:r>
            <a:r>
              <a:rPr lang="pl-PL" dirty="0" err="1" smtClean="0"/>
              <a:t>is</a:t>
            </a:r>
            <a:r>
              <a:rPr lang="pl-PL" dirty="0" smtClean="0"/>
              <a:t> target (for 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HTMLElement</a:t>
            </a:r>
            <a:r>
              <a:rPr lang="pl-PL" dirty="0" smtClean="0"/>
              <a:t>),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event (for </a:t>
            </a:r>
            <a:r>
              <a:rPr lang="pl-PL" dirty="0" err="1" smtClean="0"/>
              <a:t>e.g</a:t>
            </a:r>
            <a:r>
              <a:rPr lang="pl-PL" dirty="0" smtClean="0"/>
              <a:t>. „</a:t>
            </a:r>
            <a:r>
              <a:rPr lang="pl-PL" dirty="0" err="1" smtClean="0"/>
              <a:t>click</a:t>
            </a:r>
            <a:r>
              <a:rPr lang="pl-PL" dirty="0" smtClean="0"/>
              <a:t>”, „</a:t>
            </a:r>
            <a:r>
              <a:rPr lang="pl-PL" dirty="0" err="1" smtClean="0"/>
              <a:t>submit</a:t>
            </a:r>
            <a:r>
              <a:rPr lang="pl-PL" dirty="0" smtClean="0"/>
              <a:t>”)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84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Operators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on the </a:t>
            </a:r>
            <a:r>
              <a:rPr lang="pl-PL" dirty="0" err="1" smtClean="0"/>
              <a:t>Observable</a:t>
            </a:r>
            <a:r>
              <a:rPr lang="pl-PL" dirty="0" smtClean="0"/>
              <a:t>.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do not </a:t>
            </a:r>
            <a:r>
              <a:rPr lang="pl-PL" dirty="0" err="1" smtClean="0"/>
              <a:t>change</a:t>
            </a:r>
            <a:r>
              <a:rPr lang="pl-PL" dirty="0" smtClean="0"/>
              <a:t> the </a:t>
            </a:r>
            <a:r>
              <a:rPr lang="pl-PL" dirty="0" err="1" smtClean="0"/>
              <a:t>existing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 </a:t>
            </a:r>
            <a:r>
              <a:rPr lang="pl-PL" dirty="0" err="1" smtClean="0"/>
              <a:t>instace</a:t>
            </a:r>
            <a:r>
              <a:rPr lang="pl-PL" dirty="0" smtClean="0"/>
              <a:t>. </a:t>
            </a:r>
            <a:r>
              <a:rPr lang="pl-PL" dirty="0" err="1" smtClean="0"/>
              <a:t>Instead</a:t>
            </a:r>
            <a:r>
              <a:rPr lang="pl-PL" dirty="0" smtClean="0"/>
              <a:t>, </a:t>
            </a:r>
            <a:r>
              <a:rPr lang="pl-PL" dirty="0" err="1" smtClean="0"/>
              <a:t>they</a:t>
            </a:r>
            <a:r>
              <a:rPr lang="pl-PL" dirty="0" smtClean="0"/>
              <a:t> return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, </a:t>
            </a:r>
            <a:r>
              <a:rPr lang="pl-PL" dirty="0" err="1" smtClean="0"/>
              <a:t>whose</a:t>
            </a:r>
            <a:r>
              <a:rPr lang="pl-PL" dirty="0" smtClean="0"/>
              <a:t> </a:t>
            </a:r>
            <a:r>
              <a:rPr lang="pl-PL" dirty="0" err="1" smtClean="0"/>
              <a:t>subscription</a:t>
            </a:r>
            <a:r>
              <a:rPr lang="pl-PL" dirty="0" smtClean="0"/>
              <a:t> </a:t>
            </a:r>
            <a:r>
              <a:rPr lang="pl-PL" dirty="0" err="1" smtClean="0"/>
              <a:t>logic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on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Observable</a:t>
            </a:r>
            <a:r>
              <a:rPr lang="pl-PL" dirty="0" smtClean="0"/>
              <a:t>. </a:t>
            </a:r>
            <a:r>
              <a:rPr lang="en-US" dirty="0"/>
              <a:t>An Operator is essentially a pure function which takes one Observable as input and generates another Observable as output. 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Before</a:t>
            </a:r>
            <a:r>
              <a:rPr lang="pl-PL" dirty="0" smtClean="0"/>
              <a:t> version of </a:t>
            </a:r>
            <a:r>
              <a:rPr lang="pl-PL" dirty="0" err="1" smtClean="0"/>
              <a:t>rxjs</a:t>
            </a:r>
            <a:r>
              <a:rPr lang="pl-PL" dirty="0" smtClean="0"/>
              <a:t> 5.5 </a:t>
            </a:r>
            <a:r>
              <a:rPr lang="pl-PL" dirty="0" err="1" smtClean="0"/>
              <a:t>operators</a:t>
            </a:r>
            <a:r>
              <a:rPr lang="pl-PL" dirty="0" smtClean="0"/>
              <a:t> </a:t>
            </a:r>
            <a:r>
              <a:rPr lang="pl-PL" dirty="0" err="1" smtClean="0"/>
              <a:t>exists</a:t>
            </a:r>
            <a:r>
              <a:rPr lang="pl-PL" dirty="0" smtClean="0"/>
              <a:t> on </a:t>
            </a:r>
            <a:r>
              <a:rPr lang="pl-PL" dirty="0" err="1" smtClean="0"/>
              <a:t>Observable</a:t>
            </a:r>
            <a:r>
              <a:rPr lang="pl-PL" dirty="0" smtClean="0"/>
              <a:t>. </a:t>
            </a:r>
            <a:r>
              <a:rPr lang="pl-PL" dirty="0" err="1" smtClean="0"/>
              <a:t>After</a:t>
            </a:r>
            <a:r>
              <a:rPr lang="pl-PL" dirty="0" smtClean="0"/>
              <a:t> version 5.5 we </a:t>
            </a:r>
            <a:r>
              <a:rPr lang="pl-PL" dirty="0" err="1" smtClean="0"/>
              <a:t>need</a:t>
            </a:r>
            <a:r>
              <a:rPr lang="pl-PL" dirty="0" smtClean="0"/>
              <a:t> to import </a:t>
            </a:r>
            <a:r>
              <a:rPr lang="pl-PL" dirty="0" err="1" smtClean="0"/>
              <a:t>operators</a:t>
            </a:r>
            <a:r>
              <a:rPr lang="pl-PL" dirty="0" smtClean="0"/>
              <a:t> from </a:t>
            </a:r>
            <a:r>
              <a:rPr lang="pl-PL" dirty="0" err="1" smtClean="0"/>
              <a:t>rxjs</a:t>
            </a:r>
            <a:r>
              <a:rPr lang="pl-PL" dirty="0" smtClean="0"/>
              <a:t>/</a:t>
            </a:r>
            <a:r>
              <a:rPr lang="pl-PL" dirty="0" err="1" smtClean="0"/>
              <a:t>operators</a:t>
            </a:r>
            <a:r>
              <a:rPr lang="pl-PL" dirty="0" smtClean="0"/>
              <a:t> and </a:t>
            </a:r>
            <a:r>
              <a:rPr lang="pl-PL" dirty="0" err="1" smtClean="0"/>
              <a:t>use</a:t>
            </a:r>
            <a:r>
              <a:rPr lang="pl-PL" dirty="0" smtClean="0"/>
              <a:t> .</a:t>
            </a:r>
            <a:r>
              <a:rPr lang="pl-PL" dirty="0" err="1" smtClean="0"/>
              <a:t>pipe</a:t>
            </a:r>
            <a:r>
              <a:rPr lang="pl-PL" dirty="0" smtClean="0"/>
              <a:t>()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operators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5238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Categories</a:t>
            </a:r>
            <a:r>
              <a:rPr lang="pl-PL" dirty="0" smtClean="0"/>
              <a:t> of </a:t>
            </a:r>
            <a:r>
              <a:rPr lang="pl-PL" dirty="0" err="1" smtClean="0"/>
              <a:t>Operators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Combination </a:t>
            </a:r>
          </a:p>
          <a:p>
            <a:r>
              <a:rPr lang="pl-PL" dirty="0" err="1" smtClean="0"/>
              <a:t>Conditional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Creation</a:t>
            </a:r>
            <a:endParaRPr lang="pl-PL" dirty="0" smtClean="0"/>
          </a:p>
          <a:p>
            <a:r>
              <a:rPr lang="pl-PL" dirty="0" smtClean="0"/>
              <a:t>Error </a:t>
            </a:r>
            <a:r>
              <a:rPr lang="pl-PL" dirty="0" err="1" smtClean="0"/>
              <a:t>handling</a:t>
            </a:r>
            <a:endParaRPr lang="pl-PL" dirty="0" smtClean="0"/>
          </a:p>
          <a:p>
            <a:r>
              <a:rPr lang="pl-PL" dirty="0" err="1" smtClean="0"/>
              <a:t>Multicasting</a:t>
            </a:r>
            <a:endParaRPr lang="pl-PL" dirty="0" smtClean="0"/>
          </a:p>
          <a:p>
            <a:r>
              <a:rPr lang="pl-PL" dirty="0" err="1" smtClean="0"/>
              <a:t>Filtering</a:t>
            </a:r>
            <a:endParaRPr lang="pl-PL" dirty="0" smtClean="0"/>
          </a:p>
          <a:p>
            <a:r>
              <a:rPr lang="pl-PL" dirty="0" err="1" smtClean="0"/>
              <a:t>Transformation</a:t>
            </a:r>
            <a:endParaRPr lang="pl-PL" dirty="0" smtClean="0"/>
          </a:p>
          <a:p>
            <a:r>
              <a:rPr lang="pl-PL" dirty="0" err="1" smtClean="0"/>
              <a:t>Utility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396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366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Observables</vt:lpstr>
      <vt:lpstr>What is Observable? </vt:lpstr>
      <vt:lpstr>How to create observable?</vt:lpstr>
      <vt:lpstr>What is observer?</vt:lpstr>
      <vt:lpstr>Rember!!!</vt:lpstr>
      <vt:lpstr>Ajax</vt:lpstr>
      <vt:lpstr>fromEvent</vt:lpstr>
      <vt:lpstr>Operators</vt:lpstr>
      <vt:lpstr>Categories of Operators</vt:lpstr>
      <vt:lpstr>Unsubscribe</vt:lpstr>
      <vt:lpstr>Sources and articles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Observables</dc:title>
  <dc:creator>adam zad</dc:creator>
  <cp:lastModifiedBy>adam zad</cp:lastModifiedBy>
  <cp:revision>12</cp:revision>
  <dcterms:created xsi:type="dcterms:W3CDTF">2019-04-23T10:34:51Z</dcterms:created>
  <dcterms:modified xsi:type="dcterms:W3CDTF">2019-04-25T13:55:51Z</dcterms:modified>
</cp:coreProperties>
</file>