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17.01.2017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wspomagający kierowanie pojazdem z użyciem złącza diagnostycznego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Mateusz Bartosz</a:t>
            </a:r>
          </a:p>
          <a:p>
            <a:endParaRPr lang="pl-PL" dirty="0" smtClean="0"/>
          </a:p>
          <a:p>
            <a:r>
              <a:rPr lang="pl-PL" dirty="0" smtClean="0"/>
              <a:t>Zakład Sterowania i Elektroniki Przemysłowej</a:t>
            </a:r>
          </a:p>
          <a:p>
            <a:r>
              <a:rPr lang="pl-PL" dirty="0" smtClean="0"/>
              <a:t>Promotor: dr inż. Konrad Urbański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pl-PL" dirty="0" smtClean="0"/>
              <a:t>Diagram Gantta</a:t>
            </a:r>
            <a:endParaRPr lang="pl-PL" dirty="0"/>
          </a:p>
        </p:txBody>
      </p:sp>
      <p:pic>
        <p:nvPicPr>
          <p:cNvPr id="4" name="Symbol zastępczy zawartości 3" descr="Gant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158" y="1561958"/>
            <a:ext cx="9178362" cy="2224232"/>
          </a:xfrm>
        </p:spPr>
      </p:pic>
      <p:pic>
        <p:nvPicPr>
          <p:cNvPr id="5" name="Obraz 4" descr="Gantt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3857628"/>
            <a:ext cx="9132552" cy="1941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Cel i motywacja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/>
          </a:bodyPr>
          <a:lstStyle/>
          <a:p>
            <a:r>
              <a:rPr lang="pl-PL" dirty="0" smtClean="0"/>
              <a:t>Zapoznanie się z protokołami komunikacyjnymi wykorzystywanymi w motoryzacji</a:t>
            </a:r>
          </a:p>
          <a:p>
            <a:r>
              <a:rPr lang="pl-PL" dirty="0" smtClean="0"/>
              <a:t>Zaprojektowanie oraz wykonanie układu umożliwiającego komunikację z złączem OBD2</a:t>
            </a:r>
          </a:p>
          <a:p>
            <a:r>
              <a:rPr lang="pl-PL" dirty="0" smtClean="0"/>
              <a:t>Stworzenie interfejsu graficznego umożliwiającego wizualizację odczytywanych parametrów</a:t>
            </a:r>
          </a:p>
          <a:p>
            <a:r>
              <a:rPr lang="pl-PL" dirty="0" smtClean="0"/>
              <a:t>Ustalenie możliwości wykorzystania parametrów uzyskiwanych ze złącza OBD2 do opracowania algorytmów wspomagających kierowanie pojazdem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Schemat układu</a:t>
            </a:r>
            <a:endParaRPr lang="pl-PL" dirty="0"/>
          </a:p>
        </p:txBody>
      </p:sp>
      <p:pic>
        <p:nvPicPr>
          <p:cNvPr id="4" name="Symbol zastępczy zawartości 3" descr="SchematUklad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472981"/>
            <a:ext cx="7858180" cy="53058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r>
              <a:rPr lang="pl-PL" dirty="0" smtClean="0"/>
              <a:t>OBD2</a:t>
            </a:r>
            <a:endParaRPr lang="pl-PL" dirty="0"/>
          </a:p>
        </p:txBody>
      </p:sp>
      <p:pic>
        <p:nvPicPr>
          <p:cNvPr id="5" name="Symbol zastępczy zawartości 4" descr="Ob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2" y="1981631"/>
            <a:ext cx="9132048" cy="4072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Zastosowane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/>
          </a:bodyPr>
          <a:lstStyle/>
          <a:p>
            <a:r>
              <a:rPr lang="pl-PL" dirty="0" smtClean="0"/>
              <a:t>Komunikacja z OBD2:</a:t>
            </a:r>
          </a:p>
          <a:p>
            <a:pPr lvl="1"/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STM32F1</a:t>
            </a:r>
          </a:p>
          <a:p>
            <a:pPr lvl="1"/>
            <a:r>
              <a:rPr lang="pl-PL" dirty="0" err="1" smtClean="0">
                <a:solidFill>
                  <a:schemeClr val="accent2">
                    <a:lumMod val="75000"/>
                  </a:schemeClr>
                </a:solidFill>
              </a:rPr>
              <a:t>Bluetooth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dirty="0" smtClean="0"/>
              <a:t>Interfejs graficzny (</a:t>
            </a:r>
            <a:r>
              <a:rPr lang="pl-PL" dirty="0" err="1" smtClean="0"/>
              <a:t>Raspberry</a:t>
            </a:r>
            <a:r>
              <a:rPr lang="pl-PL" dirty="0" smtClean="0"/>
              <a:t> Pi):</a:t>
            </a:r>
          </a:p>
          <a:p>
            <a:pPr lvl="1"/>
            <a:r>
              <a:rPr lang="pl-PL" dirty="0" err="1" smtClean="0">
                <a:solidFill>
                  <a:schemeClr val="accent2">
                    <a:lumMod val="75000"/>
                  </a:schemeClr>
                </a:solidFill>
              </a:rPr>
              <a:t>JavaFX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Pi4j/c/</a:t>
            </a:r>
            <a:r>
              <a:rPr lang="pl-PL" dirty="0" err="1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l-PL" dirty="0" err="1" smtClean="0">
                <a:solidFill>
                  <a:schemeClr val="accent2">
                    <a:lumMod val="75000"/>
                  </a:schemeClr>
                </a:solidFill>
              </a:rPr>
              <a:t>Bluetooth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  <a:p>
            <a:r>
              <a:rPr lang="pl-PL" dirty="0" smtClean="0"/>
              <a:t>Aplikacja webowa:</a:t>
            </a:r>
          </a:p>
          <a:p>
            <a:pPr lvl="1"/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Spring REST</a:t>
            </a:r>
          </a:p>
          <a:p>
            <a:pPr lvl="1"/>
            <a:r>
              <a:rPr lang="pl-PL" dirty="0" err="1" smtClean="0">
                <a:solidFill>
                  <a:schemeClr val="accent2">
                    <a:lumMod val="75000"/>
                  </a:schemeClr>
                </a:solidFill>
              </a:rPr>
              <a:t>AngularJS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Moduł komunikacji z OBD2</a:t>
            </a:r>
            <a:endParaRPr lang="pl-PL" dirty="0"/>
          </a:p>
        </p:txBody>
      </p:sp>
      <p:pic>
        <p:nvPicPr>
          <p:cNvPr id="4" name="Symbol zastępczy zawartości 3" descr="SchematPlytk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195682"/>
            <a:ext cx="8572560" cy="56623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Moduł komunikacji z OBD2</a:t>
            </a:r>
            <a:endParaRPr lang="pl-PL" dirty="0"/>
          </a:p>
        </p:txBody>
      </p:sp>
      <p:pic>
        <p:nvPicPr>
          <p:cNvPr id="4" name="Symbol zastępczy zawartości 3" descr="PlytkaPC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7" y="1580707"/>
            <a:ext cx="9015966" cy="47058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Interfejs graficzny</a:t>
            </a:r>
            <a:endParaRPr lang="pl-PL" dirty="0"/>
          </a:p>
        </p:txBody>
      </p:sp>
      <p:pic>
        <p:nvPicPr>
          <p:cNvPr id="4" name="Symbol zastępczy zawartości 3" descr="Us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9" y="1500174"/>
            <a:ext cx="8954558" cy="52514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l-PL" dirty="0" smtClean="0"/>
              <a:t>Pozostałe zadania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31486"/>
          </a:xfrm>
        </p:spPr>
        <p:txBody>
          <a:bodyPr/>
          <a:lstStyle/>
          <a:p>
            <a:r>
              <a:rPr lang="pl-PL" dirty="0" smtClean="0"/>
              <a:t>Oprogramowanie </a:t>
            </a:r>
            <a:r>
              <a:rPr lang="pl-PL" dirty="0" smtClean="0"/>
              <a:t>modułu </a:t>
            </a:r>
            <a:r>
              <a:rPr lang="pl-PL" dirty="0" smtClean="0"/>
              <a:t>komunikacji z OBD2</a:t>
            </a:r>
          </a:p>
          <a:p>
            <a:r>
              <a:rPr lang="pl-PL" dirty="0" smtClean="0"/>
              <a:t>Dokończenie interfejsu graficznego</a:t>
            </a:r>
          </a:p>
          <a:p>
            <a:r>
              <a:rPr lang="pl-PL" dirty="0" smtClean="0"/>
              <a:t>Przetestowanie działania układu</a:t>
            </a:r>
          </a:p>
          <a:p>
            <a:r>
              <a:rPr lang="pl-PL" dirty="0" smtClean="0"/>
              <a:t>Sprawdzenie użyteczności danych dostarczanych przez złącze OBD2 pod kątem zastosowania do opracowania algorytmów wspomagania kierowania pojazdem </a:t>
            </a:r>
          </a:p>
          <a:p>
            <a:r>
              <a:rPr lang="pl-PL" dirty="0" smtClean="0"/>
              <a:t>Podjęcie próby implementacji wybranego algorytmu</a:t>
            </a:r>
          </a:p>
          <a:p>
            <a:r>
              <a:rPr lang="pl-PL" dirty="0" smtClean="0"/>
              <a:t>Stworzenie aplikacji sieciowej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435</TotalTime>
  <Words>144</Words>
  <PresentationFormat>Pokaz na ekranie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Wielkomiejski</vt:lpstr>
      <vt:lpstr>System wspomagający kierowanie pojazdem z użyciem złącza diagnostycznego</vt:lpstr>
      <vt:lpstr>Cel i motywacja</vt:lpstr>
      <vt:lpstr>Schemat układu</vt:lpstr>
      <vt:lpstr>OBD2</vt:lpstr>
      <vt:lpstr>Zastosowane technologie</vt:lpstr>
      <vt:lpstr>Moduł komunikacji z OBD2</vt:lpstr>
      <vt:lpstr>Moduł komunikacji z OBD2</vt:lpstr>
      <vt:lpstr>Interfejs graficzny</vt:lpstr>
      <vt:lpstr>Pozostałe zadania</vt:lpstr>
      <vt:lpstr>Diagram Gantta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wspomagający kierowanie pojazdem z użyciem złącza diagnostycznego</dc:title>
  <dc:creator>Mateusz Bartosz</dc:creator>
  <cp:lastModifiedBy>Mateusz Bartosz</cp:lastModifiedBy>
  <cp:revision>55</cp:revision>
  <dcterms:created xsi:type="dcterms:W3CDTF">2017-01-15T18:38:38Z</dcterms:created>
  <dcterms:modified xsi:type="dcterms:W3CDTF">2017-01-17T13:09:52Z</dcterms:modified>
</cp:coreProperties>
</file>