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141703583_2880x1921.jpeg"/>
          <p:cNvPicPr/>
          <p:nvPr/>
        </p:nvPicPr>
        <p:blipFill>
          <a:blip r:embed="rId2">
            <a:extLst/>
          </a:blip>
          <a:srcRect l="0" t="8776" r="0" b="8678"/>
          <a:stretch>
            <a:fillRect/>
          </a:stretch>
        </p:blipFill>
        <p:spPr>
          <a:xfrm>
            <a:off x="1104900" y="758938"/>
            <a:ext cx="10795000" cy="59436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81897867_1539x1437.jpeg"/>
          <p:cNvPicPr/>
          <p:nvPr/>
        </p:nvPicPr>
        <p:blipFill>
          <a:blip r:embed="rId2">
            <a:extLst/>
          </a:blip>
          <a:srcRect l="16453" t="0" r="23218" b="0"/>
          <a:stretch>
            <a:fillRect/>
          </a:stretch>
        </p:blipFill>
        <p:spPr>
          <a:xfrm>
            <a:off x="6654800" y="419100"/>
            <a:ext cx="5588000" cy="86487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81897867_1539x1437.jpeg"/>
          <p:cNvPicPr/>
          <p:nvPr/>
        </p:nvPicPr>
        <p:blipFill>
          <a:blip r:embed="rId2">
            <a:extLst/>
          </a:blip>
          <a:srcRect l="10680" t="8838" r="19445" b="0"/>
          <a:stretch>
            <a:fillRect/>
          </a:stretch>
        </p:blipFill>
        <p:spPr>
          <a:xfrm>
            <a:off x="6654800" y="2374900"/>
            <a:ext cx="5588000" cy="68072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