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310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6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www.youtube.com/watch?v=_il1eHbHHhI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AO_3EvD3DY" TargetMode="External"/><Relationship Id="rId5" Type="http://schemas.openxmlformats.org/officeDocument/2006/relationships/image" Target="../media/image9.png"/><Relationship Id="rId4" Type="http://schemas.openxmlformats.org/officeDocument/2006/relationships/hyperlink" Target="about:blank" TargetMode="External"/><Relationship Id="rId9" Type="http://schemas.openxmlformats.org/officeDocument/2006/relationships/hyperlink" Target="https://www.youtube.com/watch?v=t7bNe_Y2Pa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392557" y="2327275"/>
            <a:ext cx="7961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 ולמידת מכונה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מבוא למדעי הנתונים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351693" y="1702147"/>
            <a:ext cx="11430077" cy="39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/>
              <a:t>Data science is a new science, focused on generating value from data </a:t>
            </a:r>
            <a:r>
              <a:rPr lang="iw-IL" sz="1200"/>
              <a:t>(Skiena, 2017)</a:t>
            </a:r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מדעי הנתונים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3" descr="Image result for proc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1525" y="3155603"/>
            <a:ext cx="30289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descr="Image result for insigh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6576" y="2517868"/>
            <a:ext cx="1897062" cy="12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Image result for mone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6183" y="3954274"/>
            <a:ext cx="2482766" cy="151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3803" y="3612803"/>
            <a:ext cx="1428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 descr="Image result for da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" y="3309061"/>
            <a:ext cx="2655276" cy="18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7826" y="2781990"/>
            <a:ext cx="1428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7826" y="4291887"/>
            <a:ext cx="14287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מדעי הנתונים הוא מדע בין תחומי</a:t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l="4660" t="5799" r="5631" b="3750"/>
          <a:stretch/>
        </p:blipFill>
        <p:spPr>
          <a:xfrm>
            <a:off x="3674200" y="1367160"/>
            <a:ext cx="4785064" cy="43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/>
              <a:t>הפרדיגמה המדעית</a:t>
            </a:r>
            <a:endParaRPr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מדעי הנתונים מאפשרים פרדיגמה חדשה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 dirty="0"/>
              <a:t>מדעי הנתונים</a:t>
            </a:r>
            <a:r>
              <a:rPr lang="he-IL" dirty="0"/>
              <a:t> - </a:t>
            </a:r>
            <a:r>
              <a:rPr lang="iw-IL" dirty="0"/>
              <a:t>פרדיגמה מדעית  חדשה</a:t>
            </a:r>
            <a:endParaRPr dirty="0"/>
          </a:p>
        </p:txBody>
      </p:sp>
      <p:sp>
        <p:nvSpPr>
          <p:cNvPr id="109" name="Google Shape;109;p6"/>
          <p:cNvSpPr/>
          <p:nvPr/>
        </p:nvSpPr>
        <p:spPr>
          <a:xfrm flipH="1">
            <a:off x="7501249" y="2410056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השערה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 flipH="1">
            <a:off x="5618189" y="2410056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ניסוי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 flipH="1">
            <a:off x="7503175" y="4553297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נתונים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 flipH="1">
            <a:off x="5620115" y="4553297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תובנות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 flipH="1">
            <a:off x="2328302" y="2370505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תיאוריה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 flipH="1">
            <a:off x="2368815" y="4541121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תיאוריה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5123545" y="2641600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4782461" y="2634345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419602" y="2634346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130805" y="4796976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4789721" y="4789721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426862" y="4789722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476495" y="4426876"/>
            <a:ext cx="2655757" cy="386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iw-IL" sz="1260" u="sng">
                <a:solidFill>
                  <a:schemeClr val="hlink"/>
                </a:solidFill>
                <a:hlinkClick r:id="rId3"/>
              </a:rPr>
              <a:t>https://www.youtube.com/watch?v=_il1eHbHHhI</a:t>
            </a:r>
            <a:endParaRPr sz="1260"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דוגמאות ליישומי מדעי הנתונים</a:t>
            </a:r>
            <a:endParaRPr/>
          </a:p>
        </p:txBody>
      </p:sp>
      <p:pic>
        <p:nvPicPr>
          <p:cNvPr id="127" name="Google Shape;127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9445" t="21447" r="37963" b="22050"/>
          <a:stretch/>
        </p:blipFill>
        <p:spPr>
          <a:xfrm>
            <a:off x="476495" y="2295012"/>
            <a:ext cx="2558947" cy="147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/>
          <p:nvPr/>
        </p:nvSpPr>
        <p:spPr>
          <a:xfrm>
            <a:off x="1081681" y="1687481"/>
            <a:ext cx="11215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8394288" y="4426876"/>
            <a:ext cx="2655757" cy="49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59F0E"/>
              </a:buClr>
              <a:buSzPts val="1300"/>
              <a:buFont typeface="Arial"/>
              <a:buNone/>
            </a:pPr>
            <a:r>
              <a:rPr lang="iw-IL" sz="1300" b="0" i="0" u="sng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https://www.youtube.com/watch?v=JAO_3EvD3DY</a:t>
            </a:r>
            <a:endParaRPr sz="1300" b="0" i="0" u="none" strike="noStrike" cap="none">
              <a:solidFill>
                <a:srgbClr val="00214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0" name="Google Shape;130;p7" descr="Image result for social medi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69242" y="2295012"/>
            <a:ext cx="2705852" cy="174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9124952" y="1687481"/>
            <a:ext cx="1194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data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7" descr="Image result for human genome">
            <a:hlinkClick r:id="rId4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2759" y="2295012"/>
            <a:ext cx="3745060" cy="187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/>
          <p:nvPr/>
        </p:nvSpPr>
        <p:spPr>
          <a:xfrm>
            <a:off x="5121526" y="1687481"/>
            <a:ext cx="12182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Biomedical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4094435" y="4374152"/>
            <a:ext cx="265575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iw-IL" sz="1300" b="0" i="0" u="sng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https://www.youtube.com/watch?v=t7bNe_Y2Pag</a:t>
            </a:r>
            <a:endParaRPr sz="1300" b="0" i="0" u="none" strike="noStrike" cap="none">
              <a:solidFill>
                <a:srgbClr val="00214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106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Tahoma</vt:lpstr>
      <vt:lpstr>Calibri</vt:lpstr>
      <vt:lpstr>Arial</vt:lpstr>
      <vt:lpstr>TECHNION_Op3_General_Heb</vt:lpstr>
      <vt:lpstr>מדעי הנתונים ולמידת מכונה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Koby Mike</cp:lastModifiedBy>
  <cp:revision>11</cp:revision>
  <dcterms:created xsi:type="dcterms:W3CDTF">2019-03-02T07:56:19Z</dcterms:created>
  <dcterms:modified xsi:type="dcterms:W3CDTF">2021-08-04T18:52:52Z</dcterms:modified>
</cp:coreProperties>
</file>