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11" r:id="rId3"/>
    <p:sldId id="317" r:id="rId4"/>
    <p:sldId id="316" r:id="rId5"/>
    <p:sldId id="319" r:id="rId6"/>
    <p:sldId id="320" r:id="rId7"/>
    <p:sldId id="259" r:id="rId8"/>
    <p:sldId id="260" r:id="rId9"/>
    <p:sldId id="261" r:id="rId10"/>
    <p:sldId id="310" r:id="rId11"/>
  </p:sldIdLst>
  <p:sldSz cx="12192000" cy="6858000"/>
  <p:notesSz cx="6858000" cy="9144000"/>
  <p:embeddedFontLst>
    <p:embeddedFont>
      <p:font typeface="Tahoma" panose="020B060403050404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5" roundtripDataSignature="AMtx7mi0CBFrVvg+DGDciOS1an5WHLof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6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6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950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179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9186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>
  <p:cSld name="השוואה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369278" y="1681163"/>
            <a:ext cx="56282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2"/>
          </p:nvPr>
        </p:nvSpPr>
        <p:spPr>
          <a:xfrm>
            <a:off x="369278" y="2505075"/>
            <a:ext cx="5628298" cy="314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0957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09570" cy="315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5"/>
          </p:nvPr>
        </p:nvSpPr>
        <p:spPr>
          <a:xfrm>
            <a:off x="369277" y="365124"/>
            <a:ext cx="11412493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3392557" y="2327275"/>
            <a:ext cx="796124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פיתון ומדעי הנתונים</a:t>
            </a:r>
            <a:endParaRPr dirty="0"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3829050" y="3864505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he-IL" dirty="0"/>
              <a:t>הקדמה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6ABDA0-613E-296A-396F-744A23262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615441"/>
            <a:ext cx="11430077" cy="3994052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פותחה במקור ע"י </a:t>
            </a:r>
            <a:r>
              <a:rPr lang="he-IL" dirty="0" err="1"/>
              <a:t>גואידו</a:t>
            </a:r>
            <a:r>
              <a:rPr lang="he-IL" dirty="0"/>
              <a:t> ואן </a:t>
            </a:r>
            <a:r>
              <a:rPr lang="he-IL" dirty="0" err="1"/>
              <a:t>רוסום</a:t>
            </a:r>
            <a:r>
              <a:rPr lang="he-IL" dirty="0"/>
              <a:t>, מתכנת ממוצא הולנדי בתחילת שנות ה 90. עברה שינויים רבים מאז וכיום מדורגת כאחת השפות הפופולאריות ביותר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b="1" dirty="0"/>
              <a:t>חוזקה ראשונה</a:t>
            </a:r>
            <a:r>
              <a:rPr lang="he-IL" dirty="0"/>
              <a:t>: שפה קלה לכתיבה והבנה כדי לאפשר שימוש גם לאנשים שלא הגיעו מתחום מדעי המחשב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מאפשרת גם תכנות מונחה עצמים וגם תכנות פרוצדורלי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נעבוד בגרסת פיתון 3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DB193-60A8-7C29-43F2-49E817FB67F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פיתון - </a:t>
            </a:r>
            <a:r>
              <a:rPr lang="en-US" dirty="0"/>
              <a:t>Python</a:t>
            </a:r>
            <a:endParaRPr lang="en-I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39C9629-85A4-08DF-EB32-CD02CC160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93" y="4518977"/>
            <a:ext cx="49339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4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AFB3DD-F867-354E-3781-AB772DF4A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D8BD3-88A3-4AD7-0ED3-51623062B3C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פשטות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D5B78-310B-9649-AED4-56EC93C2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62" y="2676491"/>
            <a:ext cx="6041108" cy="2301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C3AA37-2C44-BD9F-431E-7B2C5B18D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288" y="2918446"/>
            <a:ext cx="3744063" cy="102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446860-15FC-472E-FC60-88C15BDA1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228600" indent="0"/>
            <a:r>
              <a:rPr lang="he-IL" b="1" dirty="0"/>
              <a:t>החוזקה השנייה </a:t>
            </a:r>
            <a:r>
              <a:rPr lang="he-IL" dirty="0"/>
              <a:t>של השפה היא הספריות שלה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פיתוח אלגוריתמים בתחומי המדעים המדויקים וההנדסה – ספרית </a:t>
            </a:r>
            <a:r>
              <a:rPr lang="en-US" dirty="0"/>
              <a:t>NumPy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אנקונדה היא הפצה של שפת התכנות פיתון לתכנות מדעי – מדעי הנתונים, למידת מכונה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כריית מידע, בינה מלאכותית, </a:t>
            </a:r>
            <a:r>
              <a:rPr lang="en-US" dirty="0"/>
              <a:t>Big Data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טסטים, </a:t>
            </a:r>
            <a:r>
              <a:rPr lang="he-IL" dirty="0" err="1"/>
              <a:t>אוטומציות</a:t>
            </a:r>
            <a:r>
              <a:rPr lang="he-IL" dirty="0"/>
              <a:t>, מחשוב בענן, אפליקציות שונות כולל אפליקציות ווב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אחת מהשפות העיקריות בהם משתמשת חברת גוגל</a:t>
            </a:r>
          </a:p>
          <a:p>
            <a:pPr marL="228600" indent="0"/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E3C97-46D8-EAFC-CE43-973C1B2EEF6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שימושים של פיתון בתעשייה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9372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8DA6F6-86C9-6F8D-DCB4-E9248D5F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743" y="1825625"/>
            <a:ext cx="6597028" cy="3783867"/>
          </a:xfrm>
        </p:spPr>
        <p:txBody>
          <a:bodyPr/>
          <a:lstStyle/>
          <a:p>
            <a:r>
              <a:rPr lang="he-IL" dirty="0"/>
              <a:t>בשפות המשתמשות בקומפיילר ניתן להגיע לשלב הריצה רק לאחר ששלב הקומפילציה עבר בהצלחה</a:t>
            </a:r>
          </a:p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8B50E-BF99-70AE-B034-CBF9CC1C1BB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שימוש במפרש - </a:t>
            </a:r>
            <a:r>
              <a:rPr lang="en-US" dirty="0"/>
              <a:t>Interpreter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B4FE0-CAAD-80FB-0323-72DFA682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6" y="2068626"/>
            <a:ext cx="3305636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8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28CE02-335D-E54E-604A-4503DB606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b="1" dirty="0"/>
              <a:t>חסרונות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he-IL" dirty="0"/>
              <a:t>פחות בטוח. תהליך הקומפילציה הוא שכבת הגנה לפני תהליך הריצה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he-IL" dirty="0"/>
              <a:t>התוכנית עלולה להכיל קוד לא תקין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b="1" dirty="0"/>
              <a:t>יתרונות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he-IL" dirty="0"/>
              <a:t>פיתוח מהיר יותר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he-IL" dirty="0"/>
              <a:t>ניתן להריץ על פלטפורמות שונות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he-IL" dirty="0"/>
              <a:t>שימוש בטיפוס דינאמי – </a:t>
            </a:r>
            <a:r>
              <a:rPr lang="en-US" dirty="0"/>
              <a:t>Dynamic Typing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he-IL" dirty="0"/>
              <a:t>חסכן בזיכרון</a:t>
            </a:r>
          </a:p>
          <a:p>
            <a:endParaRPr lang="LID4096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E99494-00C6-86B2-09A9-450818B478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2425" y="365125"/>
            <a:ext cx="11430000" cy="1376363"/>
          </a:xfrm>
        </p:spPr>
        <p:txBody>
          <a:bodyPr/>
          <a:lstStyle/>
          <a:p>
            <a:r>
              <a:rPr lang="he-IL" dirty="0"/>
              <a:t>שימוש במפרש - </a:t>
            </a:r>
            <a:r>
              <a:rPr lang="en-US" dirty="0"/>
              <a:t>Interpreter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011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351693" y="1702147"/>
            <a:ext cx="11430077" cy="390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w-IL"/>
              <a:t>Data science is a new science, focused on generating value from data </a:t>
            </a:r>
            <a:r>
              <a:rPr lang="iw-IL" sz="1200"/>
              <a:t>(Skiena, 2017)</a:t>
            </a:r>
            <a:endParaRPr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w-IL" dirty="0"/>
              <a:t>מדעי הנתונים</a:t>
            </a:r>
            <a:r>
              <a:rPr lang="he-IL" dirty="0"/>
              <a:t> – </a:t>
            </a:r>
            <a:r>
              <a:rPr lang="en-US" dirty="0"/>
              <a:t>Data Science</a:t>
            </a:r>
            <a:endParaRPr dirty="0"/>
          </a:p>
        </p:txBody>
      </p:sp>
      <p:sp>
        <p:nvSpPr>
          <p:cNvPr id="89" name="Google Shape;89;p3"/>
          <p:cNvSpPr txBox="1">
            <a:spLocks noGrp="1"/>
          </p:cNvSpPr>
          <p:nvPr>
            <p:ph type="sldNum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w-IL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0" name="Google Shape;90;p3" descr="Image result for proces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1525" y="3155603"/>
            <a:ext cx="30289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 descr="Image result for insigh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46576" y="2517868"/>
            <a:ext cx="1897062" cy="126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 descr="Image result for money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06183" y="3954274"/>
            <a:ext cx="2482766" cy="151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 descr="Image result for arrow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23803" y="3612803"/>
            <a:ext cx="14287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 descr="Image result for data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4800" y="3309061"/>
            <a:ext cx="2655276" cy="1846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 descr="Image result for arrow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7826" y="2781990"/>
            <a:ext cx="14287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 descr="Image result for arrow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17826" y="4291887"/>
            <a:ext cx="1428750" cy="1085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60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w-IL"/>
              <a:t>מדעי הנתונים הוא מדע בין תחומי</a:t>
            </a:r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 l="4660" t="5799" r="5631" b="3750"/>
          <a:stretch/>
        </p:blipFill>
        <p:spPr>
          <a:xfrm>
            <a:off x="3674200" y="1367160"/>
            <a:ext cx="4785064" cy="4308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938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w-IL"/>
              <a:t>הפרדיגמה המדעית</a:t>
            </a:r>
            <a:endParaRPr/>
          </a:p>
          <a:p>
            <a:pPr marL="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/>
              <a:t>מדעי הנתונים מאפשרים פרדיגמה חדשה</a:t>
            </a:r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w-IL" dirty="0"/>
              <a:t>מדעי הנתונים</a:t>
            </a:r>
            <a:r>
              <a:rPr lang="he-IL" dirty="0"/>
              <a:t> - </a:t>
            </a:r>
            <a:r>
              <a:rPr lang="iw-IL" dirty="0"/>
              <a:t>פרדיגמה מדעית  חדשה</a:t>
            </a:r>
            <a:endParaRPr dirty="0"/>
          </a:p>
        </p:txBody>
      </p:sp>
      <p:sp>
        <p:nvSpPr>
          <p:cNvPr id="109" name="Google Shape;109;p6"/>
          <p:cNvSpPr/>
          <p:nvPr/>
        </p:nvSpPr>
        <p:spPr>
          <a:xfrm flipH="1">
            <a:off x="7501249" y="2410056"/>
            <a:ext cx="1870760" cy="78707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השערה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/>
          <p:nvPr/>
        </p:nvSpPr>
        <p:spPr>
          <a:xfrm flipH="1">
            <a:off x="5618189" y="2410056"/>
            <a:ext cx="1870760" cy="78707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ניסוי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/>
          <p:nvPr/>
        </p:nvSpPr>
        <p:spPr>
          <a:xfrm flipH="1">
            <a:off x="7503175" y="4553297"/>
            <a:ext cx="1870760" cy="78707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נתונים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/>
          <p:nvPr/>
        </p:nvSpPr>
        <p:spPr>
          <a:xfrm flipH="1">
            <a:off x="5620115" y="4553297"/>
            <a:ext cx="1870760" cy="78707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תובנות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/>
          <p:nvPr/>
        </p:nvSpPr>
        <p:spPr>
          <a:xfrm flipH="1">
            <a:off x="2328302" y="2370505"/>
            <a:ext cx="1870760" cy="78707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תיאוריה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/>
          <p:nvPr/>
        </p:nvSpPr>
        <p:spPr>
          <a:xfrm flipH="1">
            <a:off x="2368815" y="4541121"/>
            <a:ext cx="1870760" cy="787079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w-IL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תיאוריה</a:t>
            </a: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5123545" y="2641600"/>
            <a:ext cx="246742" cy="27577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4782461" y="2634345"/>
            <a:ext cx="246742" cy="27577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4419602" y="2634346"/>
            <a:ext cx="246742" cy="27577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5130805" y="4796976"/>
            <a:ext cx="246742" cy="27577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4789721" y="4789721"/>
            <a:ext cx="246742" cy="27577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4426862" y="4789722"/>
            <a:ext cx="246742" cy="27577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96050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231</Words>
  <Application>Microsoft Office PowerPoint</Application>
  <PresentationFormat>Widescreen</PresentationFormat>
  <Paragraphs>43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Tahoma</vt:lpstr>
      <vt:lpstr>Calibri</vt:lpstr>
      <vt:lpstr>Arial</vt:lpstr>
      <vt:lpstr>TECHNION_Op3_General_Heb</vt:lpstr>
      <vt:lpstr>פיתון ומדעי הנתונים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השתלמות ניתוח נתונים ולמידת מכונה</dc:title>
  <dc:creator>Jacob Mike</dc:creator>
  <cp:lastModifiedBy>Yaron Mizrahi</cp:lastModifiedBy>
  <cp:revision>40</cp:revision>
  <dcterms:created xsi:type="dcterms:W3CDTF">2019-03-02T07:56:19Z</dcterms:created>
  <dcterms:modified xsi:type="dcterms:W3CDTF">2024-09-11T08:49:37Z</dcterms:modified>
</cp:coreProperties>
</file>