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81" r:id="rId3"/>
    <p:sldId id="311" r:id="rId4"/>
    <p:sldId id="282" r:id="rId5"/>
    <p:sldId id="284" r:id="rId6"/>
    <p:sldId id="285" r:id="rId7"/>
    <p:sldId id="286" r:id="rId8"/>
    <p:sldId id="313" r:id="rId9"/>
    <p:sldId id="314" r:id="rId10"/>
    <p:sldId id="310" r:id="rId11"/>
  </p:sldIdLst>
  <p:sldSz cx="12192000" cy="6858000"/>
  <p:notesSz cx="6858000" cy="9144000"/>
  <p:embeddedFontLst>
    <p:embeddedFont>
      <p:font typeface="Tahoma" panose="020B0604030504040204" pitchFamily="34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5" roundtripDataSignature="AMtx7mi0CBFrVvg+DGDciOS1an5WHLof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3" Type="http://schemas.openxmlformats.org/officeDocument/2006/relationships/slide" Target="slides/slide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6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65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6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49" name="Google Shape;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9" name="Google Shape;30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91" name="Google Shape;49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8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כותרת ותוכן">
  <p:cSld name="2_כותרת ותוכן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69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9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9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9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>
  <p:cSld name="השוואה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21"/>
          <p:cNvSpPr txBox="1">
            <a:spLocks noGrp="1"/>
          </p:cNvSpPr>
          <p:nvPr>
            <p:ph type="body" idx="1"/>
          </p:nvPr>
        </p:nvSpPr>
        <p:spPr>
          <a:xfrm>
            <a:off x="369278" y="1681163"/>
            <a:ext cx="562829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2"/>
          </p:nvPr>
        </p:nvSpPr>
        <p:spPr>
          <a:xfrm>
            <a:off x="369278" y="2505075"/>
            <a:ext cx="5628298" cy="3141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60957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609570" cy="3156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21"/>
          <p:cNvSpPr txBox="1">
            <a:spLocks noGrp="1"/>
          </p:cNvSpPr>
          <p:nvPr>
            <p:ph type="body" idx="5"/>
          </p:nvPr>
        </p:nvSpPr>
        <p:spPr>
          <a:xfrm>
            <a:off x="369277" y="365124"/>
            <a:ext cx="11412493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3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5" r:id="rId4"/>
    <p:sldLayoutId id="2147483656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notebooks/welcome.ipynb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מדעי הנתונים</a:t>
            </a:r>
            <a:endParaRPr dirty="0"/>
          </a:p>
        </p:txBody>
      </p:sp>
      <p:sp>
        <p:nvSpPr>
          <p:cNvPr id="52" name="Google Shape;52;p1"/>
          <p:cNvSpPr txBox="1">
            <a:spLocks noGrp="1"/>
          </p:cNvSpPr>
          <p:nvPr>
            <p:ph type="body" idx="1"/>
          </p:nvPr>
        </p:nvSpPr>
        <p:spPr>
          <a:xfrm>
            <a:off x="3829050" y="3864505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he-IL" dirty="0"/>
              <a:t>סביבת העבודה</a:t>
            </a:r>
          </a:p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US" dirty="0"/>
              <a:t>Google Collaboratory</a:t>
            </a:r>
            <a:endParaRPr lang="he-IL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16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"/>
          <p:cNvSpPr txBox="1">
            <a:spLocks noGrp="1"/>
          </p:cNvSpPr>
          <p:nvPr>
            <p:ph type="body" idx="1"/>
          </p:nvPr>
        </p:nvSpPr>
        <p:spPr>
          <a:xfrm>
            <a:off x="351694" y="1537066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dirty="0"/>
              <a:t>סביבת הרצה לתוכניות פי</a:t>
            </a:r>
            <a:r>
              <a:rPr lang="he-IL" dirty="0"/>
              <a:t>י</a:t>
            </a:r>
            <a:r>
              <a:rPr lang="iw-IL" dirty="0"/>
              <a:t>תון </a:t>
            </a:r>
            <a:r>
              <a:rPr lang="he-IL" dirty="0"/>
              <a:t>באמצעות</a:t>
            </a:r>
            <a:r>
              <a:rPr lang="iw-IL" dirty="0"/>
              <a:t> דפדפ</a:t>
            </a:r>
            <a:r>
              <a:rPr lang="he-IL" dirty="0"/>
              <a:t>ן</a:t>
            </a:r>
          </a:p>
          <a:p>
            <a:pPr indent="-457200">
              <a:spcBef>
                <a:spcPts val="0"/>
              </a:spcBef>
              <a:buFont typeface="Arial"/>
              <a:buChar char="•"/>
            </a:pPr>
            <a:r>
              <a:rPr lang="he-IL" dirty="0"/>
              <a:t>ביצוע התוכנית מתבצע בשרת</a:t>
            </a:r>
          </a:p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he-IL" b="1" dirty="0"/>
              <a:t>יתרונות</a:t>
            </a:r>
          </a:p>
          <a:p>
            <a:pPr lvl="1" indent="-457200">
              <a:spcBef>
                <a:spcPts val="0"/>
              </a:spcBef>
              <a:buSzPts val="2800"/>
              <a:buFont typeface="Arial"/>
              <a:buChar char="•"/>
            </a:pPr>
            <a:r>
              <a:rPr lang="he-IL" dirty="0"/>
              <a:t>אינו דורש התקנה של סביבת פיתוח</a:t>
            </a:r>
            <a:endParaRPr dirty="0"/>
          </a:p>
          <a:p>
            <a:pPr lvl="1" indent="-457200">
              <a:spcBef>
                <a:spcPts val="1000"/>
              </a:spcBef>
              <a:buSzPts val="2800"/>
              <a:buFont typeface="Arial"/>
              <a:buChar char="•"/>
            </a:pPr>
            <a:r>
              <a:rPr lang="iw-IL" dirty="0"/>
              <a:t>גישה נוחה לקבצים המאוכסנים ב</a:t>
            </a:r>
            <a:r>
              <a:rPr lang="he-IL" dirty="0"/>
              <a:t>גוגל דרייב</a:t>
            </a:r>
          </a:p>
          <a:p>
            <a:pPr lvl="1" indent="-457200">
              <a:spcBef>
                <a:spcPts val="1000"/>
              </a:spcBef>
              <a:buSzPts val="2800"/>
              <a:buFont typeface="Arial"/>
              <a:buChar char="•"/>
            </a:pPr>
            <a:r>
              <a:rPr lang="he-IL" dirty="0"/>
              <a:t>ניתן לרכוש מגוגל עוצמת מחשוב רבה בהתאם לצרכים שלנו</a:t>
            </a:r>
            <a:endParaRPr lang="en-US" dirty="0"/>
          </a:p>
          <a:p>
            <a:pPr marL="4572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 b="1" dirty="0"/>
              <a:t>חסרונות</a:t>
            </a:r>
            <a:endParaRPr dirty="0"/>
          </a:p>
          <a:p>
            <a:pPr lvl="2" indent="-457200">
              <a:buSzPts val="2400"/>
              <a:buFont typeface="Arial"/>
              <a:buChar char="•"/>
            </a:pPr>
            <a:r>
              <a:rPr lang="iw-IL" dirty="0"/>
              <a:t>דורשת קישוריות לרשת</a:t>
            </a:r>
            <a:endParaRPr dirty="0"/>
          </a:p>
          <a:p>
            <a:pPr lvl="2" indent="-457200">
              <a:buSzPts val="2400"/>
              <a:buFont typeface="Arial"/>
              <a:buChar char="•"/>
            </a:pPr>
            <a:r>
              <a:rPr lang="iw-IL" dirty="0"/>
              <a:t>מהירות הביצוע לעיתים איטית</a:t>
            </a:r>
            <a:endParaRPr lang="he-IL" dirty="0"/>
          </a:p>
          <a:p>
            <a:pPr marL="457200" lvl="1" indent="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</a:pPr>
            <a:endParaRPr lang="he-IL" dirty="0"/>
          </a:p>
          <a:p>
            <a:pPr marL="457200" lvl="1" indent="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</a:pPr>
            <a:r>
              <a:rPr lang="he-IL" dirty="0"/>
              <a:t>נכתוב בגוגל </a:t>
            </a:r>
            <a:r>
              <a:rPr lang="en-US" dirty="0" err="1"/>
              <a:t>colab</a:t>
            </a:r>
            <a:r>
              <a:rPr lang="he-IL" dirty="0"/>
              <a:t> או שנשתמש בלינק:</a:t>
            </a:r>
            <a:endParaRPr dirty="0"/>
          </a:p>
          <a:p>
            <a:pPr marL="914400" lvl="1" indent="-3048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Font typeface="Arial"/>
              <a:buNone/>
            </a:pP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u="sng" dirty="0">
                <a:solidFill>
                  <a:schemeClr val="hlink"/>
                </a:solidFill>
                <a:hlinkClick r:id="rId3"/>
              </a:rPr>
              <a:t>https://colab.research.google.com/notebooks/welcome.ipynb</a:t>
            </a:r>
            <a:endParaRPr dirty="0"/>
          </a:p>
          <a:p>
            <a:pPr marL="0" lvl="0" indent="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dirty="0"/>
          </a:p>
        </p:txBody>
      </p:sp>
      <p:sp>
        <p:nvSpPr>
          <p:cNvPr id="306" name="Google Shape;306;p5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 dirty="0"/>
              <a:t>Google Colab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596904-7614-A900-398B-2A75F8A38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549" y="522410"/>
            <a:ext cx="914528" cy="8573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18E54EA-D117-9C9A-90E8-A3731D754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83" y="650304"/>
            <a:ext cx="8657833" cy="4549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589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0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5720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•"/>
            </a:pPr>
            <a:r>
              <a:rPr lang="iw-IL"/>
              <a:t>הקוד ותוצאות הרצתו מופיעים יחד באותו החלון זה אחר זה </a:t>
            </a:r>
            <a:endParaRPr/>
          </a:p>
        </p:txBody>
      </p:sp>
      <p:sp>
        <p:nvSpPr>
          <p:cNvPr id="312" name="Google Shape;312;p40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iw-IL"/>
              <a:t>סביבת עבודה מסוג notebooks</a:t>
            </a:r>
            <a:endParaRPr/>
          </a:p>
        </p:txBody>
      </p:sp>
      <p:pic>
        <p:nvPicPr>
          <p:cNvPr id="313" name="Google Shape;313;p40"/>
          <p:cNvPicPr preferRelativeResize="0"/>
          <p:nvPr/>
        </p:nvPicPr>
        <p:blipFill rotWithShape="1">
          <a:blip r:embed="rId3">
            <a:alphaModFix/>
          </a:blip>
          <a:srcRect b="3800"/>
          <a:stretch/>
        </p:blipFill>
        <p:spPr>
          <a:xfrm>
            <a:off x="930619" y="2320187"/>
            <a:ext cx="7972440" cy="2963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2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חיבור סביבת העבודה לgoogle drive</a:t>
            </a:r>
            <a:r>
              <a:rPr lang="he-IL" dirty="0"/>
              <a:t> (1)</a:t>
            </a:r>
            <a:endParaRPr dirty="0"/>
          </a:p>
        </p:txBody>
      </p:sp>
      <p:pic>
        <p:nvPicPr>
          <p:cNvPr id="329" name="Google Shape;329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69493" y="2270486"/>
            <a:ext cx="5315692" cy="259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42"/>
          <p:cNvSpPr/>
          <p:nvPr/>
        </p:nvSpPr>
        <p:spPr>
          <a:xfrm>
            <a:off x="2844800" y="3665425"/>
            <a:ext cx="774700" cy="80497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42"/>
          <p:cNvSpPr txBox="1"/>
          <p:nvPr/>
        </p:nvSpPr>
        <p:spPr>
          <a:xfrm flipH="1">
            <a:off x="6440113" y="3026512"/>
            <a:ext cx="245207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2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24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3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חיבור סביבת העבודה לgoogle drive</a:t>
            </a:r>
            <a:r>
              <a:rPr lang="he-IL" dirty="0"/>
              <a:t> </a:t>
            </a:r>
            <a:r>
              <a:rPr lang="iw-IL" dirty="0"/>
              <a:t>(2)</a:t>
            </a:r>
            <a:endParaRPr dirty="0"/>
          </a:p>
        </p:txBody>
      </p:sp>
      <p:pic>
        <p:nvPicPr>
          <p:cNvPr id="337" name="Google Shape;337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15450" y="2297737"/>
            <a:ext cx="6449325" cy="2953162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43"/>
          <p:cNvSpPr/>
          <p:nvPr/>
        </p:nvSpPr>
        <p:spPr>
          <a:xfrm>
            <a:off x="4869710" y="3085689"/>
            <a:ext cx="1556490" cy="804975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4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iw-IL" dirty="0"/>
              <a:t>חיבור סביבת העבודה לgoogle drive</a:t>
            </a:r>
            <a:r>
              <a:rPr lang="he-IL" dirty="0"/>
              <a:t> </a:t>
            </a:r>
            <a:r>
              <a:rPr lang="iw-IL" dirty="0"/>
              <a:t>(3)</a:t>
            </a:r>
            <a:endParaRPr dirty="0"/>
          </a:p>
        </p:txBody>
      </p:sp>
      <p:pic>
        <p:nvPicPr>
          <p:cNvPr id="344" name="Google Shape;344;p44"/>
          <p:cNvPicPr preferRelativeResize="0"/>
          <p:nvPr/>
        </p:nvPicPr>
        <p:blipFill rotWithShape="1">
          <a:blip r:embed="rId3">
            <a:alphaModFix/>
          </a:blip>
          <a:srcRect b="29165"/>
          <a:stretch/>
        </p:blipFill>
        <p:spPr>
          <a:xfrm>
            <a:off x="2894543" y="1454150"/>
            <a:ext cx="6631514" cy="48577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4"/>
          <p:cNvSpPr/>
          <p:nvPr/>
        </p:nvSpPr>
        <p:spPr>
          <a:xfrm>
            <a:off x="3174472" y="3078051"/>
            <a:ext cx="1905528" cy="643050"/>
          </a:xfrm>
          <a:prstGeom prst="ellipse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9C90A2A-9C11-EB0D-9DE4-C9FD4DC9E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28640" y="1351281"/>
            <a:ext cx="6153130" cy="4258212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תחת הדרייב תתווסף תיקייה בשם </a:t>
            </a:r>
            <a:r>
              <a:rPr lang="en-US" dirty="0" err="1"/>
              <a:t>Colab</a:t>
            </a:r>
            <a:r>
              <a:rPr lang="en-US" dirty="0"/>
              <a:t> Notebooks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השמירה תתבצע לתיקיה זאת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שמירה באמצעות </a:t>
            </a:r>
            <a:r>
              <a:rPr lang="en-US" dirty="0"/>
              <a:t>File-&gt;Save</a:t>
            </a:r>
            <a:r>
              <a:rPr lang="he-IL" dirty="0"/>
              <a:t> או </a:t>
            </a:r>
            <a:r>
              <a:rPr lang="en-US" dirty="0"/>
              <a:t>Control + s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9604DD-9AC7-7589-C055-B961EF342A4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3" y="-426720"/>
            <a:ext cx="11430078" cy="2168207"/>
          </a:xfrm>
        </p:spPr>
        <p:txBody>
          <a:bodyPr/>
          <a:lstStyle/>
          <a:p>
            <a:r>
              <a:rPr lang="he-IL" dirty="0"/>
              <a:t>שמירת מחברת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D76EE9-8B53-621A-96CB-377CACBDA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732" y="989369"/>
            <a:ext cx="4504628" cy="4127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78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9F6662D-3480-1FA0-4854-B9E4FEB60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3759" y="1534161"/>
            <a:ext cx="6000731" cy="4075332"/>
          </a:xfrm>
        </p:spPr>
        <p:txBody>
          <a:bodyPr/>
          <a:lstStyle/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File-&gt;Open Notebook</a:t>
            </a:r>
            <a:r>
              <a:rPr lang="he-IL" dirty="0"/>
              <a:t> או </a:t>
            </a:r>
            <a:r>
              <a:rPr lang="en-US" dirty="0" err="1"/>
              <a:t>Control+o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he-IL" dirty="0"/>
              <a:t>בוחרים את המחברת הרצויה</a:t>
            </a:r>
          </a:p>
          <a:p>
            <a:pPr marL="228600" indent="0"/>
            <a:endParaRPr lang="en-US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F5B590-5E67-149F-D844-5C1A812C688C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טעינת מחברת</a:t>
            </a:r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2EAFF-F8B7-C236-5A4A-BD090B34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509" y="2234465"/>
            <a:ext cx="6168924" cy="337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2915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151</Words>
  <Application>Microsoft Office PowerPoint</Application>
  <PresentationFormat>Widescreen</PresentationFormat>
  <Paragraphs>31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Tahoma</vt:lpstr>
      <vt:lpstr>Arial</vt:lpstr>
      <vt:lpstr>TECHNION_Op3_General_Heb</vt:lpstr>
      <vt:lpstr>מדעי הנתונים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השתלמות ניתוח נתונים ולמידת מכונה</dc:title>
  <dc:creator>Jacob Mike</dc:creator>
  <cp:lastModifiedBy>Yaron Mizrahi</cp:lastModifiedBy>
  <cp:revision>30</cp:revision>
  <dcterms:created xsi:type="dcterms:W3CDTF">2019-03-02T07:56:19Z</dcterms:created>
  <dcterms:modified xsi:type="dcterms:W3CDTF">2024-09-11T08:57:13Z</dcterms:modified>
</cp:coreProperties>
</file>