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16" r:id="rId3"/>
    <p:sldId id="312" r:id="rId4"/>
    <p:sldId id="313" r:id="rId5"/>
    <p:sldId id="314" r:id="rId6"/>
    <p:sldId id="317" r:id="rId7"/>
    <p:sldId id="315" r:id="rId8"/>
    <p:sldId id="319" r:id="rId9"/>
    <p:sldId id="318" r:id="rId10"/>
    <p:sldId id="320" r:id="rId11"/>
    <p:sldId id="321" r:id="rId12"/>
    <p:sldId id="322" r:id="rId13"/>
    <p:sldId id="323" r:id="rId14"/>
    <p:sldId id="324" r:id="rId15"/>
    <p:sldId id="326" r:id="rId16"/>
    <p:sldId id="327" r:id="rId17"/>
    <p:sldId id="328" r:id="rId18"/>
    <p:sldId id="329" r:id="rId19"/>
    <p:sldId id="310" r:id="rId20"/>
  </p:sldIdLst>
  <p:sldSz cx="12192000" cy="6858000"/>
  <p:notesSz cx="6858000" cy="9144000"/>
  <p:embeddedFontLs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i0CBFrVvg+DGDciOS1an5WHLo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6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6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>
  <p:cSld name="השוואה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369278" y="1681163"/>
            <a:ext cx="56282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369278" y="2505075"/>
            <a:ext cx="5628298" cy="314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957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9570" cy="315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5"/>
          </p:nvPr>
        </p:nvSpPr>
        <p:spPr>
          <a:xfrm>
            <a:off x="369277" y="365124"/>
            <a:ext cx="11412493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פיתון ומדעי הנתונים</a:t>
            </a:r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3829050" y="3864505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Sets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6236B7-08C0-3C0C-A009-C0B5A63DF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713389"/>
          </a:xfrm>
        </p:spPr>
        <p:txBody>
          <a:bodyPr/>
          <a:lstStyle/>
          <a:p>
            <a:r>
              <a:rPr lang="he-IL" dirty="0"/>
              <a:t>ערכים כפולים יופיעו פעם אחת בלבד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A8596-AA0A-AB67-880D-D1F90DA845E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הוספת סט לסט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5ED18-9740-F80A-09D5-675A33E0754D}"/>
              </a:ext>
            </a:extLst>
          </p:cNvPr>
          <p:cNvSpPr txBox="1"/>
          <p:nvPr/>
        </p:nvSpPr>
        <p:spPr>
          <a:xfrm>
            <a:off x="481613" y="3324649"/>
            <a:ext cx="63186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set1 = {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set2 = {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"pineapple"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"papaya"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set1.update(set2)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(set1)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2DA7D-6A0B-A4FA-669A-B4A105C76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94" y="4294145"/>
            <a:ext cx="478221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ED551-42C8-C557-517C-DE9AFE3BC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802165"/>
          </a:xfrm>
        </p:spPr>
        <p:txBody>
          <a:bodyPr/>
          <a:lstStyle/>
          <a:p>
            <a:r>
              <a:rPr lang="he-IL" dirty="0"/>
              <a:t>למעשה אפשר להוסיף כל אובייקט שהוא </a:t>
            </a:r>
            <a:r>
              <a:rPr lang="en-US" dirty="0" err="1"/>
              <a:t>Iterable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858CA-4696-D699-C479-7DB36FEF79A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הוספת </a:t>
            </a:r>
            <a:r>
              <a:rPr lang="en-US" dirty="0" err="1"/>
              <a:t>Iterable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E9EAC-4BCE-453D-5DFE-4AD038AC8325}"/>
              </a:ext>
            </a:extLst>
          </p:cNvPr>
          <p:cNvSpPr txBox="1"/>
          <p:nvPr/>
        </p:nvSpPr>
        <p:spPr>
          <a:xfrm>
            <a:off x="508246" y="3076073"/>
            <a:ext cx="6094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set1 = {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"kiwi"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"orange"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set1.update(list1)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(set1)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78E54-9DC0-7C26-6883-7C1F04E02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85" y="4487662"/>
            <a:ext cx="6203407" cy="80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F096C6-C4DD-DEE9-9619-AD5C4BB52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61" y="1571890"/>
            <a:ext cx="11430077" cy="561975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אם האיבר לא נמצא </a:t>
            </a:r>
            <a:r>
              <a:rPr lang="he-IL" b="1" dirty="0"/>
              <a:t>תיזרק חריגה</a:t>
            </a:r>
            <a:endParaRPr lang="en-I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9F1A-3ACB-B949-FDB0-833592E69A8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הסרת איבר - </a:t>
            </a:r>
            <a:r>
              <a:rPr lang="en-US" dirty="0"/>
              <a:t>remove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B1F97-E6AB-9A54-DF74-AF075F9B3BA2}"/>
              </a:ext>
            </a:extLst>
          </p:cNvPr>
          <p:cNvSpPr txBox="1"/>
          <p:nvPr/>
        </p:nvSpPr>
        <p:spPr>
          <a:xfrm>
            <a:off x="229773" y="269482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frutes.remove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1D45F-D137-9360-18B4-ABA1056C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4720217"/>
            <a:ext cx="3153215" cy="79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672169-E377-2FE4-8CDC-2F39436C290C}"/>
              </a:ext>
            </a:extLst>
          </p:cNvPr>
          <p:cNvSpPr txBox="1"/>
          <p:nvPr/>
        </p:nvSpPr>
        <p:spPr>
          <a:xfrm>
            <a:off x="6504746" y="269482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frutes.remove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"melon"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6C2A8-91A2-A637-844B-1B73E38E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74718"/>
            <a:ext cx="5577840" cy="26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9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10D5AA-7D96-67C2-AC24-A2EA7B3C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572135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אם האיבר לא נמצא בסט </a:t>
            </a:r>
            <a:r>
              <a:rPr lang="he-IL" b="1" dirty="0"/>
              <a:t>לא</a:t>
            </a:r>
            <a:r>
              <a:rPr lang="he-IL" dirty="0"/>
              <a:t> תתרחש חריגה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14915-A11B-565E-982D-E5D7A794022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הסרת איבר - </a:t>
            </a:r>
            <a:r>
              <a:rPr lang="en-US" dirty="0"/>
              <a:t>discard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4CAA2-D36E-C3D6-B32C-A06C08BFE8E9}"/>
              </a:ext>
            </a:extLst>
          </p:cNvPr>
          <p:cNvSpPr txBox="1"/>
          <p:nvPr/>
        </p:nvSpPr>
        <p:spPr>
          <a:xfrm>
            <a:off x="351693" y="254571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frutes.discard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AA639-109E-1257-0418-FE870061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4871933"/>
            <a:ext cx="3134162" cy="752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5588AF-22EE-9D0B-0438-668F87CAE862}"/>
              </a:ext>
            </a:extLst>
          </p:cNvPr>
          <p:cNvSpPr txBox="1"/>
          <p:nvPr/>
        </p:nvSpPr>
        <p:spPr>
          <a:xfrm>
            <a:off x="6573520" y="256360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frutes.discard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"melon"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FC936-FA50-8E1D-94ED-86755BA57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37" y="4910038"/>
            <a:ext cx="434400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3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6977AF-37CE-FDC6-5B7F-6D8A23A7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582295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ישלוף איבר רנדומלי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DB1B-E9D8-0E59-526C-7962A8A95F8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שליפת איבר - </a:t>
            </a:r>
            <a:r>
              <a:rPr lang="en-US" dirty="0"/>
              <a:t>pop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27213-A142-3440-7F6A-54D2AED154BE}"/>
              </a:ext>
            </a:extLst>
          </p:cNvPr>
          <p:cNvSpPr txBox="1"/>
          <p:nvPr/>
        </p:nvSpPr>
        <p:spPr>
          <a:xfrm>
            <a:off x="351693" y="2975263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frutes.pop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(item)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DEA23-5047-985D-49A2-5D8429144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191" y="3690867"/>
            <a:ext cx="327705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8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57B41-9C7E-084E-BFF6-57812FE64BD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0961" y="2740818"/>
            <a:ext cx="11430078" cy="1376363"/>
          </a:xfrm>
        </p:spPr>
        <p:txBody>
          <a:bodyPr/>
          <a:lstStyle/>
          <a:p>
            <a:pPr algn="ctr"/>
            <a:r>
              <a:rPr lang="he-IL" dirty="0"/>
              <a:t>חיבור סטים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8592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9F22D-89D5-E4FD-6019-7CCE6389D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5314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set1</a:t>
            </a:r>
            <a:r>
              <a:rPr lang="he-IL" dirty="0"/>
              <a:t> ו</a:t>
            </a:r>
            <a:r>
              <a:rPr lang="en-US" dirty="0"/>
              <a:t>set2</a:t>
            </a:r>
            <a:r>
              <a:rPr lang="he-IL" dirty="0"/>
              <a:t> נשארים ללא שינוי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A80A-A86C-3819-8147-7158EDEC79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חיבור סטים </a:t>
            </a:r>
            <a:r>
              <a:rPr lang="en-US" dirty="0"/>
              <a:t>-</a:t>
            </a:r>
            <a:r>
              <a:rPr lang="he-IL" dirty="0"/>
              <a:t> </a:t>
            </a:r>
            <a:r>
              <a:rPr lang="en-US" dirty="0"/>
              <a:t>union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AFCB0-E334-9B9A-461E-3CA40DF82C4B}"/>
              </a:ext>
            </a:extLst>
          </p:cNvPr>
          <p:cNvSpPr txBox="1"/>
          <p:nvPr/>
        </p:nvSpPr>
        <p:spPr>
          <a:xfrm>
            <a:off x="351693" y="3133418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set1 = {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set2 = {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set3 = set1.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(set2)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(set3)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3927DC-96E7-D244-084F-0CEAE978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21" y="3252326"/>
            <a:ext cx="270547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7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F9899B-75BE-18D4-32AB-1ECB7C97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531495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מוסיפים את תוכן </a:t>
            </a:r>
            <a:r>
              <a:rPr lang="en-US" dirty="0"/>
              <a:t>set1</a:t>
            </a:r>
            <a:r>
              <a:rPr lang="he-IL" dirty="0"/>
              <a:t> ל </a:t>
            </a:r>
            <a:r>
              <a:rPr lang="en-US" dirty="0"/>
              <a:t>set2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D67D2-A919-3FB6-3C1D-6C7247F077F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חיבור סטים - </a:t>
            </a:r>
            <a:r>
              <a:rPr lang="en-US" dirty="0"/>
              <a:t>update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722EA-5592-3E8E-F94D-80D262A5FC39}"/>
              </a:ext>
            </a:extLst>
          </p:cNvPr>
          <p:cNvSpPr txBox="1"/>
          <p:nvPr/>
        </p:nvSpPr>
        <p:spPr>
          <a:xfrm>
            <a:off x="1483360" y="3369626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set1 = {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set2 = {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set2.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(set1)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(set2)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52CF7-B1B8-E016-CCAC-B778AD26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3813707"/>
            <a:ext cx="269595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80138E-6821-9AFC-61A5-A628AE3B9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err="1"/>
              <a:t>my_list</a:t>
            </a:r>
            <a:r>
              <a:rPr lang="en-US" dirty="0"/>
              <a:t> = [1, 2, 2, 3, 4, 4]</a:t>
            </a:r>
          </a:p>
          <a:p>
            <a:pPr algn="l" rtl="0"/>
            <a:r>
              <a:rPr lang="en-US" dirty="0" err="1"/>
              <a:t>unique_set</a:t>
            </a:r>
            <a:r>
              <a:rPr lang="en-US" dirty="0"/>
              <a:t> = set(</a:t>
            </a:r>
            <a:r>
              <a:rPr lang="en-US" dirty="0" err="1"/>
              <a:t>my_list</a:t>
            </a:r>
            <a:r>
              <a:rPr lang="en-US"/>
              <a:t>)  # {1, 2, 3, 4}</a:t>
            </a:r>
          </a:p>
          <a:p>
            <a:pPr algn="l" rtl="0"/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73917-4F48-543F-5553-F1339F51EA1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שימוש נפוץ לסט – צמצום כפילויות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4380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82ABF8-D020-4878-ACC4-F36936A75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הגדרה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גישה לאיברים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הוספת איבר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/>
              <a:t>חיבור סטים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A27F6-5197-8E77-EDC7-0D49DC5FB5B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תוכן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7260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B35F72-8A73-5B33-6D3D-1C2297F56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77" y="774929"/>
            <a:ext cx="11430077" cy="1823097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מבנה נתונים המכיל ערכים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כל איבר יכול להופיע לכל היותר פעם אחת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אינו שומר על סדר האיברים לפי סדר ההכנסה (בניגוד ל </a:t>
            </a:r>
            <a:r>
              <a:rPr lang="en-US" dirty="0"/>
              <a:t>dictionary</a:t>
            </a:r>
            <a:r>
              <a:rPr lang="he-IL" dirty="0"/>
              <a:t>)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08062-8BE6-3765-9B79-FA8E2322C56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8976" y="-141260"/>
            <a:ext cx="11430078" cy="1376363"/>
          </a:xfrm>
        </p:spPr>
        <p:txBody>
          <a:bodyPr/>
          <a:lstStyle/>
          <a:p>
            <a:r>
              <a:rPr lang="en-US" dirty="0"/>
              <a:t>Set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EC4C3-8CAD-19FF-7A00-7ED38ABC98C7}"/>
              </a:ext>
            </a:extLst>
          </p:cNvPr>
          <p:cNvSpPr txBox="1"/>
          <p:nvPr/>
        </p:nvSpPr>
        <p:spPr>
          <a:xfrm>
            <a:off x="442170" y="2530134"/>
            <a:ext cx="7552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F68D1-6740-5075-6F4B-5DEEFF05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46" y="4635841"/>
            <a:ext cx="3265685" cy="987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2A200-EF9F-7C87-E5A5-54C0773835D1}"/>
              </a:ext>
            </a:extLst>
          </p:cNvPr>
          <p:cNvSpPr txBox="1"/>
          <p:nvPr/>
        </p:nvSpPr>
        <p:spPr>
          <a:xfrm>
            <a:off x="8396451" y="2530134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frutes1 = set()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(frutes2)</a:t>
            </a:r>
          </a:p>
          <a:p>
            <a:endParaRPr lang="en-US" sz="2000" dirty="0">
              <a:latin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0B6A0C-2016-EC17-5C07-E5888046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369" y="4533051"/>
            <a:ext cx="1077673" cy="7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0916B-AF29-B6D0-92F1-3498D220F0F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0961" y="2344578"/>
            <a:ext cx="11430078" cy="1376363"/>
          </a:xfrm>
        </p:spPr>
        <p:txBody>
          <a:bodyPr/>
          <a:lstStyle/>
          <a:p>
            <a:pPr algn="ctr"/>
            <a:r>
              <a:rPr lang="he-IL" dirty="0"/>
              <a:t>גישה לאיברים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692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3E4805-F895-C64E-2422-BA603003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917575"/>
          </a:xfrm>
        </p:spPr>
        <p:txBody>
          <a:bodyPr/>
          <a:lstStyle/>
          <a:p>
            <a:r>
              <a:rPr lang="he-IL" dirty="0"/>
              <a:t>האיברים אינם סדורים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27D64-909C-1AE1-5013-5A59057490E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>
                <a:solidFill>
                  <a:srgbClr val="FF0000"/>
                </a:solidFill>
              </a:rPr>
              <a:t>לא ניתן </a:t>
            </a:r>
            <a:r>
              <a:rPr lang="he-IL" dirty="0"/>
              <a:t>לגשת לפי אינדקס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FBBCC-3ED4-9248-6182-D69F0C637FE8}"/>
              </a:ext>
            </a:extLst>
          </p:cNvPr>
          <p:cNvSpPr txBox="1"/>
          <p:nvPr/>
        </p:nvSpPr>
        <p:spPr>
          <a:xfrm>
            <a:off x="351693" y="3453081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[0]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EAB30-A2EA-2490-D669-452D8B60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508" y="2974369"/>
            <a:ext cx="429637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4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5FFCE-565C-EF16-389A-0C3B292A2A7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ניתן לבצע </a:t>
            </a:r>
            <a:r>
              <a:rPr lang="he-IL" dirty="0" err="1"/>
              <a:t>איטרציה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70743-7237-6B7C-48F3-84F341692A66}"/>
              </a:ext>
            </a:extLst>
          </p:cNvPr>
          <p:cNvSpPr txBox="1"/>
          <p:nvPr/>
        </p:nvSpPr>
        <p:spPr>
          <a:xfrm>
            <a:off x="499369" y="1895343"/>
            <a:ext cx="6094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item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(item)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C576A-4E15-6F0C-3FCC-EC6D0738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61" y="3834335"/>
            <a:ext cx="1792878" cy="11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F03B-55C6-0529-5C2F-AD454DFC32D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בדיקה האם איבר נמצא בסט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483B6-DA0D-260A-BFC4-F4C0513C0A01}"/>
              </a:ext>
            </a:extLst>
          </p:cNvPr>
          <p:cNvSpPr txBox="1"/>
          <p:nvPr/>
        </p:nvSpPr>
        <p:spPr>
          <a:xfrm>
            <a:off x="410229" y="1810135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2F7CB-3AD2-94A1-B6DA-2BF60A14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488" y="3888285"/>
            <a:ext cx="1517024" cy="8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9631-2B09-9F00-95D6-D4772E4984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0961" y="2318211"/>
            <a:ext cx="11430078" cy="1376363"/>
          </a:xfrm>
        </p:spPr>
        <p:txBody>
          <a:bodyPr/>
          <a:lstStyle/>
          <a:p>
            <a:pPr algn="ctr"/>
            <a:r>
              <a:rPr lang="he-IL" dirty="0"/>
              <a:t>הוספת איבר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5288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299994-79E7-F9B6-D280-94A61DA8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864309"/>
          </a:xfrm>
        </p:spPr>
        <p:txBody>
          <a:bodyPr/>
          <a:lstStyle/>
          <a:p>
            <a:r>
              <a:rPr lang="he-IL" dirty="0"/>
              <a:t>הוספת איבר שכבר קיים בסט לא תשפיע עליו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29A6C-DD99-05A0-C9EC-A5C15F402A8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הוספת איבר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3972-EAB5-6B70-9529-263638FFCFA2}"/>
              </a:ext>
            </a:extLst>
          </p:cNvPr>
          <p:cNvSpPr txBox="1"/>
          <p:nvPr/>
        </p:nvSpPr>
        <p:spPr>
          <a:xfrm>
            <a:off x="351693" y="3044682"/>
            <a:ext cx="6094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frutes.add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"orange"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frutes.add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DAD21-E34F-DA50-2D7F-8F661571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71" y="3735913"/>
            <a:ext cx="4613538" cy="86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702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576</Words>
  <Application>Microsoft Office PowerPoint</Application>
  <PresentationFormat>Widescreen</PresentationFormat>
  <Paragraphs>95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Tahoma</vt:lpstr>
      <vt:lpstr>Arial</vt:lpstr>
      <vt:lpstr>Courier New</vt:lpstr>
      <vt:lpstr>TECHNION_Op3_General_Heb</vt:lpstr>
      <vt:lpstr>פיתון ומדעי הנתונים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השתלמות ניתוח נתונים ולמידת מכונה</dc:title>
  <dc:creator>Jacob Mike</dc:creator>
  <cp:lastModifiedBy>Yaron Mizrahi</cp:lastModifiedBy>
  <cp:revision>56</cp:revision>
  <dcterms:created xsi:type="dcterms:W3CDTF">2019-03-02T07:56:19Z</dcterms:created>
  <dcterms:modified xsi:type="dcterms:W3CDTF">2024-10-30T11:24:45Z</dcterms:modified>
</cp:coreProperties>
</file>