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BEE390-4FF5-4C12-A685-715C60987758}">
  <a:tblStyle styleId="{17BEE390-4FF5-4C12-A685-715C609877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8af5c06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8af5c06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42724c0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42724c0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42724c0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42724c0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42724c0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42724c0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42724c0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42724c0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42724c0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42724c0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42724c08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42724c0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42724c0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42724c0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Авиарейсы без потерь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09350" y="4108175"/>
            <a:ext cx="2705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Честнейшин Михаил Юрьевич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датасета: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Вылеты из аэропорта Анапы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Взят зимний период 2017 года (январь. февраль. декабрь)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Не включает в себя отмененные рейсы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Исключено направление в Новокузнецк из-за отсутствия данных.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данных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p15"/>
          <p:cNvGraphicFramePr/>
          <p:nvPr/>
        </p:nvGraphicFramePr>
        <p:xfrm>
          <a:off x="952500" y="102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{17BEE390-4FF5-4C12-A685-715C60987758}</a:tableStyleId>
              </a:tblPr>
              <a:tblGrid>
                <a:gridCol w="1875625"/>
                <a:gridCol w="2289650"/>
                <a:gridCol w="1263975"/>
                <a:gridCol w="1809750"/>
              </a:tblGrid>
              <a:tr h="1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flight_id</a:t>
                      </a:r>
                      <a:endParaRPr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индефикатор рейса</a:t>
                      </a:r>
                      <a:endParaRPr b="1" sz="15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</a:rPr>
                        <a:t>max_bording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</a:rPr>
                        <a:t>max кол-во мест в самолета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departure _airport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аэропорт вылета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cur_pass</a:t>
                      </a:r>
                      <a:endParaRPr b="1" sz="13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заполненость рейса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arrival_airport</a:t>
                      </a:r>
                      <a:endParaRPr sz="17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аэропорт прибытия</a:t>
                      </a:r>
                      <a:endParaRPr sz="18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perc_bording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процент посадки самолета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actual_departure</a:t>
                      </a:r>
                      <a:endParaRPr sz="18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факт. время вылета</a:t>
                      </a:r>
                      <a:endParaRPr sz="18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earn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выручка с проданных билетов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actual_arrival</a:t>
                      </a:r>
                      <a:endParaRPr sz="18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факт. время прибытия</a:t>
                      </a:r>
                      <a:endParaRPr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duration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длительность полета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</a:rPr>
                        <a:t>модель самолета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Дополнительный данные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Были добавлены такие данные как: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Часовое потребление топлива в кг/ч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Стоймость топлива в Анапе за тонну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Каких данных не хватило: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стоймость амортизации самолета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заработная плата персоналу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стоймость обслуживания самолета в аэропорту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время простоя самолета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оценки рейсов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Profit /time -в данной работе использовался такой показатель как выручка в минутах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Заполняемость рейса в процентах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5716150" y="1687650"/>
            <a:ext cx="295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 графика видно что Sukhoi летает только в Белгород , а Boeing в Москву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65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5900100" y="1200150"/>
            <a:ext cx="324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Выручка в минуту прямо пропорциональна проценту заполненности самолета.  Из графика видно пару рейсов с плохой наполненностью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0138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5618600" y="1307850"/>
            <a:ext cx="333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данного графика видно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у Boeing больше мест для посадки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есть несколько рейсов в которых можно поменять самолет на Sukhoi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Попробовать</a:t>
            </a:r>
            <a:r>
              <a:rPr lang="ru"/>
              <a:t> заменить самолеты Boeing  на Sukhoi у рейсов 136360 и  136122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Удалить рейсы с низкой загруженностью у Sukhoi 136807 и 136642</a:t>
            </a:r>
            <a:br>
              <a:rPr lang="ru"/>
            </a:b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