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Food Delivery Performance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Key Findings &amp; Recommendations Summary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– Delivery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High traffic and bad weather increase average delivery time.</a:t>
            </a:r>
          </a:p>
          <a:p>
            <a:pPr/>
            <a:r>
              <a:t>Order volume spikes during festivals with 20% longer delivery durations.</a:t>
            </a:r>
          </a:p>
          <a:p>
            <a:pPr/>
            <a:r>
              <a:t>‘Jam’ traffic conditions double delivery time compared to ‘Low’ traffic.</a:t>
            </a:r>
          </a:p>
          <a:p>
            <a:pPr/>
            <a:r>
              <a:t>Rain and storms correlate with lower driver ratings and longer times.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– Personnel, Location &amp; Timing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Top-rated personnel are faster and more reliable.</a:t>
            </a:r>
          </a:p>
          <a:p>
            <a:pPr/>
            <a:r>
              <a:t>Urban centers (e.g., Lagos, Abuja) are high-activity zones.</a:t>
            </a:r>
          </a:p>
          <a:p>
            <a:pPr/>
            <a:r>
              <a:t>Orders peak 6–9 PM and on Fridays/weekends.</a:t>
            </a:r>
          </a:p>
          <a:p>
            <a:pPr/>
            <a:r>
              <a:t>Poor vehicle condition leads to delivery delays.</a:t>
            </a:r>
          </a:p>
          <a:p>
            <a:pPr/>
            <a:r>
              <a:t>Multiple orders per trip increase time by 15–25%.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– Staffing &amp; Routing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Increase staffing during peak hours and festivals.</a:t>
            </a:r>
          </a:p>
          <a:p>
            <a:pPr/>
            <a:r>
              <a:t>Use real-time traffic data for smarter route planning.</a:t>
            </a:r>
          </a:p>
          <a:p>
            <a:pPr/>
            <a:r>
              <a:t>Apply predictive analytics for delivery assignments.</a:t>
            </a:r>
          </a:p>
          <a:p>
            <a:pPr/>
            <a:r>
              <a:t>Adjust operations based on weather forecasts.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– Personnel &amp; Vehicles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Train low-performing drivers; reward top performers.</a:t>
            </a:r>
          </a:p>
          <a:p>
            <a:pPr/>
            <a:r>
              <a:t>Launch vehicle maintenance support programs.</a:t>
            </a:r>
          </a:p>
          <a:p>
            <a:pPr/>
            <a:r>
              <a:t>Limit batch deliveries in high traffic zones.</a:t>
            </a:r>
          </a:p>
          <a:p>
            <a:pPr/>
            <a:r>
              <a:t>Send real-time updates to customers during delays.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