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6"/>
  </p:handoutMasterIdLst>
  <p:sldIdLst>
    <p:sldId id="624" r:id="rId3"/>
    <p:sldId id="725" r:id="rId5"/>
    <p:sldId id="1048" r:id="rId6"/>
    <p:sldId id="731" r:id="rId7"/>
    <p:sldId id="755" r:id="rId8"/>
    <p:sldId id="727" r:id="rId9"/>
    <p:sldId id="1049" r:id="rId10"/>
    <p:sldId id="732" r:id="rId11"/>
    <p:sldId id="733" r:id="rId12"/>
    <p:sldId id="734" r:id="rId13"/>
    <p:sldId id="735" r:id="rId14"/>
    <p:sldId id="862" r:id="rId15"/>
    <p:sldId id="863" r:id="rId16"/>
    <p:sldId id="864" r:id="rId17"/>
    <p:sldId id="865" r:id="rId18"/>
    <p:sldId id="866" r:id="rId19"/>
    <p:sldId id="867" r:id="rId20"/>
    <p:sldId id="868" r:id="rId21"/>
    <p:sldId id="869" r:id="rId22"/>
    <p:sldId id="870" r:id="rId23"/>
    <p:sldId id="871" r:id="rId24"/>
    <p:sldId id="872" r:id="rId25"/>
    <p:sldId id="873" r:id="rId26"/>
    <p:sldId id="874" r:id="rId27"/>
    <p:sldId id="875" r:id="rId28"/>
    <p:sldId id="876" r:id="rId29"/>
    <p:sldId id="877" r:id="rId30"/>
    <p:sldId id="878" r:id="rId31"/>
    <p:sldId id="879" r:id="rId32"/>
    <p:sldId id="1050" r:id="rId33"/>
    <p:sldId id="736" r:id="rId34"/>
    <p:sldId id="737" r:id="rId35"/>
    <p:sldId id="738" r:id="rId36"/>
    <p:sldId id="757" r:id="rId37"/>
    <p:sldId id="739" r:id="rId38"/>
    <p:sldId id="740" r:id="rId39"/>
    <p:sldId id="741" r:id="rId40"/>
    <p:sldId id="742" r:id="rId41"/>
    <p:sldId id="743" r:id="rId42"/>
    <p:sldId id="977" r:id="rId43"/>
    <p:sldId id="978" r:id="rId44"/>
    <p:sldId id="979" r:id="rId45"/>
    <p:sldId id="980" r:id="rId46"/>
    <p:sldId id="981" r:id="rId47"/>
    <p:sldId id="982" r:id="rId48"/>
    <p:sldId id="983" r:id="rId49"/>
    <p:sldId id="984" r:id="rId50"/>
    <p:sldId id="985" r:id="rId51"/>
    <p:sldId id="986" r:id="rId52"/>
    <p:sldId id="987" r:id="rId53"/>
    <p:sldId id="988" r:id="rId54"/>
    <p:sldId id="989" r:id="rId55"/>
    <p:sldId id="990" r:id="rId56"/>
    <p:sldId id="991" r:id="rId57"/>
    <p:sldId id="992" r:id="rId58"/>
    <p:sldId id="993" r:id="rId59"/>
    <p:sldId id="994" r:id="rId60"/>
    <p:sldId id="995" r:id="rId61"/>
    <p:sldId id="996" r:id="rId62"/>
    <p:sldId id="997" r:id="rId63"/>
    <p:sldId id="998" r:id="rId64"/>
    <p:sldId id="999" r:id="rId65"/>
    <p:sldId id="1000" r:id="rId66"/>
    <p:sldId id="1001" r:id="rId67"/>
    <p:sldId id="1002" r:id="rId68"/>
    <p:sldId id="1003" r:id="rId69"/>
    <p:sldId id="1004" r:id="rId70"/>
    <p:sldId id="1005" r:id="rId71"/>
    <p:sldId id="1006" r:id="rId72"/>
    <p:sldId id="1007" r:id="rId73"/>
    <p:sldId id="1008" r:id="rId74"/>
    <p:sldId id="1009" r:id="rId75"/>
    <p:sldId id="1010" r:id="rId76"/>
    <p:sldId id="1011" r:id="rId77"/>
    <p:sldId id="1012" r:id="rId78"/>
    <p:sldId id="1013" r:id="rId79"/>
    <p:sldId id="1014" r:id="rId80"/>
    <p:sldId id="1015" r:id="rId81"/>
    <p:sldId id="1016" r:id="rId82"/>
    <p:sldId id="1017" r:id="rId83"/>
    <p:sldId id="1018" r:id="rId84"/>
    <p:sldId id="1019" r:id="rId85"/>
    <p:sldId id="1020" r:id="rId86"/>
    <p:sldId id="1021" r:id="rId87"/>
    <p:sldId id="1022" r:id="rId88"/>
    <p:sldId id="1023" r:id="rId89"/>
    <p:sldId id="1024" r:id="rId90"/>
    <p:sldId id="1025" r:id="rId91"/>
    <p:sldId id="1026" r:id="rId92"/>
    <p:sldId id="1027" r:id="rId93"/>
    <p:sldId id="1028" r:id="rId94"/>
    <p:sldId id="1051" r:id="rId95"/>
    <p:sldId id="744" r:id="rId96"/>
    <p:sldId id="745" r:id="rId97"/>
    <p:sldId id="1030" r:id="rId98"/>
    <p:sldId id="1031" r:id="rId99"/>
    <p:sldId id="1032" r:id="rId100"/>
    <p:sldId id="1033" r:id="rId101"/>
    <p:sldId id="1034" r:id="rId102"/>
    <p:sldId id="1036" r:id="rId103"/>
    <p:sldId id="1037" r:id="rId104"/>
    <p:sldId id="1038" r:id="rId105"/>
    <p:sldId id="1039" r:id="rId106"/>
    <p:sldId id="1040" r:id="rId107"/>
    <p:sldId id="1041" r:id="rId108"/>
    <p:sldId id="1042" r:id="rId109"/>
    <p:sldId id="1043" r:id="rId110"/>
    <p:sldId id="1044" r:id="rId111"/>
    <p:sldId id="1045" r:id="rId112"/>
    <p:sldId id="1046" r:id="rId113"/>
    <p:sldId id="1047" r:id="rId114"/>
    <p:sldId id="625" r:id="rId115"/>
  </p:sldIdLst>
  <p:sldSz cx="12192000" cy="6858000"/>
  <p:notesSz cx="7099300" cy="10234295"/>
  <p:defaultTextStyle>
    <a:defPPr>
      <a:defRPr lang="en-GB"/>
    </a:defPPr>
    <a:lvl1pPr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99CCFF"/>
    <a:srgbClr val="33CCFF"/>
    <a:srgbClr val="CCFF66"/>
    <a:srgbClr val="FF9966"/>
    <a:srgbClr val="A50021"/>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0" autoAdjust="0"/>
    <p:restoredTop sz="95402" autoAdjust="0"/>
  </p:normalViewPr>
  <p:slideViewPr>
    <p:cSldViewPr>
      <p:cViewPr varScale="1">
        <p:scale>
          <a:sx n="65" d="100"/>
          <a:sy n="65" d="100"/>
        </p:scale>
        <p:origin x="96" y="276"/>
      </p:cViewPr>
      <p:guideLst>
        <p:guide orient="horz" pos="2160"/>
        <p:guide pos="3907"/>
      </p:guideLst>
    </p:cSldViewPr>
  </p:slideViewPr>
  <p:outlineViewPr>
    <p:cViewPr varScale="1">
      <p:scale>
        <a:sx n="170" d="200"/>
        <a:sy n="170" d="200"/>
      </p:scale>
      <p:origin x="114"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898" y="-78"/>
      </p:cViewPr>
      <p:guideLst>
        <p:guide orient="horz" pos="3026"/>
        <p:guide pos="2275"/>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handoutMaster" Target="handoutMasters/handoutMaster1.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492"/>
          </a:xfrm>
          <a:prstGeom prst="rect">
            <a:avLst/>
          </a:prstGeom>
        </p:spPr>
        <p:txBody>
          <a:bodyPr vert="horz" lIns="91440" tIns="45720" rIns="91440" bIns="45720" rtlCol="0"/>
          <a:lstStyle>
            <a:lvl1pPr algn="l">
              <a:defRPr sz="1240"/>
            </a:lvl1pPr>
          </a:lstStyle>
          <a:p>
            <a:endParaRPr lang="zh-CN" altLang="en-US"/>
          </a:p>
        </p:txBody>
      </p:sp>
      <p:sp>
        <p:nvSpPr>
          <p:cNvPr id="3" name="日期占位符 2"/>
          <p:cNvSpPr>
            <a:spLocks noGrp="1"/>
          </p:cNvSpPr>
          <p:nvPr>
            <p:ph type="dt" sz="quarter" idx="1"/>
          </p:nvPr>
        </p:nvSpPr>
        <p:spPr>
          <a:xfrm>
            <a:off x="4021294" y="0"/>
            <a:ext cx="3076363" cy="513492"/>
          </a:xfrm>
          <a:prstGeom prst="rect">
            <a:avLst/>
          </a:prstGeom>
        </p:spPr>
        <p:txBody>
          <a:bodyPr vert="horz" lIns="91440" tIns="45720" rIns="91440" bIns="45720" rtlCol="0"/>
          <a:lstStyle>
            <a:lvl1pPr algn="r">
              <a:defRPr sz="124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6363" cy="513491"/>
          </a:xfrm>
          <a:prstGeom prst="rect">
            <a:avLst/>
          </a:prstGeom>
        </p:spPr>
        <p:txBody>
          <a:bodyPr vert="horz" lIns="91440" tIns="45720" rIns="91440" bIns="45720" rtlCol="0" anchor="b"/>
          <a:lstStyle>
            <a:lvl1pPr algn="l">
              <a:defRPr sz="1240"/>
            </a:lvl1pPr>
          </a:lstStyle>
          <a:p>
            <a:endParaRPr lang="zh-CN" altLang="en-US"/>
          </a:p>
        </p:txBody>
      </p:sp>
      <p:sp>
        <p:nvSpPr>
          <p:cNvPr id="5" name="灯片编号占位符 4"/>
          <p:cNvSpPr>
            <a:spLocks noGrp="1"/>
          </p:cNvSpPr>
          <p:nvPr>
            <p:ph type="sldNum" sz="quarter" idx="3"/>
          </p:nvPr>
        </p:nvSpPr>
        <p:spPr>
          <a:xfrm>
            <a:off x="4021294" y="9720804"/>
            <a:ext cx="3076363" cy="513491"/>
          </a:xfrm>
          <a:prstGeom prst="rect">
            <a:avLst/>
          </a:prstGeom>
        </p:spPr>
        <p:txBody>
          <a:bodyPr vert="horz" lIns="91440" tIns="45720" rIns="91440" bIns="45720" rtlCol="0" anchor="b"/>
          <a:lstStyle>
            <a:lvl1pPr algn="r">
              <a:defRPr sz="124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p:cNvSpPr>
            <a:spLocks noChangeArrowheads="1"/>
          </p:cNvSpPr>
          <p:nvPr/>
        </p:nvSpPr>
        <p:spPr bwMode="auto">
          <a:xfrm>
            <a:off x="0" y="0"/>
            <a:ext cx="7099300" cy="10234613"/>
          </a:xfrm>
          <a:prstGeom prst="roundRect">
            <a:avLst>
              <a:gd name="adj" fmla="val 23"/>
            </a:avLst>
          </a:prstGeom>
          <a:solidFill>
            <a:srgbClr val="FFFFFF"/>
          </a:solidFill>
          <a:ln w="9360">
            <a:noFill/>
            <a:miter lim="800000"/>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2" name="AutoShape 2"/>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3" name="AutoShape 3"/>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4" name="AutoShape 4"/>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5" name="AutoShape 5"/>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6" name="Text Box 6"/>
          <p:cNvSpPr txBox="1">
            <a:spLocks noChangeArrowheads="1"/>
          </p:cNvSpPr>
          <p:nvPr/>
        </p:nvSpPr>
        <p:spPr bwMode="auto">
          <a:xfrm>
            <a:off x="0"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7" name="Text Box 7"/>
          <p:cNvSpPr txBox="1">
            <a:spLocks noChangeArrowheads="1"/>
          </p:cNvSpPr>
          <p:nvPr/>
        </p:nvSpPr>
        <p:spPr bwMode="auto">
          <a:xfrm>
            <a:off x="4021294"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185353" name="Rectangle 8"/>
          <p:cNvSpPr>
            <a:spLocks noGrp="1" noRot="1" noChangeAspect="1" noChangeArrowheads="1"/>
          </p:cNvSpPr>
          <p:nvPr>
            <p:ph type="sldImg"/>
          </p:nvPr>
        </p:nvSpPr>
        <p:spPr bwMode="auto">
          <a:xfrm>
            <a:off x="141289" y="768350"/>
            <a:ext cx="6807200" cy="3829050"/>
          </a:xfrm>
          <a:prstGeom prst="rect">
            <a:avLst/>
          </a:prstGeom>
          <a:noFill/>
          <a:ln w="9360">
            <a:solidFill>
              <a:srgbClr val="000000"/>
            </a:solidFill>
            <a:miter lim="800000"/>
          </a:ln>
        </p:spPr>
      </p:sp>
      <p:sp>
        <p:nvSpPr>
          <p:cNvPr id="5129" name="Rectangle 9"/>
          <p:cNvSpPr>
            <a:spLocks noGrp="1" noChangeArrowheads="1"/>
          </p:cNvSpPr>
          <p:nvPr>
            <p:ph type="body"/>
          </p:nvPr>
        </p:nvSpPr>
        <p:spPr bwMode="auto">
          <a:xfrm>
            <a:off x="709930" y="4861442"/>
            <a:ext cx="5671224" cy="4596692"/>
          </a:xfrm>
          <a:prstGeom prst="rect">
            <a:avLst/>
          </a:prstGeom>
          <a:noFill/>
          <a:ln w="9525">
            <a:noFill/>
            <a:round/>
          </a:ln>
          <a:effectLst/>
        </p:spPr>
        <p:txBody>
          <a:bodyPr vert="horz" wrap="square" lIns="97488" tIns="50694" rIns="97488" bIns="50694" numCol="1" anchor="t" anchorCtr="0" compatLnSpc="1"/>
          <a:lstStyle/>
          <a:p>
            <a:pPr lvl="0"/>
            <a:endParaRPr lang="zh-CN" altLang="en-US" noProof="0"/>
          </a:p>
        </p:txBody>
      </p:sp>
      <p:sp>
        <p:nvSpPr>
          <p:cNvPr id="5130" name="Text Box 10"/>
          <p:cNvSpPr txBox="1">
            <a:spLocks noChangeArrowheads="1"/>
          </p:cNvSpPr>
          <p:nvPr/>
        </p:nvSpPr>
        <p:spPr bwMode="auto">
          <a:xfrm>
            <a:off x="0" y="9719329"/>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31" name="Rectangle 11"/>
          <p:cNvSpPr>
            <a:spLocks noGrp="1" noChangeArrowheads="1"/>
          </p:cNvSpPr>
          <p:nvPr>
            <p:ph type="sldNum"/>
          </p:nvPr>
        </p:nvSpPr>
        <p:spPr bwMode="auto">
          <a:xfrm>
            <a:off x="4021294" y="9721106"/>
            <a:ext cx="3068146" cy="502846"/>
          </a:xfrm>
          <a:prstGeom prst="rect">
            <a:avLst/>
          </a:prstGeom>
          <a:noFill/>
          <a:ln w="9525">
            <a:noFill/>
            <a:round/>
          </a:ln>
          <a:effectLst/>
        </p:spPr>
        <p:txBody>
          <a:bodyPr vert="horz" wrap="square" lIns="97488" tIns="50694" rIns="97488" bIns="50694" numCol="1" anchor="b" anchorCtr="0" compatLnSpc="1"/>
          <a:lstStyle>
            <a:lvl1pPr algn="r">
              <a:buClr>
                <a:srgbClr val="000000"/>
              </a:buClr>
              <a:buSzPct val="45000"/>
              <a:buFont typeface="Wingdings" panose="05000000000000000000" pitchFamily="2" charset="2"/>
              <a:buNone/>
              <a:tabLst>
                <a:tab pos="783590" algn="l"/>
                <a:tab pos="1567815" algn="l"/>
                <a:tab pos="2352040" algn="l"/>
                <a:tab pos="3136265" algn="l"/>
              </a:tabLst>
              <a:defRPr sz="1300">
                <a:solidFill>
                  <a:srgbClr val="000000"/>
                </a:solidFill>
                <a:latin typeface="AR PL UMing CN" pitchFamily="16" charset="0"/>
              </a:defRPr>
            </a:lvl1pPr>
          </a:lstStyle>
          <a:p>
            <a:pPr>
              <a:defRPr/>
            </a:pPr>
            <a:fld id="{D48F374F-3BCE-4877-8598-0831DF0B92DA}" type="slidenum">
              <a:rPr lang="en-US"/>
            </a:fld>
            <a:endParaRPr lang="en-US"/>
          </a:p>
        </p:txBody>
      </p:sp>
    </p:spTree>
  </p:cSld>
  <p:clrMap bg1="lt1" tx1="dk1" bg2="lt2" tx2="dk2" accent1="accent1" accent2="accent2" accent3="accent3" accent4="accent4" accent5="accent5" accent6="accent6" hlink="hlink" folHlink="folHlink"/>
  <p:notesStyle>
    <a:lvl1pPr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07200" cy="38290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D48F374F-3BCE-4877-8598-0831DF0B92D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07200" cy="38290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D48F374F-3BCE-4877-8598-0831DF0B92D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07200" cy="38290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D48F374F-3BCE-4877-8598-0831DF0B92D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07200" cy="38290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D48F374F-3BCE-4877-8598-0831DF0B92D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07200" cy="38290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D48F374F-3BCE-4877-8598-0831DF0B92D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bg>
      <p:bgPr>
        <a:solidFill>
          <a:schemeClr val="accent3"/>
        </a:solidFill>
        <a:effectLst/>
      </p:bgPr>
    </p:bg>
    <p:spTree>
      <p:nvGrpSpPr>
        <p:cNvPr id="1" name=""/>
        <p:cNvGrpSpPr/>
        <p:nvPr/>
      </p:nvGrpSpPr>
      <p:grpSpPr>
        <a:xfrm>
          <a:off x="0" y="0"/>
          <a:ext cx="0" cy="0"/>
          <a:chOff x="0" y="0"/>
          <a:chExt cx="0" cy="0"/>
        </a:xfrm>
      </p:grpSpPr>
      <p:pic>
        <p:nvPicPr>
          <p:cNvPr id="2" name="图片 1" descr="11"/>
          <p:cNvPicPr/>
          <p:nvPr userDrawn="1"/>
        </p:nvPicPr>
        <p:blipFill>
          <a:blip r:embed="rId2" cstate="print"/>
          <a:stretch>
            <a:fillRect/>
          </a:stretch>
        </p:blipFill>
        <p:spPr>
          <a:xfrm>
            <a:off x="-635" y="-19685"/>
            <a:ext cx="12193290" cy="6897651"/>
          </a:xfrm>
          <a:prstGeom prst="rect">
            <a:avLst/>
          </a:prstGeom>
        </p:spPr>
      </p:pic>
      <p:sp>
        <p:nvSpPr>
          <p:cNvPr id="10" name="标题 4"/>
          <p:cNvSpPr>
            <a:spLocks noGrp="1"/>
          </p:cNvSpPr>
          <p:nvPr>
            <p:ph type="ctrTitle" hasCustomPrompt="1"/>
          </p:nvPr>
        </p:nvSpPr>
        <p:spPr>
          <a:xfrm>
            <a:off x="531731" y="2168538"/>
            <a:ext cx="7208854" cy="1066910"/>
          </a:xfrm>
          <a:ln>
            <a:noFill/>
          </a:ln>
        </p:spPr>
        <p:txBody>
          <a:bodyPr/>
          <a:lstStyle>
            <a:lvl1pPr algn="ctr">
              <a:defRPr sz="5400">
                <a:solidFill>
                  <a:schemeClr val="bg1"/>
                </a:solidFill>
              </a:defRPr>
            </a:lvl1pPr>
          </a:lstStyle>
          <a:p>
            <a:r>
              <a:rPr kumimoji="1" lang="en-US" altLang="zh-CN" b="0" dirty="0"/>
              <a:t>编辑母版标题样式</a:t>
            </a:r>
            <a:endParaRPr kumimoji="1" lang="en-US" altLang="zh-CN" b="0" dirty="0"/>
          </a:p>
        </p:txBody>
      </p:sp>
      <p:sp>
        <p:nvSpPr>
          <p:cNvPr id="12" name="文本占位符 28"/>
          <p:cNvSpPr>
            <a:spLocks noGrp="1"/>
          </p:cNvSpPr>
          <p:nvPr>
            <p:ph type="body" sz="quarter" idx="10" hasCustomPrompt="1"/>
          </p:nvPr>
        </p:nvSpPr>
        <p:spPr>
          <a:xfrm>
            <a:off x="2167567" y="3445443"/>
            <a:ext cx="3840658" cy="960219"/>
          </a:xfrm>
          <a:prstGeom prst="rect">
            <a:avLst/>
          </a:prstGeom>
        </p:spPr>
        <p:txBody>
          <a:bodyPr/>
          <a:lstStyle>
            <a:lvl1pPr algn="ctr">
              <a:lnSpc>
                <a:spcPct val="150000"/>
              </a:lnSpc>
              <a:spcBef>
                <a:spcPts val="0"/>
              </a:spcBef>
              <a:buNone/>
              <a:defRPr lang="zh-CN" altLang="en-US" sz="280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zh-CN" altLang="en-US" dirty="0"/>
          </a:p>
        </p:txBody>
      </p:sp>
      <p:sp>
        <p:nvSpPr>
          <p:cNvPr id="13" name="文本框 12"/>
          <p:cNvSpPr txBox="1"/>
          <p:nvPr userDrawn="1"/>
        </p:nvSpPr>
        <p:spPr>
          <a:xfrm>
            <a:off x="1313241" y="3445439"/>
            <a:ext cx="1889001" cy="106680"/>
          </a:xfrm>
          <a:prstGeom prst="rect">
            <a:avLst/>
          </a:prstGeom>
          <a:noFill/>
        </p:spPr>
        <p:txBody>
          <a:bodyPr wrap="square" rtlCol="0">
            <a:spAutoFit/>
          </a:bodyPr>
          <a:lstStyle/>
          <a:p>
            <a:endParaRPr lang="zh-CN" altLang="en-US" sz="10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内容（3）">
    <p:spTree>
      <p:nvGrpSpPr>
        <p:cNvPr id="1" name=""/>
        <p:cNvGrpSpPr/>
        <p:nvPr/>
      </p:nvGrpSpPr>
      <p:grpSpPr>
        <a:xfrm>
          <a:off x="0" y="0"/>
          <a:ext cx="0" cy="0"/>
          <a:chOff x="0" y="0"/>
          <a:chExt cx="0" cy="0"/>
        </a:xfrm>
      </p:grpSpPr>
      <p:pic>
        <p:nvPicPr>
          <p:cNvPr id="7" name="图片 6" descr="3"/>
          <p:cNvPicPr/>
          <p:nvPr userDrawn="1"/>
        </p:nvPicPr>
        <p:blipFill>
          <a:blip r:embed="rId2" cstate="print"/>
          <a:stretch>
            <a:fillRect/>
          </a:stretch>
        </p:blipFill>
        <p:spPr>
          <a:xfrm>
            <a:off x="-635" y="-19685"/>
            <a:ext cx="12193290" cy="6897651"/>
          </a:xfrm>
          <a:prstGeom prst="rect">
            <a:avLst/>
          </a:prstGeom>
        </p:spPr>
      </p:pic>
      <p:sp>
        <p:nvSpPr>
          <p:cNvPr id="3" name="文本占位符 2"/>
          <p:cNvSpPr>
            <a:spLocks noGrp="1"/>
          </p:cNvSpPr>
          <p:nvPr>
            <p:ph type="body" sz="quarter" idx="10"/>
          </p:nvPr>
        </p:nvSpPr>
        <p:spPr>
          <a:xfrm>
            <a:off x="1940560" y="1461135"/>
            <a:ext cx="9413240" cy="767715"/>
          </a:xfrm>
          <a:ln>
            <a:solidFill>
              <a:srgbClr val="FF5050"/>
            </a:solidFill>
          </a:ln>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13"/>
          </p:nvPr>
        </p:nvSpPr>
        <p:spPr>
          <a:xfrm>
            <a:off x="1940560" y="2633345"/>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14"/>
          </p:nvPr>
        </p:nvSpPr>
        <p:spPr>
          <a:xfrm>
            <a:off x="1940560" y="379476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4" name="文本占位符 13"/>
          <p:cNvSpPr>
            <a:spLocks noGrp="1"/>
          </p:cNvSpPr>
          <p:nvPr>
            <p:ph type="body" sz="quarter" idx="15"/>
          </p:nvPr>
        </p:nvSpPr>
        <p:spPr>
          <a:xfrm>
            <a:off x="1940560" y="495554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标题 9"/>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half" idx="2" hasCustomPrompt="1"/>
          </p:nvPr>
        </p:nvSpPr>
        <p:spPr>
          <a:xfrm>
            <a:off x="659765" y="1461135"/>
            <a:ext cx="830580" cy="767715"/>
          </a:xfrm>
          <a:prstGeom prst="flowChartAlternateProcess">
            <a:avLst/>
          </a:prstGeom>
          <a:solidFill>
            <a:srgbClr val="FF5050"/>
          </a:solidFill>
          <a:ln>
            <a:noFill/>
          </a:ln>
        </p:spPr>
        <p:txBody>
          <a:bodyPr/>
          <a:lstStyle>
            <a:lvl1pPr marL="0" indent="0" algn="ctr">
              <a:lnSpc>
                <a:spcPct val="150000"/>
              </a:lnSpc>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2" name="文本占位符 11"/>
          <p:cNvSpPr>
            <a:spLocks noGrp="1"/>
          </p:cNvSpPr>
          <p:nvPr>
            <p:ph type="body" sz="half" idx="16" hasCustomPrompt="1"/>
          </p:nvPr>
        </p:nvSpPr>
        <p:spPr>
          <a:xfrm>
            <a:off x="659765" y="2633345"/>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3" name="文本占位符 12"/>
          <p:cNvSpPr>
            <a:spLocks noGrp="1"/>
          </p:cNvSpPr>
          <p:nvPr>
            <p:ph type="body" sz="half" idx="17" hasCustomPrompt="1"/>
          </p:nvPr>
        </p:nvSpPr>
        <p:spPr>
          <a:xfrm>
            <a:off x="659765" y="3794760"/>
            <a:ext cx="830580" cy="767715"/>
          </a:xfrm>
          <a:prstGeom prst="flowChartAlternateProcess">
            <a:avLst/>
          </a:prstGeom>
          <a:solidFill>
            <a:srgbClr val="FF5050"/>
          </a:solidFill>
          <a:ln>
            <a:noFill/>
          </a:ln>
        </p:spPr>
        <p:txBody>
          <a:bodyPr/>
          <a:lstStyle>
            <a:lvl1pPr marL="0" indent="0" algn="ctr">
              <a:lnSpc>
                <a:spcPct val="16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6" name="文本占位符 15"/>
          <p:cNvSpPr>
            <a:spLocks noGrp="1"/>
          </p:cNvSpPr>
          <p:nvPr>
            <p:ph type="body" sz="half" idx="18" hasCustomPrompt="1"/>
          </p:nvPr>
        </p:nvSpPr>
        <p:spPr>
          <a:xfrm>
            <a:off x="659765" y="4955540"/>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内容（4）">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矩形 6"/>
          <p:cNvSpPr/>
          <p:nvPr userDrawn="1"/>
        </p:nvSpPr>
        <p:spPr>
          <a:xfrm>
            <a:off x="583565" y="549910"/>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1" name="Freeform 5"/>
          <p:cNvSpPr>
            <a:spLocks noChangeArrowheads="1"/>
          </p:cNvSpPr>
          <p:nvPr userDrawn="1"/>
        </p:nvSpPr>
        <p:spPr bwMode="auto">
          <a:xfrm>
            <a:off x="1414780" y="2761298"/>
            <a:ext cx="1479550" cy="1335087"/>
          </a:xfrm>
          <a:custGeom>
            <a:avLst/>
            <a:gdLst>
              <a:gd name="T0" fmla="*/ 627189345 w 2740"/>
              <a:gd name="T1" fmla="*/ 689695246 h 2446"/>
              <a:gd name="T2" fmla="*/ 599197771 w 2740"/>
              <a:gd name="T3" fmla="*/ 717997890 h 2446"/>
              <a:gd name="T4" fmla="*/ 559251001 w 2740"/>
              <a:gd name="T5" fmla="*/ 728425323 h 2446"/>
              <a:gd name="T6" fmla="*/ 237929459 w 2740"/>
              <a:gd name="T7" fmla="*/ 728425323 h 2446"/>
              <a:gd name="T8" fmla="*/ 199732770 w 2740"/>
              <a:gd name="T9" fmla="*/ 717997890 h 2446"/>
              <a:gd name="T10" fmla="*/ 171740656 w 2740"/>
              <a:gd name="T11" fmla="*/ 689397226 h 2446"/>
              <a:gd name="T12" fmla="*/ 10496705 w 2740"/>
              <a:gd name="T13" fmla="*/ 403985536 h 2446"/>
              <a:gd name="T14" fmla="*/ 0 w 2740"/>
              <a:gd name="T15" fmla="*/ 364361945 h 2446"/>
              <a:gd name="T16" fmla="*/ 10496705 w 2740"/>
              <a:gd name="T17" fmla="*/ 324439787 h 2446"/>
              <a:gd name="T18" fmla="*/ 171157476 w 2740"/>
              <a:gd name="T19" fmla="*/ 40219632 h 2446"/>
              <a:gd name="T20" fmla="*/ 199732770 w 2740"/>
              <a:gd name="T21" fmla="*/ 11023474 h 2446"/>
              <a:gd name="T22" fmla="*/ 236179919 w 2740"/>
              <a:gd name="T23" fmla="*/ 298020 h 2446"/>
              <a:gd name="T24" fmla="*/ 558667820 w 2740"/>
              <a:gd name="T25" fmla="*/ 298020 h 2446"/>
              <a:gd name="T26" fmla="*/ 599197771 w 2740"/>
              <a:gd name="T27" fmla="*/ 11023474 h 2446"/>
              <a:gd name="T28" fmla="*/ 627189345 w 2740"/>
              <a:gd name="T29" fmla="*/ 39326117 h 2446"/>
              <a:gd name="T30" fmla="*/ 787850115 w 2740"/>
              <a:gd name="T31" fmla="*/ 323546272 h 2446"/>
              <a:gd name="T32" fmla="*/ 798930001 w 2740"/>
              <a:gd name="T33" fmla="*/ 364361945 h 2446"/>
              <a:gd name="T34" fmla="*/ 787558525 w 2740"/>
              <a:gd name="T35" fmla="*/ 405475092 h 2446"/>
              <a:gd name="T36" fmla="*/ 627189345 w 2740"/>
              <a:gd name="T37" fmla="*/ 689695246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ym typeface="微软雅黑" panose="020B0503020204020204" pitchFamily="34" charset="-122"/>
            </a:endParaRPr>
          </a:p>
        </p:txBody>
      </p:sp>
      <p:sp>
        <p:nvSpPr>
          <p:cNvPr id="19" name="文本占位符 18"/>
          <p:cNvSpPr>
            <a:spLocks noGrp="1"/>
          </p:cNvSpPr>
          <p:nvPr>
            <p:ph type="body" sz="half" idx="13" hasCustomPrompt="1"/>
          </p:nvPr>
        </p:nvSpPr>
        <p:spPr>
          <a:xfrm>
            <a:off x="1465580" y="3236595"/>
            <a:ext cx="1378585" cy="38417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6" name="Freeform 5"/>
          <p:cNvSpPr>
            <a:spLocks noChangeArrowheads="1"/>
          </p:cNvSpPr>
          <p:nvPr userDrawn="1"/>
        </p:nvSpPr>
        <p:spPr bwMode="auto">
          <a:xfrm>
            <a:off x="3296285" y="1874520"/>
            <a:ext cx="548005" cy="3263900"/>
          </a:xfrm>
          <a:custGeom>
            <a:avLst/>
            <a:gdLst>
              <a:gd name="T0" fmla="*/ 47740962 w 3544"/>
              <a:gd name="T1" fmla="*/ 416842753 h 14563"/>
              <a:gd name="T2" fmla="*/ 47740962 w 3544"/>
              <a:gd name="T3" fmla="*/ 560619273 h 14563"/>
              <a:gd name="T4" fmla="*/ 56195354 w 3544"/>
              <a:gd name="T5" fmla="*/ 620845177 h 14563"/>
              <a:gd name="T6" fmla="*/ 84639432 w 3544"/>
              <a:gd name="T7" fmla="*/ 642894584 h 14563"/>
              <a:gd name="T8" fmla="*/ 84639432 w 3544"/>
              <a:gd name="T9" fmla="*/ 663440521 h 14563"/>
              <a:gd name="T10" fmla="*/ 46164813 w 3544"/>
              <a:gd name="T11" fmla="*/ 638520988 h 14563"/>
              <a:gd name="T12" fmla="*/ 33889277 w 3544"/>
              <a:gd name="T13" fmla="*/ 548956918 h 14563"/>
              <a:gd name="T14" fmla="*/ 33889277 w 3544"/>
              <a:gd name="T15" fmla="*/ 422719607 h 14563"/>
              <a:gd name="T16" fmla="*/ 27703679 w 3544"/>
              <a:gd name="T17" fmla="*/ 365454967 h 14563"/>
              <a:gd name="T18" fmla="*/ 0 w 3544"/>
              <a:gd name="T19" fmla="*/ 340535434 h 14563"/>
              <a:gd name="T20" fmla="*/ 0 w 3544"/>
              <a:gd name="T21" fmla="*/ 322905087 h 14563"/>
              <a:gd name="T22" fmla="*/ 26915527 w 3544"/>
              <a:gd name="T23" fmla="*/ 299352209 h 14563"/>
              <a:gd name="T24" fmla="*/ 33889277 w 3544"/>
              <a:gd name="T25" fmla="*/ 240720914 h 14563"/>
              <a:gd name="T26" fmla="*/ 33889277 w 3544"/>
              <a:gd name="T27" fmla="*/ 114483603 h 14563"/>
              <a:gd name="T28" fmla="*/ 46164813 w 3544"/>
              <a:gd name="T29" fmla="*/ 24919533 h 14563"/>
              <a:gd name="T30" fmla="*/ 84639432 w 3544"/>
              <a:gd name="T31" fmla="*/ 0 h 14563"/>
              <a:gd name="T32" fmla="*/ 84639432 w 3544"/>
              <a:gd name="T33" fmla="*/ 20545936 h 14563"/>
              <a:gd name="T34" fmla="*/ 56195354 w 3544"/>
              <a:gd name="T35" fmla="*/ 41092086 h 14563"/>
              <a:gd name="T36" fmla="*/ 47740962 w 3544"/>
              <a:gd name="T37" fmla="*/ 102684433 h 14563"/>
              <a:gd name="T38" fmla="*/ 47740962 w 3544"/>
              <a:gd name="T39" fmla="*/ 246597768 h 14563"/>
              <a:gd name="T40" fmla="*/ 13851839 w 3544"/>
              <a:gd name="T41" fmla="*/ 331424113 h 14563"/>
              <a:gd name="T42" fmla="*/ 13851839 w 3544"/>
              <a:gd name="T43" fmla="*/ 332745305 h 14563"/>
              <a:gd name="T44" fmla="*/ 47740962 w 3544"/>
              <a:gd name="T45" fmla="*/ 416842753 h 145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ym typeface="微软雅黑" panose="020B0503020204020204" pitchFamily="34" charset="-122"/>
            </a:endParaRPr>
          </a:p>
        </p:txBody>
      </p:sp>
      <p:sp>
        <p:nvSpPr>
          <p:cNvPr id="14" name="文本占位符 13"/>
          <p:cNvSpPr>
            <a:spLocks noGrp="1"/>
          </p:cNvSpPr>
          <p:nvPr>
            <p:ph type="body" sz="quarter" idx="20"/>
          </p:nvPr>
        </p:nvSpPr>
        <p:spPr>
          <a:xfrm>
            <a:off x="4208780" y="493141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5" name="文本占位符 14"/>
          <p:cNvSpPr>
            <a:spLocks noGrp="1"/>
          </p:cNvSpPr>
          <p:nvPr>
            <p:ph type="body" sz="quarter" idx="14"/>
          </p:nvPr>
        </p:nvSpPr>
        <p:spPr>
          <a:xfrm>
            <a:off x="4208780" y="409638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6" name="文本占位符 15"/>
          <p:cNvSpPr>
            <a:spLocks noGrp="1"/>
          </p:cNvSpPr>
          <p:nvPr>
            <p:ph type="body" sz="quarter" idx="15"/>
          </p:nvPr>
        </p:nvSpPr>
        <p:spPr>
          <a:xfrm>
            <a:off x="4208780" y="334137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7" name="文本占位符 16"/>
          <p:cNvSpPr>
            <a:spLocks noGrp="1"/>
          </p:cNvSpPr>
          <p:nvPr>
            <p:ph type="body" sz="quarter" idx="16"/>
          </p:nvPr>
        </p:nvSpPr>
        <p:spPr>
          <a:xfrm>
            <a:off x="4208780" y="254063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2" name="文本占位符 21"/>
          <p:cNvSpPr>
            <a:spLocks noGrp="1"/>
          </p:cNvSpPr>
          <p:nvPr>
            <p:ph type="body" sz="quarter" idx="21"/>
          </p:nvPr>
        </p:nvSpPr>
        <p:spPr>
          <a:xfrm>
            <a:off x="4208780" y="175450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anim calcmode="lin" valueType="num">
                                      <p:cBhvr>
                                        <p:cTn id="8" dur="2000" fill="hold"/>
                                        <p:tgtEl>
                                          <p:spTgt spid="21"/>
                                        </p:tgtEl>
                                        <p:attrNameLst>
                                          <p:attrName>ppt_w</p:attrName>
                                        </p:attrNameLst>
                                      </p:cBhvr>
                                      <p:tavLst>
                                        <p:tav tm="0" fmla="#ppt_w*sin(2.5*pi*$)">
                                          <p:val>
                                            <p:fltVal val="0"/>
                                          </p:val>
                                        </p:tav>
                                        <p:tav tm="100000">
                                          <p:val>
                                            <p:fltVal val="1"/>
                                          </p:val>
                                        </p:tav>
                                      </p:tavLst>
                                    </p:anim>
                                    <p:anim calcmode="lin" valueType="num">
                                      <p:cBhvr>
                                        <p:cTn id="9" dur="2000" fill="hold"/>
                                        <p:tgtEl>
                                          <p:spTgt spid="21"/>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Horizontal)">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内容（5）">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65810" y="3133725"/>
            <a:ext cx="1457325" cy="39560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388995" y="1557020"/>
            <a:ext cx="7988935" cy="380746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标题 5"/>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内容（6）">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77240" y="3134360"/>
            <a:ext cx="1434465" cy="40449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9" name="内容占位符 8"/>
          <p:cNvSpPr>
            <a:spLocks noGrp="1"/>
          </p:cNvSpPr>
          <p:nvPr>
            <p:ph idx="1"/>
          </p:nvPr>
        </p:nvSpPr>
        <p:spPr>
          <a:xfrm>
            <a:off x="3237865" y="1556385"/>
            <a:ext cx="7979410" cy="300164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3237865" y="4736465"/>
            <a:ext cx="7978775" cy="62801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标题 3"/>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内容（7）">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a:xfrm>
            <a:off x="755015" y="467360"/>
            <a:ext cx="10681335" cy="449580"/>
          </a:xfrm>
        </p:spPr>
        <p:txBody>
          <a:bodyPr/>
          <a:lstStyle/>
          <a:p>
            <a:endParaRPr lang="zh-CN" altLang="en-US"/>
          </a:p>
        </p:txBody>
      </p:sp>
      <p:sp>
        <p:nvSpPr>
          <p:cNvPr id="9" name="内容占位符 8"/>
          <p:cNvSpPr>
            <a:spLocks noGrp="1"/>
          </p:cNvSpPr>
          <p:nvPr>
            <p:ph idx="1"/>
          </p:nvPr>
        </p:nvSpPr>
        <p:spPr>
          <a:xfrm>
            <a:off x="78676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6" name="内容占位符 5"/>
          <p:cNvSpPr>
            <a:spLocks noGrp="1"/>
          </p:cNvSpPr>
          <p:nvPr>
            <p:ph idx="13"/>
          </p:nvPr>
        </p:nvSpPr>
        <p:spPr>
          <a:xfrm>
            <a:off x="448500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7" name="内容占位符 6"/>
          <p:cNvSpPr>
            <a:spLocks noGrp="1"/>
          </p:cNvSpPr>
          <p:nvPr>
            <p:ph idx="14"/>
          </p:nvPr>
        </p:nvSpPr>
        <p:spPr>
          <a:xfrm>
            <a:off x="8182610"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786765" y="1144905"/>
            <a:ext cx="10680700" cy="10083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plus(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nodePh="1">
                                  <p:stCondLst>
                                    <p:cond delay="0"/>
                                  </p:stCondLst>
                                  <p:endCondLst>
                                    <p:cond evt="begin" delay="0">
                                      <p:tn val="15"/>
                                    </p:cond>
                                  </p:end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plus(in)">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nodePh="1">
                                  <p:stCondLst>
                                    <p:cond delay="0"/>
                                  </p:stCondLst>
                                  <p:endCondLst>
                                    <p:cond evt="begin" delay="0">
                                      <p:tn val="20"/>
                                    </p:cond>
                                  </p:end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plus(in)">
                                      <p:cBhvr>
                                        <p:cTn id="2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plus(in)">
                      <p:cBhvr>
                        <p:cTn dur="2000"/>
                        <p:tgtEl>
                          <p:spTgt spid="9">
                            <p:txEl>
                              <p:pRg st="0" end="0"/>
                            </p:txEl>
                          </p:spTgt>
                        </p:tgtEl>
                      </p:cBhvr>
                    </p:animEffect>
                  </p:childTnLst>
                </p:cTn>
              </p:par>
            </p:tnLst>
          </p:tmpl>
        </p:tmplLst>
      </p:bldP>
      <p:bldP spid="6"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6">
                            <p:txEl>
                              <p:pRg st="0" end="0"/>
                            </p:txEl>
                          </p:spTgt>
                        </p:tgtEl>
                        <p:attrNameLst>
                          <p:attrName>style.visibility</p:attrName>
                        </p:attrNameLst>
                      </p:cBhvr>
                      <p:to>
                        <p:strVal val="visible"/>
                      </p:to>
                    </p:set>
                    <p:animEffect transition="in" filter="plus(in)">
                      <p:cBhvr>
                        <p:cTn dur="2000"/>
                        <p:tgtEl>
                          <p:spTgt spid="6">
                            <p:txEl>
                              <p:pRg st="0" end="0"/>
                            </p:txEl>
                          </p:spTgt>
                        </p:tgtEl>
                      </p:cBhvr>
                    </p:animEffect>
                  </p:childTnLst>
                </p:cTn>
              </p:par>
            </p:tnLst>
          </p:tmpl>
        </p:tmplLst>
      </p:bldP>
      <p:bldP spid="7"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plus(in)">
                      <p:cBhvr>
                        <p:cTn dur="2000"/>
                        <p:tgtEl>
                          <p:spTgt spid="7">
                            <p:txEl>
                              <p:pRg st="0" end="0"/>
                            </p:txEl>
                          </p:spTgt>
                        </p:tgtEl>
                      </p:cBhvr>
                    </p:animEffect>
                  </p:childTnLst>
                </p:cTn>
              </p:par>
            </p:tnLst>
          </p:tmpl>
        </p:tmplLst>
      </p:bldP>
      <p:bldP spid="3"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plus(in)">
                      <p:cBhvr>
                        <p:cTn dur="2000"/>
                        <p:tgtEl>
                          <p:spTgt spid="3">
                            <p:txEl>
                              <p:pRg st="0" end="0"/>
                            </p:txEl>
                          </p:spTgt>
                        </p:tgtEl>
                      </p:cBhvr>
                    </p:animEffect>
                  </p:childTnLst>
                </p:cTn>
              </p:par>
            </p:tnLst>
          </p:tmpl>
        </p:tmplLst>
      </p:bldP>
      <p:bldP spid="3" grpId="1"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plus(in)">
                      <p:cBhvr>
                        <p:cTn dur="2000"/>
                        <p:tgtEl>
                          <p:spTgt spid="3">
                            <p:txEl>
                              <p:pRg st="0" end="0"/>
                            </p:txEl>
                          </p:spTgt>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4栏内容">
    <p:spTree>
      <p:nvGrpSpPr>
        <p:cNvPr id="1" name=""/>
        <p:cNvGrpSpPr/>
        <p:nvPr/>
      </p:nvGrpSpPr>
      <p:grpSpPr>
        <a:xfrm>
          <a:off x="0" y="0"/>
          <a:ext cx="0" cy="0"/>
          <a:chOff x="0" y="0"/>
          <a:chExt cx="0" cy="0"/>
        </a:xfrm>
      </p:grpSpPr>
      <p:pic>
        <p:nvPicPr>
          <p:cNvPr id="2" name="图片 1" descr="4"/>
          <p:cNvPicPr/>
          <p:nvPr userDrawn="1"/>
        </p:nvPicPr>
        <p:blipFill>
          <a:blip r:embed="rId2" cstate="print"/>
          <a:stretch>
            <a:fillRect/>
          </a:stretch>
        </p:blipFill>
        <p:spPr>
          <a:xfrm>
            <a:off x="-635" y="23495"/>
            <a:ext cx="12193290" cy="6897651"/>
          </a:xfrm>
          <a:prstGeom prst="rect">
            <a:avLst/>
          </a:prstGeom>
        </p:spPr>
      </p:pic>
      <p:sp>
        <p:nvSpPr>
          <p:cNvPr id="8" name="内容占位符 7"/>
          <p:cNvSpPr>
            <a:spLocks noGrp="1"/>
          </p:cNvSpPr>
          <p:nvPr>
            <p:ph idx="14" hasCustomPrompt="1"/>
          </p:nvPr>
        </p:nvSpPr>
        <p:spPr>
          <a:xfrm>
            <a:off x="1336040" y="1300480"/>
            <a:ext cx="1738630" cy="1520190"/>
          </a:xfrm>
          <a:prstGeom prst="flowChartAlternateProcess">
            <a:avLst/>
          </a:prstGeom>
          <a:ln w="12700">
            <a:solidFill>
              <a:srgbClr val="FF5050"/>
            </a:solid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7" name="内容占位符 6"/>
          <p:cNvSpPr>
            <a:spLocks noGrp="1"/>
          </p:cNvSpPr>
          <p:nvPr>
            <p:ph idx="13" hasCustomPrompt="1"/>
          </p:nvPr>
        </p:nvSpPr>
        <p:spPr>
          <a:xfrm>
            <a:off x="3705225" y="1300480"/>
            <a:ext cx="173926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0" name="内容占位符 9"/>
          <p:cNvSpPr>
            <a:spLocks noGrp="1"/>
          </p:cNvSpPr>
          <p:nvPr>
            <p:ph idx="15" hasCustomPrompt="1"/>
          </p:nvPr>
        </p:nvSpPr>
        <p:spPr>
          <a:xfrm>
            <a:off x="8815070" y="1300480"/>
            <a:ext cx="1750060" cy="1520190"/>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4" name="内容占位符 13"/>
          <p:cNvSpPr>
            <a:spLocks noGrp="1"/>
          </p:cNvSpPr>
          <p:nvPr>
            <p:ph idx="19" hasCustomPrompt="1"/>
          </p:nvPr>
        </p:nvSpPr>
        <p:spPr>
          <a:xfrm>
            <a:off x="6286500" y="1300480"/>
            <a:ext cx="174688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3" name="文本占位符 2"/>
          <p:cNvSpPr>
            <a:spLocks noGrp="1"/>
          </p:cNvSpPr>
          <p:nvPr>
            <p:ph type="body" sz="quarter" idx="10"/>
          </p:nvPr>
        </p:nvSpPr>
        <p:spPr>
          <a:xfrm>
            <a:off x="1281430" y="2989580"/>
            <a:ext cx="1880870" cy="298132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文本占位符 3"/>
          <p:cNvSpPr>
            <a:spLocks noGrp="1"/>
          </p:cNvSpPr>
          <p:nvPr>
            <p:ph type="body" sz="quarter" idx="20"/>
          </p:nvPr>
        </p:nvSpPr>
        <p:spPr>
          <a:xfrm>
            <a:off x="3634740" y="2989580"/>
            <a:ext cx="1880870" cy="2981325"/>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21"/>
          </p:nvPr>
        </p:nvSpPr>
        <p:spPr>
          <a:xfrm>
            <a:off x="621982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22"/>
          </p:nvPr>
        </p:nvSpPr>
        <p:spPr>
          <a:xfrm>
            <a:off x="874966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标题 11"/>
          <p:cNvSpPr>
            <a:spLocks noGrp="1"/>
          </p:cNvSpPr>
          <p:nvPr>
            <p:ph type="title"/>
          </p:nvPr>
        </p:nvSpPr>
        <p:spPr>
          <a:xfrm>
            <a:off x="755015" y="467360"/>
            <a:ext cx="10681335" cy="440055"/>
          </a:xfrm>
        </p:spPr>
        <p:txBody>
          <a:bodyPr/>
          <a:lstStyle/>
          <a:p>
            <a:endParaRPr lang="zh-CN" altLang="en-US"/>
          </a:p>
        </p:txBody>
      </p:sp>
      <p:sp>
        <p:nvSpPr>
          <p:cNvPr id="11" name="矩形 10"/>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tmplLst>
          <p:tmpl lvl="1">
            <p:tnLst>
              <p:par>
                <p:cTn presetID="21" presetClass="entr" presetSubtype="1"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wheel(1)">
                      <p:cBhvr>
                        <p:cTn dur="2000"/>
                        <p:tgtEl>
                          <p:spTgt spid="8">
                            <p:txEl>
                              <p:pRg st="0" end="0"/>
                            </p:txEl>
                          </p:spTgt>
                        </p:tgtEl>
                      </p:cBhvr>
                    </p:animEffect>
                  </p:childTnLst>
                </p:cTn>
              </p:par>
            </p:tnLst>
          </p:tmpl>
        </p:tmplLst>
      </p:bldP>
      <p:bldP spid="8" grpId="1" animBg="1" build="p">
        <p:tmplLst>
          <p:tmpl lvl="1">
            <p:tnLst>
              <p:par>
                <p:cTn presetID="3" presetClass="entr" presetSubtype="10"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blinds(horizontal)">
                      <p:cBhvr>
                        <p:cTn dur="500"/>
                        <p:tgtEl>
                          <p:spTgt spid="8">
                            <p:txEl>
                              <p:pRg st="0" end="0"/>
                            </p:txEl>
                          </p:spTgt>
                        </p:tgtEl>
                      </p:cBhvr>
                    </p:animEffect>
                  </p:childTnLst>
                </p:cTn>
              </p:par>
            </p:tnLst>
          </p:tmpl>
        </p:tmplLst>
      </p:bldP>
      <p:bldP spid="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blinds(horizontal)">
                      <p:cBhvr>
                        <p:cTn dur="500"/>
                        <p:tgtEl>
                          <p:spTgt spid="3">
                            <p:txEl>
                              <p:pRg st="0" end="0"/>
                            </p:txEl>
                          </p:spTgt>
                        </p:tgtEl>
                      </p:cBhvr>
                    </p:animEffect>
                  </p:childTnLst>
                </p:cTn>
              </p:par>
            </p:tnLst>
          </p:tmpl>
        </p:tmplLst>
      </p:bldP>
      <p:bldP spid="4"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4">
                            <p:txEl>
                              <p:pRg st="0" end="0"/>
                            </p:txEl>
                          </p:spTgt>
                        </p:tgtEl>
                        <p:attrNameLst>
                          <p:attrName>style.visibility</p:attrName>
                        </p:attrNameLst>
                      </p:cBhvr>
                      <p:to>
                        <p:strVal val="visible"/>
                      </p:to>
                    </p:set>
                    <p:animEffect transition="in" filter="blinds(horizontal)">
                      <p:cBhvr>
                        <p:cTn dur="500"/>
                        <p:tgtEl>
                          <p:spTgt spid="4">
                            <p:txEl>
                              <p:pRg st="0" end="0"/>
                            </p:txEl>
                          </p:spTgt>
                        </p:tgtEl>
                      </p:cBhvr>
                    </p:animEffect>
                  </p:childTnLst>
                </p:cTn>
              </p:par>
            </p:tnLst>
          </p:tmpl>
        </p:tmplLst>
      </p:bldP>
      <p:bldP spid="5"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5">
                            <p:txEl>
                              <p:pRg st="0" end="0"/>
                            </p:txEl>
                          </p:spTgt>
                        </p:tgtEl>
                        <p:attrNameLst>
                          <p:attrName>style.visibility</p:attrName>
                        </p:attrNameLst>
                      </p:cBhvr>
                      <p:to>
                        <p:strVal val="visible"/>
                      </p:to>
                    </p:set>
                    <p:animEffect transition="in" filter="blinds(horizontal)">
                      <p:cBhvr>
                        <p:cTn dur="500"/>
                        <p:tgtEl>
                          <p:spTgt spid="5">
                            <p:txEl>
                              <p:pRg st="0" end="0"/>
                            </p:txEl>
                          </p:spTgt>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blinds(horizontal)">
                      <p:cBhvr>
                        <p:cTn dur="500"/>
                        <p:tgtEl>
                          <p:spTgt spid="9">
                            <p:txEl>
                              <p:pRg st="0" end="0"/>
                            </p:txEl>
                          </p:spTgt>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pic>
        <p:nvPicPr>
          <p:cNvPr id="12" name="图片 11"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172" name="타원 14@|1FFC:16777215|FBC:16777215|LFC:16777215|LBC:16777215"/>
          <p:cNvSpPr>
            <a:spLocks noChangeArrowheads="1"/>
          </p:cNvSpPr>
          <p:nvPr userDrawn="1"/>
        </p:nvSpPr>
        <p:spPr bwMode="auto">
          <a:xfrm>
            <a:off x="4242753" y="1815783"/>
            <a:ext cx="3225800" cy="322580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ko-KR" altLang="en-US" sz="2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원형 18@|1FFC:14657585|FBC:16777215|LFC:16777215|LBC:16777215"/>
          <p:cNvSpPr/>
          <p:nvPr userDrawn="1"/>
        </p:nvSpPr>
        <p:spPr bwMode="auto">
          <a:xfrm>
            <a:off x="4405630" y="1979613"/>
            <a:ext cx="2900363" cy="2900362"/>
          </a:xfrm>
          <a:custGeom>
            <a:avLst/>
            <a:gdLst>
              <a:gd name="T0" fmla="*/ 5 w 2900443"/>
              <a:gd name="T1" fmla="*/ 1453944 h 2900442"/>
              <a:gd name="T2" fmla="*/ 423419 w 2900443"/>
              <a:gd name="T3" fmla="*/ 426078 h 2900442"/>
              <a:gd name="T4" fmla="*/ 1450182 w 2900443"/>
              <a:gd name="T5" fmla="*/ -1 h 2900442"/>
              <a:gd name="T6" fmla="*/ 1450182 w 2900443"/>
              <a:gd name="T7" fmla="*/ 1450181 h 2900442"/>
              <a:gd name="T8" fmla="*/ 5 w 2900443"/>
              <a:gd name="T9" fmla="*/ 1453944 h 2900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0442">
                <a:moveTo>
                  <a:pt x="5" y="1453984"/>
                </a:moveTo>
                <a:cubicBezTo>
                  <a:pt x="-995" y="1068710"/>
                  <a:pt x="151354" y="698874"/>
                  <a:pt x="423431" y="426090"/>
                </a:cubicBezTo>
                <a:cubicBezTo>
                  <a:pt x="695508" y="153307"/>
                  <a:pt x="1064948" y="-1"/>
                  <a:pt x="1450222" y="-1"/>
                </a:cubicBezTo>
                <a:lnTo>
                  <a:pt x="1450222" y="1450221"/>
                </a:lnTo>
                <a:lnTo>
                  <a:pt x="5" y="1453984"/>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원형 19@|1FFC:1554685|FBC:16777215|LFC:16777215|LBC:16777215"/>
          <p:cNvSpPr/>
          <p:nvPr userDrawn="1"/>
        </p:nvSpPr>
        <p:spPr bwMode="auto">
          <a:xfrm>
            <a:off x="4405630" y="1978343"/>
            <a:ext cx="2900363" cy="2900362"/>
          </a:xfrm>
          <a:custGeom>
            <a:avLst/>
            <a:gdLst>
              <a:gd name="T0" fmla="*/ 1450004 w 2900443"/>
              <a:gd name="T1" fmla="*/ 0 h 2900442"/>
              <a:gd name="T2" fmla="*/ 2900363 w 2900443"/>
              <a:gd name="T3" fmla="*/ 1449556 h 2900442"/>
              <a:gd name="T4" fmla="*/ 1450182 w 2900443"/>
              <a:gd name="T5" fmla="*/ 1450181 h 2900442"/>
              <a:gd name="T6" fmla="*/ 1450004 w 2900443"/>
              <a:gd name="T7" fmla="*/ 0 h 2900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0442">
                <a:moveTo>
                  <a:pt x="1450044" y="0"/>
                </a:moveTo>
                <a:cubicBezTo>
                  <a:pt x="2250805" y="-98"/>
                  <a:pt x="2900098" y="648836"/>
                  <a:pt x="2900443" y="1449596"/>
                </a:cubicBezTo>
                <a:lnTo>
                  <a:pt x="1450222" y="1450221"/>
                </a:lnTo>
                <a:cubicBezTo>
                  <a:pt x="1450163" y="966814"/>
                  <a:pt x="1450103" y="483407"/>
                  <a:pt x="1450044" y="0"/>
                </a:cubicBez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5" name="원형 20@|1FFC:4308095|FBC:16777215|LFC:16777215|LBC:16777215"/>
          <p:cNvSpPr/>
          <p:nvPr userDrawn="1"/>
        </p:nvSpPr>
        <p:spPr bwMode="auto">
          <a:xfrm flipV="1">
            <a:off x="4405630" y="1998663"/>
            <a:ext cx="2900363" cy="2909887"/>
          </a:xfrm>
          <a:custGeom>
            <a:avLst/>
            <a:gdLst>
              <a:gd name="T0" fmla="*/ 2 w 2900443"/>
              <a:gd name="T1" fmla="*/ 1457359 h 2909669"/>
              <a:gd name="T2" fmla="*/ 424444 w 2900443"/>
              <a:gd name="T3" fmla="*/ 426447 h 2909669"/>
              <a:gd name="T4" fmla="*/ 1456363 w 2900443"/>
              <a:gd name="T5" fmla="*/ 12 h 2909669"/>
              <a:gd name="T6" fmla="*/ 1450182 w 2900443"/>
              <a:gd name="T7" fmla="*/ 1454944 h 2909669"/>
              <a:gd name="T8" fmla="*/ 2 w 2900443"/>
              <a:gd name="T9" fmla="*/ 1457359 h 29096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9669">
                <a:moveTo>
                  <a:pt x="2" y="1457250"/>
                </a:moveTo>
                <a:cubicBezTo>
                  <a:pt x="-638" y="1070716"/>
                  <a:pt x="152083" y="699817"/>
                  <a:pt x="424456" y="426415"/>
                </a:cubicBezTo>
                <a:cubicBezTo>
                  <a:pt x="697965" y="151874"/>
                  <a:pt x="1069492" y="-1642"/>
                  <a:pt x="1456403" y="12"/>
                </a:cubicBezTo>
                <a:cubicBezTo>
                  <a:pt x="1454343" y="484953"/>
                  <a:pt x="1452282" y="969894"/>
                  <a:pt x="1450222" y="1454835"/>
                </a:cubicBezTo>
                <a:lnTo>
                  <a:pt x="2" y="1457250"/>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6" name="원형 21@|1FFC:2381804|FBC:16777215|LFC:16777215|LBC:16777215"/>
          <p:cNvSpPr/>
          <p:nvPr userDrawn="1"/>
        </p:nvSpPr>
        <p:spPr bwMode="auto">
          <a:xfrm flipV="1">
            <a:off x="4405630" y="1998345"/>
            <a:ext cx="2900363" cy="2909888"/>
          </a:xfrm>
          <a:custGeom>
            <a:avLst/>
            <a:gdLst>
              <a:gd name="T0" fmla="*/ 1456177 w 2900443"/>
              <a:gd name="T1" fmla="*/ 12 h 2909669"/>
              <a:gd name="T2" fmla="*/ 2900362 w 2900443"/>
              <a:gd name="T3" fmla="*/ 1456588 h 2909669"/>
              <a:gd name="T4" fmla="*/ 1450182 w 2900443"/>
              <a:gd name="T5" fmla="*/ 1454945 h 2909669"/>
              <a:gd name="T6" fmla="*/ 1456177 w 2900443"/>
              <a:gd name="T7" fmla="*/ 12 h 29096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9669">
                <a:moveTo>
                  <a:pt x="1456217" y="12"/>
                </a:moveTo>
                <a:cubicBezTo>
                  <a:pt x="2255444" y="3327"/>
                  <a:pt x="2901345" y="654702"/>
                  <a:pt x="2900442" y="1456478"/>
                </a:cubicBezTo>
                <a:lnTo>
                  <a:pt x="1450222" y="1454835"/>
                </a:lnTo>
                <a:cubicBezTo>
                  <a:pt x="1452220" y="969894"/>
                  <a:pt x="1454219" y="484953"/>
                  <a:pt x="1456217" y="12"/>
                </a:cubicBez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177" name="직선 연결선 22@|9FFC:0|FBC:0|LFC:16777215|LBC:16777215"/>
          <p:cNvCxnSpPr>
            <a:cxnSpLocks noChangeShapeType="1"/>
          </p:cNvCxnSpPr>
          <p:nvPr userDrawn="1"/>
        </p:nvCxnSpPr>
        <p:spPr bwMode="auto">
          <a:xfrm rot="5400000">
            <a:off x="4376420" y="3435350"/>
            <a:ext cx="2959100" cy="0"/>
          </a:xfrm>
          <a:prstGeom prst="line">
            <a:avLst/>
          </a:prstGeom>
          <a:noFill/>
          <a:ln w="25400">
            <a:solidFill>
              <a:srgbClr val="FFFFFF"/>
            </a:solidFill>
            <a:round/>
          </a:ln>
          <a:extLst>
            <a:ext uri="{909E8E84-426E-40DD-AFC4-6F175D3DCCD1}">
              <a14:hiddenFill xmlns:a14="http://schemas.microsoft.com/office/drawing/2010/main">
                <a:noFill/>
              </a14:hiddenFill>
            </a:ext>
          </a:extLst>
        </p:spPr>
      </p:cxnSp>
      <p:sp>
        <p:nvSpPr>
          <p:cNvPr id="10" name="文本占位符 9"/>
          <p:cNvSpPr>
            <a:spLocks noGrp="1"/>
          </p:cNvSpPr>
          <p:nvPr>
            <p:ph type="body" sz="quarter" idx="10"/>
          </p:nvPr>
        </p:nvSpPr>
        <p:spPr>
          <a:xfrm>
            <a:off x="755015" y="2101850"/>
            <a:ext cx="3250565" cy="1247775"/>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3" name="文本占位符 12"/>
          <p:cNvSpPr>
            <a:spLocks noGrp="1"/>
          </p:cNvSpPr>
          <p:nvPr>
            <p:ph type="body" sz="quarter" idx="14"/>
          </p:nvPr>
        </p:nvSpPr>
        <p:spPr>
          <a:xfrm>
            <a:off x="7752080" y="2101850"/>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cxnSp>
        <p:nvCxnSpPr>
          <p:cNvPr id="15" name="직선 연결선 23@|9FFC:0|FBC:0|LFC:16777215|LBC:16777215"/>
          <p:cNvCxnSpPr>
            <a:cxnSpLocks noChangeShapeType="1"/>
          </p:cNvCxnSpPr>
          <p:nvPr userDrawn="1"/>
        </p:nvCxnSpPr>
        <p:spPr bwMode="auto">
          <a:xfrm flipH="1" flipV="1">
            <a:off x="4408805" y="3448368"/>
            <a:ext cx="2897188" cy="9525"/>
          </a:xfrm>
          <a:prstGeom prst="line">
            <a:avLst/>
          </a:prstGeom>
          <a:noFill/>
          <a:ln w="25400">
            <a:solidFill>
              <a:srgbClr val="FFFFFF"/>
            </a:solidFill>
            <a:round/>
          </a:ln>
          <a:extLst>
            <a:ext uri="{909E8E84-426E-40DD-AFC4-6F175D3DCCD1}">
              <a14:hiddenFill xmlns:a14="http://schemas.microsoft.com/office/drawing/2010/main">
                <a:noFill/>
              </a14:hiddenFill>
            </a:ext>
          </a:extLst>
        </p:spPr>
      </p:cxnSp>
      <p:cxnSp>
        <p:nvCxnSpPr>
          <p:cNvPr id="16" name="직선 연결선 23@|9FFC:0|FBC:0|LFC:16777215|LBC:16777215"/>
          <p:cNvCxnSpPr>
            <a:cxnSpLocks noChangeShapeType="1"/>
          </p:cNvCxnSpPr>
          <p:nvPr userDrawn="1"/>
        </p:nvCxnSpPr>
        <p:spPr bwMode="auto">
          <a:xfrm flipH="1" flipV="1">
            <a:off x="854075" y="3457893"/>
            <a:ext cx="2897188" cy="9525"/>
          </a:xfrm>
          <a:prstGeom prst="line">
            <a:avLst/>
          </a:prstGeom>
          <a:noFill/>
          <a:ln w="25400">
            <a:solidFill>
              <a:srgbClr val="FF5050"/>
            </a:solidFill>
            <a:round/>
          </a:ln>
          <a:extLst>
            <a:ext uri="{909E8E84-426E-40DD-AFC4-6F175D3DCCD1}">
              <a14:hiddenFill xmlns:a14="http://schemas.microsoft.com/office/drawing/2010/main">
                <a:noFill/>
              </a14:hiddenFill>
            </a:ext>
          </a:extLst>
        </p:spPr>
      </p:cxnSp>
      <p:cxnSp>
        <p:nvCxnSpPr>
          <p:cNvPr id="17" name="직선 연결선 23@|9FFC:0|FBC:0|LFC:16777215|LBC:16777215"/>
          <p:cNvCxnSpPr>
            <a:cxnSpLocks noChangeShapeType="1"/>
          </p:cNvCxnSpPr>
          <p:nvPr userDrawn="1"/>
        </p:nvCxnSpPr>
        <p:spPr bwMode="auto">
          <a:xfrm flipH="1" flipV="1">
            <a:off x="7861300" y="3467418"/>
            <a:ext cx="2897188" cy="9525"/>
          </a:xfrm>
          <a:prstGeom prst="line">
            <a:avLst/>
          </a:prstGeom>
          <a:noFill/>
          <a:ln w="25400">
            <a:solidFill>
              <a:srgbClr val="FF5050"/>
            </a:solidFill>
            <a:round/>
          </a:ln>
          <a:extLst>
            <a:ext uri="{909E8E84-426E-40DD-AFC4-6F175D3DCCD1}">
              <a14:hiddenFill xmlns:a14="http://schemas.microsoft.com/office/drawing/2010/main">
                <a:noFill/>
              </a14:hiddenFill>
            </a:ext>
          </a:extLst>
        </p:spPr>
      </p:cxnSp>
      <p:sp>
        <p:nvSpPr>
          <p:cNvPr id="19" name="文本占位符 18"/>
          <p:cNvSpPr>
            <a:spLocks noGrp="1"/>
          </p:cNvSpPr>
          <p:nvPr>
            <p:ph type="body" sz="quarter" idx="16"/>
          </p:nvPr>
        </p:nvSpPr>
        <p:spPr>
          <a:xfrm>
            <a:off x="755015" y="4105275"/>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1" name="文本占位符 20"/>
          <p:cNvSpPr>
            <a:spLocks noGrp="1"/>
          </p:cNvSpPr>
          <p:nvPr>
            <p:ph type="body" sz="quarter" idx="18"/>
          </p:nvPr>
        </p:nvSpPr>
        <p:spPr>
          <a:xfrm>
            <a:off x="7752080" y="4105275"/>
            <a:ext cx="3250565" cy="124777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2" name="文本占位符 21"/>
          <p:cNvSpPr>
            <a:spLocks noGrp="1"/>
          </p:cNvSpPr>
          <p:nvPr>
            <p:ph type="body" sz="half" idx="13" hasCustomPrompt="1"/>
          </p:nvPr>
        </p:nvSpPr>
        <p:spPr>
          <a:xfrm>
            <a:off x="755015" y="1614170"/>
            <a:ext cx="1378585" cy="384175"/>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5" name="文本占位符 24"/>
          <p:cNvSpPr>
            <a:spLocks noGrp="1"/>
          </p:cNvSpPr>
          <p:nvPr>
            <p:ph type="body" sz="half" idx="21" hasCustomPrompt="1"/>
          </p:nvPr>
        </p:nvSpPr>
        <p:spPr>
          <a:xfrm>
            <a:off x="7752080" y="161480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8" name="文本占位符 27"/>
          <p:cNvSpPr>
            <a:spLocks noGrp="1"/>
          </p:cNvSpPr>
          <p:nvPr>
            <p:ph type="body" sz="half" idx="24" hasCustomPrompt="1"/>
          </p:nvPr>
        </p:nvSpPr>
        <p:spPr>
          <a:xfrm>
            <a:off x="755015"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9" name="文本占位符 28"/>
          <p:cNvSpPr>
            <a:spLocks noGrp="1"/>
          </p:cNvSpPr>
          <p:nvPr>
            <p:ph type="body" sz="half" idx="22" hasCustomPrompt="1"/>
          </p:nvPr>
        </p:nvSpPr>
        <p:spPr>
          <a:xfrm>
            <a:off x="7752080"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3" name="文本占位符 2"/>
          <p:cNvSpPr>
            <a:spLocks noGrp="1"/>
          </p:cNvSpPr>
          <p:nvPr>
            <p:ph type="body" sz="half" idx="25" hasCustomPrompt="1"/>
          </p:nvPr>
        </p:nvSpPr>
        <p:spPr>
          <a:xfrm>
            <a:off x="4726305"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
        <p:nvSpPr>
          <p:cNvPr id="5" name="文本占位符 4"/>
          <p:cNvSpPr>
            <a:spLocks noGrp="1"/>
          </p:cNvSpPr>
          <p:nvPr>
            <p:ph type="body" sz="half" idx="26" hasCustomPrompt="1"/>
          </p:nvPr>
        </p:nvSpPr>
        <p:spPr>
          <a:xfrm>
            <a:off x="6078220"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
        <p:nvSpPr>
          <p:cNvPr id="9" name="文本占位符 8"/>
          <p:cNvSpPr>
            <a:spLocks noGrp="1"/>
          </p:cNvSpPr>
          <p:nvPr>
            <p:ph type="body" sz="half" idx="27" hasCustomPrompt="1"/>
          </p:nvPr>
        </p:nvSpPr>
        <p:spPr>
          <a:xfrm>
            <a:off x="4726305"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
        <p:nvSpPr>
          <p:cNvPr id="11" name="文本占位符 10"/>
          <p:cNvSpPr>
            <a:spLocks noGrp="1"/>
          </p:cNvSpPr>
          <p:nvPr>
            <p:ph type="body" sz="half" idx="28" hasCustomPrompt="1"/>
          </p:nvPr>
        </p:nvSpPr>
        <p:spPr>
          <a:xfrm>
            <a:off x="6078220"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5"/>
                                        </p:tgtEl>
                                        <p:attrNameLst>
                                          <p:attrName>style.visibility</p:attrName>
                                        </p:attrNameLst>
                                      </p:cBhvr>
                                      <p:to>
                                        <p:strVal val="visible"/>
                                      </p:to>
                                    </p:set>
                                    <p:anim calcmode="lin" valueType="num">
                                      <p:cBhvr>
                                        <p:cTn id="19" dur="1000" fill="hold"/>
                                        <p:tgtEl>
                                          <p:spTgt spid="7175"/>
                                        </p:tgtEl>
                                        <p:attrNameLst>
                                          <p:attrName>ppt_w</p:attrName>
                                        </p:attrNameLst>
                                      </p:cBhvr>
                                      <p:tavLst>
                                        <p:tav tm="0">
                                          <p:val>
                                            <p:fltVal val="0"/>
                                          </p:val>
                                        </p:tav>
                                        <p:tav tm="100000">
                                          <p:val>
                                            <p:strVal val="#ppt_w"/>
                                          </p:val>
                                        </p:tav>
                                      </p:tavLst>
                                    </p:anim>
                                    <p:anim calcmode="lin" valueType="num">
                                      <p:cBhvr>
                                        <p:cTn id="20" dur="1000" fill="hold"/>
                                        <p:tgtEl>
                                          <p:spTgt spid="7175"/>
                                        </p:tgtEl>
                                        <p:attrNameLst>
                                          <p:attrName>ppt_h</p:attrName>
                                        </p:attrNameLst>
                                      </p:cBhvr>
                                      <p:tavLst>
                                        <p:tav tm="0">
                                          <p:val>
                                            <p:fltVal val="0"/>
                                          </p:val>
                                        </p:tav>
                                        <p:tav tm="100000">
                                          <p:val>
                                            <p:strVal val="#ppt_h"/>
                                          </p:val>
                                        </p:tav>
                                      </p:tavLst>
                                    </p:anim>
                                    <p:anim calcmode="lin" valueType="num">
                                      <p:cBhvr>
                                        <p:cTn id="21" dur="1000" fill="hold"/>
                                        <p:tgtEl>
                                          <p:spTgt spid="7175"/>
                                        </p:tgtEl>
                                        <p:attrNameLst>
                                          <p:attrName>style.rotation</p:attrName>
                                        </p:attrNameLst>
                                      </p:cBhvr>
                                      <p:tavLst>
                                        <p:tav tm="0">
                                          <p:val>
                                            <p:fltVal val="90"/>
                                          </p:val>
                                        </p:tav>
                                        <p:tav tm="100000">
                                          <p:val>
                                            <p:fltVal val="0"/>
                                          </p:val>
                                        </p:tav>
                                      </p:tavLst>
                                    </p:anim>
                                    <p:animEffect transition="in" filter="fade">
                                      <p:cBhvr>
                                        <p:cTn id="22" dur="1000"/>
                                        <p:tgtEl>
                                          <p:spTgt spid="717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6"/>
                                        </p:tgtEl>
                                        <p:attrNameLst>
                                          <p:attrName>style.visibility</p:attrName>
                                        </p:attrNameLst>
                                      </p:cBhvr>
                                      <p:to>
                                        <p:strVal val="visible"/>
                                      </p:to>
                                    </p:set>
                                    <p:anim calcmode="lin" valueType="num">
                                      <p:cBhvr>
                                        <p:cTn id="25" dur="1000" fill="hold"/>
                                        <p:tgtEl>
                                          <p:spTgt spid="7176"/>
                                        </p:tgtEl>
                                        <p:attrNameLst>
                                          <p:attrName>ppt_w</p:attrName>
                                        </p:attrNameLst>
                                      </p:cBhvr>
                                      <p:tavLst>
                                        <p:tav tm="0">
                                          <p:val>
                                            <p:fltVal val="0"/>
                                          </p:val>
                                        </p:tav>
                                        <p:tav tm="100000">
                                          <p:val>
                                            <p:strVal val="#ppt_w"/>
                                          </p:val>
                                        </p:tav>
                                      </p:tavLst>
                                    </p:anim>
                                    <p:anim calcmode="lin" valueType="num">
                                      <p:cBhvr>
                                        <p:cTn id="26" dur="1000" fill="hold"/>
                                        <p:tgtEl>
                                          <p:spTgt spid="7176"/>
                                        </p:tgtEl>
                                        <p:attrNameLst>
                                          <p:attrName>ppt_h</p:attrName>
                                        </p:attrNameLst>
                                      </p:cBhvr>
                                      <p:tavLst>
                                        <p:tav tm="0">
                                          <p:val>
                                            <p:fltVal val="0"/>
                                          </p:val>
                                        </p:tav>
                                        <p:tav tm="100000">
                                          <p:val>
                                            <p:strVal val="#ppt_h"/>
                                          </p:val>
                                        </p:tav>
                                      </p:tavLst>
                                    </p:anim>
                                    <p:anim calcmode="lin" valueType="num">
                                      <p:cBhvr>
                                        <p:cTn id="27" dur="1000" fill="hold"/>
                                        <p:tgtEl>
                                          <p:spTgt spid="7176"/>
                                        </p:tgtEl>
                                        <p:attrNameLst>
                                          <p:attrName>style.rotation</p:attrName>
                                        </p:attrNameLst>
                                      </p:cBhvr>
                                      <p:tavLst>
                                        <p:tav tm="0">
                                          <p:val>
                                            <p:fltVal val="90"/>
                                          </p:val>
                                        </p:tav>
                                        <p:tav tm="100000">
                                          <p:val>
                                            <p:fltVal val="0"/>
                                          </p:val>
                                        </p:tav>
                                      </p:tavLst>
                                    </p:anim>
                                    <p:animEffect transition="in" filter="fade">
                                      <p:cBhvr>
                                        <p:cTn id="28" dur="1000"/>
                                        <p:tgtEl>
                                          <p:spTgt spid="7176"/>
                                        </p:tgtEl>
                                      </p:cBhvr>
                                    </p:animEffect>
                                  </p:childTnLst>
                                </p:cTn>
                              </p:par>
                              <p:par>
                                <p:cTn id="29" presetID="3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par>
                                <p:cTn id="35" presetID="3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blinds(horizontal)">
                                      <p:cBhvr>
                                        <p:cTn id="45" dur="500"/>
                                        <p:tgtEl>
                                          <p:spTgt spid="2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nodePh="1">
                                  <p:stCondLst>
                                    <p:cond delay="0"/>
                                  </p:stCondLst>
                                  <p:endCondLst>
                                    <p:cond evt="begin" delay="0">
                                      <p:tn val="48"/>
                                    </p:cond>
                                  </p:end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blinds(horizontal)">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blinds(horizontal)">
                                      <p:cBhvr>
                                        <p:cTn id="55" dur="500"/>
                                        <p:tgtEl>
                                          <p:spTgt spid="2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nodePh="1">
                                  <p:stCondLst>
                                    <p:cond delay="0"/>
                                  </p:stCondLst>
                                  <p:endCondLst>
                                    <p:cond evt="begin" delay="0">
                                      <p:tn val="58"/>
                                    </p:cond>
                                  </p:end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blinds(horizontal)">
                                      <p:cBhvr>
                                        <p:cTn id="60" dur="500"/>
                                        <p:tgtEl>
                                          <p:spTgt spid="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animEffect transition="in" filter="blinds(horizontal)">
                                      <p:cBhvr>
                                        <p:cTn id="65" dur="500"/>
                                        <p:tgtEl>
                                          <p:spTgt spid="2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nodePh="1">
                                  <p:stCondLst>
                                    <p:cond delay="0"/>
                                  </p:stCondLst>
                                  <p:endCondLst>
                                    <p:cond evt="begin" delay="0">
                                      <p:tn val="68"/>
                                    </p:cond>
                                  </p:endCondLst>
                                  <p:childTnLst>
                                    <p:set>
                                      <p:cBhvr>
                                        <p:cTn id="69" dur="1" fill="hold">
                                          <p:stCondLst>
                                            <p:cond delay="0"/>
                                          </p:stCondLst>
                                        </p:cTn>
                                        <p:tgtEl>
                                          <p:spTgt spid="19">
                                            <p:txEl>
                                              <p:pRg st="0" end="0"/>
                                            </p:txEl>
                                          </p:spTgt>
                                        </p:tgtEl>
                                        <p:attrNameLst>
                                          <p:attrName>style.visibility</p:attrName>
                                        </p:attrNameLst>
                                      </p:cBhvr>
                                      <p:to>
                                        <p:strVal val="visible"/>
                                      </p:to>
                                    </p:set>
                                    <p:animEffect transition="in" filter="blinds(horizontal)">
                                      <p:cBhvr>
                                        <p:cTn id="70" dur="500"/>
                                        <p:tgtEl>
                                          <p:spTgt spid="1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9">
                                            <p:txEl>
                                              <p:pRg st="0" end="0"/>
                                            </p:txEl>
                                          </p:spTgt>
                                        </p:tgtEl>
                                        <p:attrNameLst>
                                          <p:attrName>style.visibility</p:attrName>
                                        </p:attrNameLst>
                                      </p:cBhvr>
                                      <p:to>
                                        <p:strVal val="visible"/>
                                      </p:to>
                                    </p:set>
                                    <p:animEffect transition="in" filter="blinds(horizontal)">
                                      <p:cBhvr>
                                        <p:cTn id="75" dur="500"/>
                                        <p:tgtEl>
                                          <p:spTgt spid="29">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nodePh="1">
                                  <p:stCondLst>
                                    <p:cond delay="0"/>
                                  </p:stCondLst>
                                  <p:endCondLst>
                                    <p:cond evt="begin" delay="0">
                                      <p:tn val="78"/>
                                    </p:cond>
                                  </p:endCondLst>
                                  <p:childTnLst>
                                    <p:set>
                                      <p:cBhvr>
                                        <p:cTn id="79" dur="1" fill="hold">
                                          <p:stCondLst>
                                            <p:cond delay="0"/>
                                          </p:stCondLst>
                                        </p:cTn>
                                        <p:tgtEl>
                                          <p:spTgt spid="21">
                                            <p:txEl>
                                              <p:pRg st="0" end="0"/>
                                            </p:txEl>
                                          </p:spTgt>
                                        </p:tgtEl>
                                        <p:attrNameLst>
                                          <p:attrName>style.visibility</p:attrName>
                                        </p:attrNameLst>
                                      </p:cBhvr>
                                      <p:to>
                                        <p:strVal val="visible"/>
                                      </p:to>
                                    </p:set>
                                    <p:animEffect transition="in" filter="blinds(horizontal)">
                                      <p:cBhvr>
                                        <p:cTn id="80" dur="500"/>
                                        <p:tgtEl>
                                          <p:spTgt spid="21">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blinds(horizontal)">
                                      <p:cBhvr>
                                        <p:cTn id="85" dur="500"/>
                                        <p:tgtEl>
                                          <p:spTgt spid="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5">
                                            <p:txEl>
                                              <p:pRg st="0" end="0"/>
                                            </p:txEl>
                                          </p:spTgt>
                                        </p:tgtEl>
                                        <p:attrNameLst>
                                          <p:attrName>style.visibility</p:attrName>
                                        </p:attrNameLst>
                                      </p:cBhvr>
                                      <p:to>
                                        <p:strVal val="visible"/>
                                      </p:to>
                                    </p:set>
                                    <p:animEffect transition="in" filter="blinds(horizontal)">
                                      <p:cBhvr>
                                        <p:cTn id="90" dur="500"/>
                                        <p:tgtEl>
                                          <p:spTgt spid="5">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animEffect transition="in" filter="blinds(horizontal)">
                                      <p:cBhvr>
                                        <p:cTn id="95" dur="500"/>
                                        <p:tgtEl>
                                          <p:spTgt spid="9">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1">
                                            <p:txEl>
                                              <p:pRg st="0" end="0"/>
                                            </p:txEl>
                                          </p:spTgt>
                                        </p:tgtEl>
                                        <p:attrNameLst>
                                          <p:attrName>style.visibility</p:attrName>
                                        </p:attrNameLst>
                                      </p:cBhvr>
                                      <p:to>
                                        <p:strVal val="visible"/>
                                      </p:to>
                                    </p:set>
                                    <p:animEffect transition="in" filter="blinds(horizontal)">
                                      <p:cBhvr>
                                        <p:cTn id="10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7175" grpId="0" bldLvl="0" animBg="1"/>
      <p:bldP spid="7176" grpId="0" bldLvl="0" animBg="1"/>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xEl>
                              <p:pRg st="0" end="0"/>
                            </p:txEl>
                          </p:spTgt>
                        </p:tgtEl>
                        <p:attrNameLst>
                          <p:attrName>style.visibility</p:attrName>
                        </p:attrNameLst>
                      </p:cBhvr>
                      <p:to>
                        <p:strVal val="visible"/>
                      </p:to>
                    </p:set>
                    <p:animEffect transition="in" filter="blinds(horizontal)">
                      <p:cBhvr>
                        <p:cTn dur="500"/>
                        <p:tgtEl>
                          <p:spTgt spid="10">
                            <p:txEl>
                              <p:pRg st="0" end="0"/>
                            </p:txEl>
                          </p:spTgt>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xEl>
                              <p:pRg st="0" end="0"/>
                            </p:txEl>
                          </p:spTgt>
                        </p:tgtEl>
                        <p:attrNameLst>
                          <p:attrName>style.visibility</p:attrName>
                        </p:attrNameLst>
                      </p:cBhvr>
                      <p:to>
                        <p:strVal val="visible"/>
                      </p:to>
                    </p:set>
                    <p:animEffect transition="in" filter="blinds(horizontal)">
                      <p:cBhvr>
                        <p:cTn dur="500"/>
                        <p:tgtEl>
                          <p:spTgt spid="13">
                            <p:txEl>
                              <p:pRg st="0" end="0"/>
                            </p:txEl>
                          </p:spTgt>
                        </p:tgtEl>
                      </p:cBhvr>
                    </p:animEffect>
                  </p:childTnLst>
                </p:cTn>
              </p:par>
            </p:tnLst>
          </p:tmpl>
        </p:tmplLst>
      </p:bldP>
      <p:bldP spid="1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9">
                            <p:txEl>
                              <p:pRg st="0" end="0"/>
                            </p:txEl>
                          </p:spTgt>
                        </p:tgtEl>
                        <p:attrNameLst>
                          <p:attrName>style.visibility</p:attrName>
                        </p:attrNameLst>
                      </p:cBhvr>
                      <p:to>
                        <p:strVal val="visible"/>
                      </p:to>
                    </p:set>
                    <p:animEffect transition="in" filter="blinds(horizontal)">
                      <p:cBhvr>
                        <p:cTn dur="500"/>
                        <p:tgtEl>
                          <p:spTgt spid="19">
                            <p:txEl>
                              <p:pRg st="0" end="0"/>
                            </p:txEl>
                          </p:spTgt>
                        </p:tgtEl>
                      </p:cBhvr>
                    </p:animEffect>
                  </p:childTnLst>
                </p:cTn>
              </p:par>
            </p:tnLst>
          </p:tmpl>
        </p:tmplLst>
      </p:bldP>
      <p:bldP spid="21"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21">
                            <p:txEl>
                              <p:pRg st="0" end="0"/>
                            </p:txEl>
                          </p:spTgt>
                        </p:tgtEl>
                        <p:attrNameLst>
                          <p:attrName>style.visibility</p:attrName>
                        </p:attrNameLst>
                      </p:cBhvr>
                      <p:to>
                        <p:strVal val="visible"/>
                      </p:to>
                    </p:set>
                    <p:animEffect transition="in" filter="blinds(horizontal)">
                      <p:cBhvr>
                        <p:cTn dur="500"/>
                        <p:tgtEl>
                          <p:spTgt spid="21">
                            <p:txEl>
                              <p:pRg st="0" end="0"/>
                            </p:txEl>
                          </p:spTgt>
                        </p:tgtEl>
                      </p:cBhvr>
                    </p:animEffect>
                  </p:childTnLst>
                </p:cTn>
              </p:par>
            </p:tnLst>
          </p:tmpl>
        </p:tmplLst>
      </p:bldP>
      <p:bldP spid="22" grpId="0" build="p">
        <p:tmplLst>
          <p:tmpl lvl="1">
            <p:tnLst>
              <p:par>
                <p:cTn presetID="3" presetClass="entr" presetSubtype="10" fill="hold" nodeType="clickEffect">
                  <p:stCondLst>
                    <p:cond delay="0"/>
                  </p:stCondLst>
                  <p:childTnLst>
                    <p:set>
                      <p:cBhvr>
                        <p:cTn dur="1" fill="hold">
                          <p:stCondLst>
                            <p:cond delay="0"/>
                          </p:stCondLst>
                        </p:cTn>
                        <p:tgtEl>
                          <p:spTgt spid="22">
                            <p:txEl>
                              <p:pRg st="0" end="0"/>
                            </p:txEl>
                          </p:spTgt>
                        </p:tgtEl>
                        <p:attrNameLst>
                          <p:attrName>style.visibility</p:attrName>
                        </p:attrNameLst>
                      </p:cBhvr>
                      <p:to>
                        <p:strVal val="visible"/>
                      </p:to>
                    </p:set>
                    <p:animEffect transition="in" filter="blinds(horizontal)">
                      <p:cBhvr>
                        <p:cTn dur="500"/>
                        <p:tgtEl>
                          <p:spTgt spid="22">
                            <p:txEl>
                              <p:pRg st="0" end="0"/>
                            </p:txEl>
                          </p:spTgt>
                        </p:tgtEl>
                      </p:cBhvr>
                    </p:animEffect>
                  </p:childTnLst>
                </p:cTn>
              </p:par>
            </p:tnLst>
          </p:tmpl>
        </p:tmplLst>
      </p:bldP>
      <p:bldP spid="25" grpId="0" build="p">
        <p:tmplLst>
          <p:tmpl lvl="1">
            <p:tnLst>
              <p:par>
                <p:cTn presetID="3" presetClass="entr" presetSubtype="10" fill="hold" nodeType="clickEffect">
                  <p:stCondLst>
                    <p:cond delay="0"/>
                  </p:stCondLst>
                  <p:childTnLst>
                    <p:set>
                      <p:cBhvr>
                        <p:cTn dur="1" fill="hold">
                          <p:stCondLst>
                            <p:cond delay="0"/>
                          </p:stCondLst>
                        </p:cTn>
                        <p:tgtEl>
                          <p:spTgt spid="25">
                            <p:txEl>
                              <p:pRg st="0" end="0"/>
                            </p:txEl>
                          </p:spTgt>
                        </p:tgtEl>
                        <p:attrNameLst>
                          <p:attrName>style.visibility</p:attrName>
                        </p:attrNameLst>
                      </p:cBhvr>
                      <p:to>
                        <p:strVal val="visible"/>
                      </p:to>
                    </p:set>
                    <p:animEffect transition="in" filter="blinds(horizontal)">
                      <p:cBhvr>
                        <p:cTn dur="500"/>
                        <p:tgtEl>
                          <p:spTgt spid="25">
                            <p:txEl>
                              <p:pRg st="0" end="0"/>
                            </p:txEl>
                          </p:spTgt>
                        </p:tgtEl>
                      </p:cBhvr>
                    </p:animEffect>
                  </p:childTnLst>
                </p:cTn>
              </p:par>
            </p:tnLst>
          </p:tmpl>
        </p:tmplLst>
      </p:bldP>
      <p:bldP spid="28" grpId="0" build="p">
        <p:tmplLst>
          <p:tmpl lvl="1">
            <p:tnLst>
              <p:par>
                <p:cTn presetID="3" presetClass="entr" presetSubtype="10" fill="hold" nodeType="clickEffect">
                  <p:stCondLst>
                    <p:cond delay="0"/>
                  </p:stCondLst>
                  <p:childTnLst>
                    <p:set>
                      <p:cBhvr>
                        <p:cTn dur="1" fill="hold">
                          <p:stCondLst>
                            <p:cond delay="0"/>
                          </p:stCondLst>
                        </p:cTn>
                        <p:tgtEl>
                          <p:spTgt spid="28">
                            <p:txEl>
                              <p:pRg st="0" end="0"/>
                            </p:txEl>
                          </p:spTgt>
                        </p:tgtEl>
                        <p:attrNameLst>
                          <p:attrName>style.visibility</p:attrName>
                        </p:attrNameLst>
                      </p:cBhvr>
                      <p:to>
                        <p:strVal val="visible"/>
                      </p:to>
                    </p:set>
                    <p:animEffect transition="in" filter="blinds(horizontal)">
                      <p:cBhvr>
                        <p:cTn dur="500"/>
                        <p:tgtEl>
                          <p:spTgt spid="28">
                            <p:txEl>
                              <p:pRg st="0" end="0"/>
                            </p:txEl>
                          </p:spTgt>
                        </p:tgtEl>
                      </p:cBhvr>
                    </p:animEffect>
                  </p:childTnLst>
                </p:cTn>
              </p:par>
            </p:tnLst>
          </p:tmpl>
        </p:tmplLst>
      </p:bldP>
      <p:bldP spid="29" grpId="0" build="p">
        <p:tmplLst>
          <p:tmpl lvl="1">
            <p:tnLst>
              <p:par>
                <p:cTn presetID="3" presetClass="entr" presetSubtype="10" fill="hold" nodeType="clickEffect">
                  <p:stCondLst>
                    <p:cond delay="0"/>
                  </p:stCondLst>
                  <p:childTnLst>
                    <p:set>
                      <p:cBhvr>
                        <p:cTn dur="1" fill="hold">
                          <p:stCondLst>
                            <p:cond delay="0"/>
                          </p:stCondLst>
                        </p:cTn>
                        <p:tgtEl>
                          <p:spTgt spid="29">
                            <p:txEl>
                              <p:pRg st="0" end="0"/>
                            </p:txEl>
                          </p:spTgt>
                        </p:tgtEl>
                        <p:attrNameLst>
                          <p:attrName>style.visibility</p:attrName>
                        </p:attrNameLst>
                      </p:cBhvr>
                      <p:to>
                        <p:strVal val="visible"/>
                      </p:to>
                    </p:set>
                    <p:animEffect transition="in" filter="blinds(horizontal)">
                      <p:cBhvr>
                        <p:cTn dur="500"/>
                        <p:tgtEl>
                          <p:spTgt spid="29">
                            <p:txEl>
                              <p:pRg st="0" end="0"/>
                            </p:txEl>
                          </p:spTgt>
                        </p:tgtEl>
                      </p:cBhvr>
                    </p:animEffect>
                  </p:childTnLst>
                </p:cTn>
              </p:par>
            </p:tnLst>
          </p:tmpl>
        </p:tmplLst>
      </p:bldP>
      <p:bldP spid="3" grpId="0" build="p">
        <p:tmplLst>
          <p:tmpl lvl="1">
            <p:tnLst>
              <p:par>
                <p:cTn presetID="3" presetClass="entr" presetSubtype="10" fill="hold" nodeType="clickEffect">
                  <p:stCondLst>
                    <p:cond delay="0"/>
                  </p:st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blinds(horizontal)">
                      <p:cBhvr>
                        <p:cTn dur="500"/>
                        <p:tgtEl>
                          <p:spTgt spid="3">
                            <p:txEl>
                              <p:pRg st="0" end="0"/>
                            </p:txEl>
                          </p:spTgt>
                        </p:tgtEl>
                      </p:cBhvr>
                    </p:animEffect>
                  </p:childTnLst>
                </p:cTn>
              </p:par>
            </p:tnLst>
          </p:tmpl>
        </p:tmplLst>
      </p:bldP>
      <p:bldP spid="5" grpId="0" build="p">
        <p:tmplLst>
          <p:tmpl lvl="1">
            <p:tnLst>
              <p:par>
                <p:cTn presetID="3" presetClass="entr" presetSubtype="10" fill="hold" nodeType="clickEffect">
                  <p:stCondLst>
                    <p:cond delay="0"/>
                  </p:stCondLst>
                  <p:childTnLst>
                    <p:set>
                      <p:cBhvr>
                        <p:cTn dur="1" fill="hold">
                          <p:stCondLst>
                            <p:cond delay="0"/>
                          </p:stCondLst>
                        </p:cTn>
                        <p:tgtEl>
                          <p:spTgt spid="5">
                            <p:txEl>
                              <p:pRg st="0" end="0"/>
                            </p:txEl>
                          </p:spTgt>
                        </p:tgtEl>
                        <p:attrNameLst>
                          <p:attrName>style.visibility</p:attrName>
                        </p:attrNameLst>
                      </p:cBhvr>
                      <p:to>
                        <p:strVal val="visible"/>
                      </p:to>
                    </p:set>
                    <p:animEffect transition="in" filter="blinds(horizontal)">
                      <p:cBhvr>
                        <p:cTn dur="500"/>
                        <p:tgtEl>
                          <p:spTgt spid="5">
                            <p:txEl>
                              <p:pRg st="0" end="0"/>
                            </p:txEl>
                          </p:spTgt>
                        </p:tgtEl>
                      </p:cBhvr>
                    </p:animEffect>
                  </p:childTnLst>
                </p:cTn>
              </p:par>
            </p:tnLst>
          </p:tmpl>
        </p:tmplLst>
      </p:bldP>
      <p:bldP spid="9" grpId="0" build="p">
        <p:tmplLst>
          <p:tmpl lvl="1">
            <p:tnLst>
              <p:par>
                <p:cTn presetID="3" presetClass="entr" presetSubtype="10" fill="hold" nodeType="clickEffect">
                  <p:stCondLst>
                    <p:cond delay="0"/>
                  </p:st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blinds(horizontal)">
                      <p:cBhvr>
                        <p:cTn dur="500"/>
                        <p:tgtEl>
                          <p:spTgt spid="9">
                            <p:txEl>
                              <p:pRg st="0" end="0"/>
                            </p:txEl>
                          </p:spTgt>
                        </p:tgtEl>
                      </p:cBhvr>
                    </p:animEffect>
                  </p:childTnLst>
                </p:cTn>
              </p:par>
            </p:tnLst>
          </p:tmpl>
        </p:tmplLst>
      </p:bldP>
      <p:bldP spid="11" grpId="0" build="p">
        <p:tmplLst>
          <p:tmpl lvl="1">
            <p:tnLst>
              <p:par>
                <p:cTn presetID="3" presetClass="entr" presetSubtype="10" fill="hold" nodeType="clickEffect">
                  <p:stCondLst>
                    <p:cond delay="0"/>
                  </p:stCondLst>
                  <p:childTnLst>
                    <p:set>
                      <p:cBhvr>
                        <p:cTn dur="1" fill="hold">
                          <p:stCondLst>
                            <p:cond delay="0"/>
                          </p:stCondLst>
                        </p:cTn>
                        <p:tgtEl>
                          <p:spTgt spid="11">
                            <p:txEl>
                              <p:pRg st="0" end="0"/>
                            </p:txEl>
                          </p:spTgt>
                        </p:tgtEl>
                        <p:attrNameLst>
                          <p:attrName>style.visibility</p:attrName>
                        </p:attrNameLst>
                      </p:cBhvr>
                      <p:to>
                        <p:strVal val="visible"/>
                      </p:to>
                    </p:set>
                    <p:animEffect transition="in" filter="blinds(horizontal)">
                      <p:cBhvr>
                        <p:cTn dur="500"/>
                        <p:tgtEl>
                          <p:spTgt spid="11">
                            <p:txEl>
                              <p:pRg st="0" end="0"/>
                            </p:txEl>
                          </p:spTgt>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内容（8）">
    <p:spTree>
      <p:nvGrpSpPr>
        <p:cNvPr id="1" name=""/>
        <p:cNvGrpSpPr/>
        <p:nvPr/>
      </p:nvGrpSpPr>
      <p:grpSpPr>
        <a:xfrm>
          <a:off x="0" y="0"/>
          <a:ext cx="0" cy="0"/>
          <a:chOff x="0" y="0"/>
          <a:chExt cx="0" cy="0"/>
        </a:xfrm>
      </p:grpSpPr>
      <p:pic>
        <p:nvPicPr>
          <p:cNvPr id="3" name="图片 2" descr="5"/>
          <p:cNvPicPr/>
          <p:nvPr userDrawn="1"/>
        </p:nvPicPr>
        <p:blipFill>
          <a:blip r:embed="rId2" cstate="print"/>
          <a:stretch>
            <a:fillRect/>
          </a:stretch>
        </p:blipFill>
        <p:spPr>
          <a:xfrm>
            <a:off x="10795" y="2857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1299" name="Freeform 54@|5FFC:14657585|FBC:16777215|LFC:11765543|LBC:16777215"/>
          <p:cNvSpPr/>
          <p:nvPr userDrawn="1"/>
        </p:nvSpPr>
        <p:spPr bwMode="auto">
          <a:xfrm>
            <a:off x="5223828" y="2465388"/>
            <a:ext cx="1744662" cy="1744662"/>
          </a:xfrm>
          <a:custGeom>
            <a:avLst/>
            <a:gdLst>
              <a:gd name="T0" fmla="*/ 0 w 661361"/>
              <a:gd name="T1" fmla="*/ 655493 h 661361"/>
              <a:gd name="T2" fmla="*/ 191992 w 661361"/>
              <a:gd name="T3" fmla="*/ 191989 h 661361"/>
              <a:gd name="T4" fmla="*/ 655497 w 661361"/>
              <a:gd name="T5" fmla="*/ 0 h 661361"/>
              <a:gd name="T6" fmla="*/ 1119002 w 661361"/>
              <a:gd name="T7" fmla="*/ 191991 h 661361"/>
              <a:gd name="T8" fmla="*/ 1310992 w 661361"/>
              <a:gd name="T9" fmla="*/ 655495 h 661361"/>
              <a:gd name="T10" fmla="*/ 1119002 w 661361"/>
              <a:gd name="T11" fmla="*/ 1118999 h 661361"/>
              <a:gd name="T12" fmla="*/ 655497 w 661361"/>
              <a:gd name="T13" fmla="*/ 1310988 h 661361"/>
              <a:gd name="T14" fmla="*/ 191992 w 661361"/>
              <a:gd name="T15" fmla="*/ 1118999 h 661361"/>
              <a:gd name="T16" fmla="*/ 2 w 661361"/>
              <a:gd name="T17" fmla="*/ 655495 h 661361"/>
              <a:gd name="T18" fmla="*/ 0 w 661361"/>
              <a:gd name="T19" fmla="*/ 655493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1300" name="Group 34"/>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733015" y="2784140"/>
            <a:ext cx="725463" cy="10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71" name="Elbow Connector 106"/>
          <p:cNvCxnSpPr>
            <a:cxnSpLocks noChangeShapeType="1"/>
          </p:cNvCxnSpPr>
          <p:nvPr userDrawn="1"/>
        </p:nvCxnSpPr>
        <p:spPr bwMode="auto">
          <a:xfrm>
            <a:off x="3789998" y="1856423"/>
            <a:ext cx="12049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1273" name="Straight Connector 109"/>
          <p:cNvCxnSpPr>
            <a:cxnSpLocks noChangeShapeType="1"/>
          </p:cNvCxnSpPr>
          <p:nvPr userDrawn="1"/>
        </p:nvCxnSpPr>
        <p:spPr bwMode="auto">
          <a:xfrm>
            <a:off x="3789998" y="3342323"/>
            <a:ext cx="1204912" cy="3175"/>
          </a:xfrm>
          <a:prstGeom prst="line">
            <a:avLst/>
          </a:prstGeom>
          <a:noFill/>
          <a:ln w="12700">
            <a:solidFill>
              <a:srgbClr val="FF5050"/>
            </a:solidFill>
            <a:round/>
            <a:headEnd type="oval" w="med" len="med"/>
            <a:tailEnd type="triangle" w="med" len="med"/>
          </a:ln>
          <a:extLst>
            <a:ext uri="{909E8E84-426E-40DD-AFC4-6F175D3DCCD1}">
              <a14:hiddenFill xmlns:a14="http://schemas.microsoft.com/office/drawing/2010/main">
                <a:noFill/>
              </a14:hiddenFill>
            </a:ext>
          </a:extLst>
        </p:spPr>
      </p:cxnSp>
      <p:cxnSp>
        <p:nvCxnSpPr>
          <p:cNvPr id="11272" name="Elbow Connector 107"/>
          <p:cNvCxnSpPr>
            <a:cxnSpLocks noChangeShapeType="1"/>
          </p:cNvCxnSpPr>
          <p:nvPr userDrawn="1"/>
        </p:nvCxnSpPr>
        <p:spPr bwMode="auto">
          <a:xfrm flipV="1">
            <a:off x="3789998" y="3892550"/>
            <a:ext cx="12049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1280" name="Elbow Connector 45"/>
          <p:cNvCxnSpPr>
            <a:cxnSpLocks noChangeShapeType="1"/>
          </p:cNvCxnSpPr>
          <p:nvPr userDrawn="1"/>
        </p:nvCxnSpPr>
        <p:spPr bwMode="auto">
          <a:xfrm flipH="1">
            <a:off x="7186613" y="1856423"/>
            <a:ext cx="12303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1282" name="Straight Connector 47"/>
          <p:cNvCxnSpPr>
            <a:cxnSpLocks noChangeShapeType="1"/>
          </p:cNvCxnSpPr>
          <p:nvPr userDrawn="1"/>
        </p:nvCxnSpPr>
        <p:spPr bwMode="auto">
          <a:xfrm flipH="1">
            <a:off x="7186613" y="3339148"/>
            <a:ext cx="1230312" cy="3175"/>
          </a:xfrm>
          <a:prstGeom prst="line">
            <a:avLst/>
          </a:prstGeom>
          <a:noFill/>
          <a:ln w="12700">
            <a:solidFill>
              <a:srgbClr val="FF5050"/>
            </a:solidFill>
            <a:round/>
            <a:headEnd type="oval" w="med" len="med"/>
            <a:tailEnd type="triangle" w="med" len="med"/>
          </a:ln>
          <a:extLst>
            <a:ext uri="{909E8E84-426E-40DD-AFC4-6F175D3DCCD1}">
              <a14:hiddenFill xmlns:a14="http://schemas.microsoft.com/office/drawing/2010/main">
                <a:noFill/>
              </a14:hiddenFill>
            </a:ext>
          </a:extLst>
        </p:spPr>
      </p:cxnSp>
      <p:cxnSp>
        <p:nvCxnSpPr>
          <p:cNvPr id="11281" name="Elbow Connector 46"/>
          <p:cNvCxnSpPr>
            <a:cxnSpLocks noChangeShapeType="1"/>
          </p:cNvCxnSpPr>
          <p:nvPr userDrawn="1"/>
        </p:nvCxnSpPr>
        <p:spPr bwMode="auto">
          <a:xfrm flipH="1" flipV="1">
            <a:off x="7186613" y="3892550"/>
            <a:ext cx="12303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7" name="文本占位符 6"/>
          <p:cNvSpPr>
            <a:spLocks noGrp="1"/>
          </p:cNvSpPr>
          <p:nvPr>
            <p:ph type="body" sz="quarter" idx="13"/>
          </p:nvPr>
        </p:nvSpPr>
        <p:spPr>
          <a:xfrm>
            <a:off x="1012190" y="1370330"/>
            <a:ext cx="2395220" cy="1133475"/>
          </a:xfrm>
          <a:prstGeom prst="flowChartAlternateProcess">
            <a:avLst/>
          </a:prstGeom>
          <a:ln>
            <a:solidFill>
              <a:srgbClr val="FF5050"/>
            </a:solidFill>
          </a:ln>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8" name="文本占位符 7"/>
          <p:cNvSpPr>
            <a:spLocks noGrp="1"/>
          </p:cNvSpPr>
          <p:nvPr>
            <p:ph type="body" sz="quarter" idx="14"/>
          </p:nvPr>
        </p:nvSpPr>
        <p:spPr>
          <a:xfrm>
            <a:off x="1012190" y="286194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15"/>
          </p:nvPr>
        </p:nvSpPr>
        <p:spPr>
          <a:xfrm>
            <a:off x="10121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6"/>
          </p:nvPr>
        </p:nvSpPr>
        <p:spPr>
          <a:xfrm>
            <a:off x="8784590" y="1370330"/>
            <a:ext cx="2395220" cy="1133475"/>
          </a:xfrm>
          <a:prstGeom prst="flowChartAlternateProcess">
            <a:avLst/>
          </a:prstGeom>
          <a:ln>
            <a:solidFill>
              <a:srgbClr val="FF5050"/>
            </a:solidFill>
          </a:ln>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文本占位符 11"/>
          <p:cNvSpPr>
            <a:spLocks noGrp="1"/>
          </p:cNvSpPr>
          <p:nvPr>
            <p:ph type="body" sz="quarter" idx="17"/>
          </p:nvPr>
        </p:nvSpPr>
        <p:spPr>
          <a:xfrm>
            <a:off x="8784590" y="287337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3" name="文本占位符 12"/>
          <p:cNvSpPr>
            <a:spLocks noGrp="1"/>
          </p:cNvSpPr>
          <p:nvPr>
            <p:ph type="body" sz="quarter" idx="18"/>
          </p:nvPr>
        </p:nvSpPr>
        <p:spPr>
          <a:xfrm>
            <a:off x="87845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par>
                                <p:cTn id="8" presetID="22" presetClass="entr" presetSubtype="8" fill="hold" nodeType="withEffect">
                                  <p:stCondLst>
                                    <p:cond delay="0"/>
                                  </p:stCondLst>
                                  <p:childTnLst>
                                    <p:set>
                                      <p:cBhvr>
                                        <p:cTn id="9" dur="1" fill="hold">
                                          <p:stCondLst>
                                            <p:cond delay="0"/>
                                          </p:stCondLst>
                                        </p:cTn>
                                        <p:tgtEl>
                                          <p:spTgt spid="11273"/>
                                        </p:tgtEl>
                                        <p:attrNameLst>
                                          <p:attrName>style.visibility</p:attrName>
                                        </p:attrNameLst>
                                      </p:cBhvr>
                                      <p:to>
                                        <p:strVal val="visible"/>
                                      </p:to>
                                    </p:set>
                                    <p:animEffect transition="in" filter="wipe(left)">
                                      <p:cBhvr>
                                        <p:cTn id="10" dur="500"/>
                                        <p:tgtEl>
                                          <p:spTgt spid="11273"/>
                                        </p:tgtEl>
                                      </p:cBhvr>
                                    </p:animEffect>
                                  </p:childTnLst>
                                </p:cTn>
                              </p:par>
                              <p:par>
                                <p:cTn id="11" presetID="22" presetClass="entr" presetSubtype="8" fill="hold" nodeType="with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wipe(left)">
                                      <p:cBhvr>
                                        <p:cTn id="13" dur="500"/>
                                        <p:tgtEl>
                                          <p:spTgt spid="1127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280"/>
                                        </p:tgtEl>
                                        <p:attrNameLst>
                                          <p:attrName>style.visibility</p:attrName>
                                        </p:attrNameLst>
                                      </p:cBhvr>
                                      <p:to>
                                        <p:strVal val="visible"/>
                                      </p:to>
                                    </p:set>
                                    <p:animEffect transition="in" filter="wipe(right)">
                                      <p:cBhvr>
                                        <p:cTn id="18" dur="500"/>
                                        <p:tgtEl>
                                          <p:spTgt spid="11280"/>
                                        </p:tgtEl>
                                      </p:cBhvr>
                                    </p:animEffect>
                                  </p:childTnLst>
                                </p:cTn>
                              </p:par>
                              <p:par>
                                <p:cTn id="19" presetID="22" presetClass="entr" presetSubtype="2" fill="hold" nodeType="withEffect">
                                  <p:stCondLst>
                                    <p:cond delay="0"/>
                                  </p:stCondLst>
                                  <p:childTnLst>
                                    <p:set>
                                      <p:cBhvr>
                                        <p:cTn id="20" dur="1" fill="hold">
                                          <p:stCondLst>
                                            <p:cond delay="0"/>
                                          </p:stCondLst>
                                        </p:cTn>
                                        <p:tgtEl>
                                          <p:spTgt spid="11282"/>
                                        </p:tgtEl>
                                        <p:attrNameLst>
                                          <p:attrName>style.visibility</p:attrName>
                                        </p:attrNameLst>
                                      </p:cBhvr>
                                      <p:to>
                                        <p:strVal val="visible"/>
                                      </p:to>
                                    </p:set>
                                    <p:animEffect transition="in" filter="wipe(right)">
                                      <p:cBhvr>
                                        <p:cTn id="21" dur="500"/>
                                        <p:tgtEl>
                                          <p:spTgt spid="11282"/>
                                        </p:tgtEl>
                                      </p:cBhvr>
                                    </p:animEffect>
                                  </p:childTnLst>
                                </p:cTn>
                              </p:par>
                              <p:par>
                                <p:cTn id="22" presetID="22" presetClass="entr" presetSubtype="2" fill="hold" nodeType="withEffect">
                                  <p:stCondLst>
                                    <p:cond delay="0"/>
                                  </p:stCondLst>
                                  <p:childTnLst>
                                    <p:set>
                                      <p:cBhvr>
                                        <p:cTn id="23" dur="1" fill="hold">
                                          <p:stCondLst>
                                            <p:cond delay="0"/>
                                          </p:stCondLst>
                                        </p:cTn>
                                        <p:tgtEl>
                                          <p:spTgt spid="11281"/>
                                        </p:tgtEl>
                                        <p:attrNameLst>
                                          <p:attrName>style.visibility</p:attrName>
                                        </p:attrNameLst>
                                      </p:cBhvr>
                                      <p:to>
                                        <p:strVal val="visible"/>
                                      </p:to>
                                    </p:set>
                                    <p:animEffect transition="in" filter="wipe(right)">
                                      <p:cBhvr>
                                        <p:cTn id="24" dur="500"/>
                                        <p:tgtEl>
                                          <p:spTgt spid="1128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nodePh="1">
                                  <p:stCondLst>
                                    <p:cond delay="0"/>
                                  </p:stCondLst>
                                  <p:endCondLst>
                                    <p:cond evt="begin" delay="0">
                                      <p:tn val="27"/>
                                    </p:cond>
                                  </p:end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blinds(horizontal)">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nodePh="1">
                                  <p:stCondLst>
                                    <p:cond delay="0"/>
                                  </p:stCondLst>
                                  <p:endCondLst>
                                    <p:cond evt="begin" delay="0">
                                      <p:tn val="32"/>
                                    </p:cond>
                                  </p:end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blinds(horizontal)">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nodePh="1">
                                  <p:stCondLst>
                                    <p:cond delay="0"/>
                                  </p:stCondLst>
                                  <p:endCondLst>
                                    <p:cond evt="begin" delay="0">
                                      <p:tn val="37"/>
                                    </p:cond>
                                  </p:end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blinds(horizontal)">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nodePh="1">
                                  <p:stCondLst>
                                    <p:cond delay="0"/>
                                  </p:stCondLst>
                                  <p:endCondLst>
                                    <p:cond evt="begin" delay="0">
                                      <p:tn val="42"/>
                                    </p:cond>
                                  </p:endCondLst>
                                  <p:childTnLst>
                                    <p:set>
                                      <p:cBhvr>
                                        <p:cTn id="43" dur="1" fill="hold">
                                          <p:stCondLst>
                                            <p:cond delay="0"/>
                                          </p:stCondLst>
                                        </p:cTn>
                                        <p:tgtEl>
                                          <p:spTgt spid="10">
                                            <p:txEl>
                                              <p:pRg st="0" end="0"/>
                                            </p:txEl>
                                          </p:spTgt>
                                        </p:tgtEl>
                                        <p:attrNameLst>
                                          <p:attrName>style.visibility</p:attrName>
                                        </p:attrNameLst>
                                      </p:cBhvr>
                                      <p:to>
                                        <p:strVal val="visible"/>
                                      </p:to>
                                    </p:set>
                                    <p:animEffect transition="in" filter="blinds(horizontal)">
                                      <p:cBhvr>
                                        <p:cTn id="44" dur="500"/>
                                        <p:tgtEl>
                                          <p:spTgt spid="10">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nodePh="1">
                                  <p:stCondLst>
                                    <p:cond delay="0"/>
                                  </p:stCondLst>
                                  <p:endCondLst>
                                    <p:cond evt="begin" delay="0">
                                      <p:tn val="47"/>
                                    </p:cond>
                                  </p:end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blinds(horizontal)">
                                      <p:cBhvr>
                                        <p:cTn id="49" dur="500"/>
                                        <p:tgtEl>
                                          <p:spTgt spid="1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nodePh="1">
                                  <p:stCondLst>
                                    <p:cond delay="0"/>
                                  </p:stCondLst>
                                  <p:endCondLst>
                                    <p:cond evt="begin" delay="0">
                                      <p:tn val="52"/>
                                    </p:cond>
                                  </p:end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blinds(horizontal)">
                                      <p:cBhvr>
                                        <p:cTn id="5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blinds(horizontal)">
                      <p:cBhvr>
                        <p:cTn dur="500"/>
                        <p:tgtEl>
                          <p:spTgt spid="7"/>
                        </p:tgtEl>
                      </p:cBhvr>
                    </p:animEffect>
                  </p:childTnLst>
                </p:cTn>
              </p:par>
            </p:tnLst>
          </p:tmpl>
        </p:tmplLst>
      </p:bldP>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blinds(horizontal)">
                      <p:cBhvr>
                        <p:cTn dur="500"/>
                        <p:tgtEl>
                          <p:spTgt spid="8"/>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P spid="12"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2"/>
                        </p:tgtEl>
                        <p:attrNameLst>
                          <p:attrName>style.visibility</p:attrName>
                        </p:attrNameLst>
                      </p:cBhvr>
                      <p:to>
                        <p:strVal val="visible"/>
                      </p:to>
                    </p:set>
                    <p:animEffect transition="in" filter="blinds(horizontal)">
                      <p:cBhvr>
                        <p:cTn dur="500"/>
                        <p:tgtEl>
                          <p:spTgt spid="12"/>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内容（9）">
    <p:spTree>
      <p:nvGrpSpPr>
        <p:cNvPr id="1" name=""/>
        <p:cNvGrpSpPr/>
        <p:nvPr/>
      </p:nvGrpSpPr>
      <p:grpSpPr>
        <a:xfrm>
          <a:off x="0" y="0"/>
          <a:ext cx="0" cy="0"/>
          <a:chOff x="0" y="0"/>
          <a:chExt cx="0" cy="0"/>
        </a:xfrm>
      </p:grpSpPr>
      <p:pic>
        <p:nvPicPr>
          <p:cNvPr id="3" name="图片 2"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a:xfrm>
            <a:off x="3952240" y="478155"/>
            <a:ext cx="3625215" cy="416560"/>
          </a:xfrm>
        </p:spPr>
        <p:txBody>
          <a:bodyPr/>
          <a:lstStyle>
            <a:lvl1pPr algn="ctr">
              <a:defRPr/>
            </a:lvl1pPr>
          </a:lstStyle>
          <a:p>
            <a:r>
              <a:rPr lang="zh-CN" altLang="en-US" smtClean="0"/>
              <a:t>单击此处编辑母版标题样式</a:t>
            </a:r>
            <a:endParaRPr lang="zh-CN" altLang="en-US"/>
          </a:p>
        </p:txBody>
      </p:sp>
      <p:sp>
        <p:nvSpPr>
          <p:cNvPr id="15" name="Freeform 9"/>
          <p:cNvSpPr/>
          <p:nvPr userDrawn="1"/>
        </p:nvSpPr>
        <p:spPr bwMode="gray">
          <a:xfrm>
            <a:off x="2612390" y="1480820"/>
            <a:ext cx="6767513" cy="1624013"/>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solidFill>
            <a:srgbClr val="FF5050"/>
          </a:solidFill>
          <a:ln>
            <a:noFill/>
          </a:ln>
          <a:effectLst/>
        </p:spPr>
        <p:style>
          <a:lnRef idx="3">
            <a:schemeClr val="lt1"/>
          </a:lnRef>
          <a:fillRef idx="1">
            <a:schemeClr val="accent2"/>
          </a:fillRef>
          <a:effectRef idx="1">
            <a:schemeClr val="accent2"/>
          </a:effectRef>
          <a:fontRef idx="minor">
            <a:schemeClr val="lt1"/>
          </a:fontRef>
        </p:style>
        <p:txBody>
          <a:bodyPr wrap="none" anchor="ctr">
            <a:flatTx/>
          </a:bodyPr>
          <a:lstStyle/>
          <a:p>
            <a:pP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76"/>
          <p:cNvSpPr>
            <a:spLocks noChangeArrowheads="1"/>
          </p:cNvSpPr>
          <p:nvPr userDrawn="1"/>
        </p:nvSpPr>
        <p:spPr bwMode="auto">
          <a:xfrm>
            <a:off x="3785235" y="2955925"/>
            <a:ext cx="901700" cy="622300"/>
          </a:xfrm>
          <a:prstGeom prst="rect">
            <a:avLst/>
          </a:prstGeom>
          <a:noFill/>
          <a:ln>
            <a:noFill/>
          </a:ln>
        </p:spPr>
        <p:txBody>
          <a:bodyPr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01</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3" name="文本框 76"/>
          <p:cNvSpPr>
            <a:spLocks noChangeArrowheads="1"/>
          </p:cNvSpPr>
          <p:nvPr userDrawn="1"/>
        </p:nvSpPr>
        <p:spPr bwMode="auto">
          <a:xfrm>
            <a:off x="6096000" y="2955925"/>
            <a:ext cx="7112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02</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7" name="文本框 76"/>
          <p:cNvSpPr>
            <a:spLocks noChangeArrowheads="1"/>
          </p:cNvSpPr>
          <p:nvPr userDrawn="1"/>
        </p:nvSpPr>
        <p:spPr bwMode="auto">
          <a:xfrm>
            <a:off x="8468360" y="2955925"/>
            <a:ext cx="6477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03</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8" name="文本占位符 7"/>
          <p:cNvSpPr>
            <a:spLocks noGrp="1"/>
          </p:cNvSpPr>
          <p:nvPr>
            <p:ph type="body" sz="quarter" idx="13"/>
          </p:nvPr>
        </p:nvSpPr>
        <p:spPr>
          <a:xfrm>
            <a:off x="2612390" y="3514725"/>
            <a:ext cx="1880870" cy="2480310"/>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4824095" y="3514725"/>
            <a:ext cx="1880870" cy="2480310"/>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5"/>
          </p:nvPr>
        </p:nvSpPr>
        <p:spPr>
          <a:xfrm>
            <a:off x="7136765" y="3514725"/>
            <a:ext cx="1880870" cy="2480310"/>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Line 6"/>
          <p:cNvSpPr>
            <a:spLocks noChangeShapeType="1"/>
          </p:cNvSpPr>
          <p:nvPr userDrawn="1"/>
        </p:nvSpPr>
        <p:spPr bwMode="gray">
          <a:xfrm>
            <a:off x="468693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
        <p:nvSpPr>
          <p:cNvPr id="13" name="Line 6"/>
          <p:cNvSpPr>
            <a:spLocks noChangeShapeType="1"/>
          </p:cNvSpPr>
          <p:nvPr userDrawn="1"/>
        </p:nvSpPr>
        <p:spPr bwMode="gray">
          <a:xfrm>
            <a:off x="692086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blinds(horizontal)">
                      <p:cBhvr>
                        <p:cTn dur="500"/>
                        <p:tgtEl>
                          <p:spTgt spid="8">
                            <p:txEl>
                              <p:pRg st="0" end="0"/>
                            </p:txEl>
                          </p:spTgt>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blinds(horizontal)">
                      <p:cBhvr>
                        <p:cTn dur="500"/>
                        <p:tgtEl>
                          <p:spTgt spid="9">
                            <p:txEl>
                              <p:pRg st="0" end="0"/>
                            </p:txEl>
                          </p:spTgt>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xEl>
                              <p:pRg st="0" end="0"/>
                            </p:txEl>
                          </p:spTgt>
                        </p:tgtEl>
                        <p:attrNameLst>
                          <p:attrName>style.visibility</p:attrName>
                        </p:attrNameLst>
                      </p:cBhvr>
                      <p:to>
                        <p:strVal val="visible"/>
                      </p:to>
                    </p:set>
                    <p:animEffect transition="in" filter="blinds(horizontal)">
                      <p:cBhvr>
                        <p:cTn dur="500"/>
                        <p:tgtEl>
                          <p:spTgt spid="10">
                            <p:txEl>
                              <p:pRg st="0" end="0"/>
                            </p:txEl>
                          </p:spTgt>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内容（10）">
    <p:spTree>
      <p:nvGrpSpPr>
        <p:cNvPr id="1" name=""/>
        <p:cNvGrpSpPr/>
        <p:nvPr/>
      </p:nvGrpSpPr>
      <p:grpSpPr>
        <a:xfrm>
          <a:off x="0" y="0"/>
          <a:ext cx="0" cy="0"/>
          <a:chOff x="0" y="0"/>
          <a:chExt cx="0" cy="0"/>
        </a:xfrm>
      </p:grpSpPr>
      <p:pic>
        <p:nvPicPr>
          <p:cNvPr id="4" name="图片 3"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9" name="矩形 8"/>
          <p:cNvSpPr/>
          <p:nvPr userDrawn="1"/>
        </p:nvSpPr>
        <p:spPr>
          <a:xfrm>
            <a:off x="1417638" y="1350645"/>
            <a:ext cx="4678363" cy="4602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userDrawn="1"/>
        </p:nvSpPr>
        <p:spPr>
          <a:xfrm>
            <a:off x="8474075" y="1349058"/>
            <a:ext cx="2300288" cy="460375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76" name="Group 213"/>
          <p:cNvGrpSpPr/>
          <p:nvPr userDrawn="1"/>
        </p:nvGrpSpPr>
        <p:grpSpPr>
          <a:xfrm>
            <a:off x="8896350" y="3031490"/>
            <a:ext cx="1229360" cy="1240790"/>
            <a:chOff x="846137" y="3833813"/>
            <a:chExt cx="412750" cy="412750"/>
          </a:xfrm>
          <a:solidFill>
            <a:schemeClr val="bg1"/>
          </a:solidFill>
        </p:grpSpPr>
        <p:sp>
          <p:nvSpPr>
            <p:cNvPr id="377"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8"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9"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grpSp>
      <p:sp>
        <p:nvSpPr>
          <p:cNvPr id="10" name="文本占位符 9"/>
          <p:cNvSpPr>
            <a:spLocks noGrp="1"/>
          </p:cNvSpPr>
          <p:nvPr>
            <p:ph type="body" sz="quarter" idx="13"/>
          </p:nvPr>
        </p:nvSpPr>
        <p:spPr>
          <a:xfrm>
            <a:off x="1731010" y="2084705"/>
            <a:ext cx="4003675" cy="3684905"/>
          </a:xfrm>
        </p:spPr>
        <p:txBody>
          <a:bodyPr/>
          <a:lstStyle>
            <a:lvl1pPr indent="0" eaLnBrk="1" fontAlgn="base" latinLnBrk="0" hangingPunct="1">
              <a:lnSpc>
                <a:spcPct val="140000"/>
              </a:lnSpc>
              <a:defRPr sz="1600">
                <a:solidFill>
                  <a:schemeClr val="bg1"/>
                </a:solidFill>
                <a:latin typeface="微软雅黑" panose="020B0503020204020204" pitchFamily="34" charset="-122"/>
                <a:ea typeface="微软雅黑" panose="020B0503020204020204" pitchFamily="34" charset="-122"/>
              </a:defRPr>
            </a:lvl1pPr>
          </a:lstStyle>
          <a:p>
            <a:endParaRPr lang="zh-CN" altLang="en-US"/>
          </a:p>
        </p:txBody>
      </p:sp>
      <p:cxnSp>
        <p:nvCxnSpPr>
          <p:cNvPr id="72" name="直接连接符 71"/>
          <p:cNvCxnSpPr/>
          <p:nvPr userDrawn="1"/>
        </p:nvCxnSpPr>
        <p:spPr>
          <a:xfrm>
            <a:off x="1731010" y="1979295"/>
            <a:ext cx="141287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占位符 10"/>
          <p:cNvSpPr>
            <a:spLocks noGrp="1"/>
          </p:cNvSpPr>
          <p:nvPr>
            <p:ph type="body" sz="half" idx="15" hasCustomPrompt="1"/>
          </p:nvPr>
        </p:nvSpPr>
        <p:spPr>
          <a:xfrm>
            <a:off x="1753235" y="1587500"/>
            <a:ext cx="1390650" cy="391795"/>
          </a:xfrm>
        </p:spPr>
        <p:txBody>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12" name="内容占位符 11"/>
          <p:cNvSpPr>
            <a:spLocks noGrp="1"/>
          </p:cNvSpPr>
          <p:nvPr>
            <p:ph idx="1"/>
          </p:nvPr>
        </p:nvSpPr>
        <p:spPr>
          <a:xfrm>
            <a:off x="6089015" y="1350645"/>
            <a:ext cx="2385060" cy="460184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plus(in)">
                                      <p:cBhvr>
                                        <p:cTn id="7"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12">
                            <p:txEl>
                              <p:pRg st="0" end="0"/>
                            </p:txEl>
                          </p:spTgt>
                        </p:tgtEl>
                        <p:attrNameLst>
                          <p:attrName>style.visibility</p:attrName>
                        </p:attrNameLst>
                      </p:cBhvr>
                      <p:to>
                        <p:strVal val="visible"/>
                      </p:to>
                    </p:set>
                    <p:animEffect transition="in" filter="plus(in)">
                      <p:cBhvr>
                        <p:cTn dur="2000"/>
                        <p:tgtEl>
                          <p:spTgt spid="12">
                            <p:txEl>
                              <p:pRg st="0" end="0"/>
                            </p:txEl>
                          </p:spTgt>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最基础-标题+内容">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矩形 6"/>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内容占位符 7"/>
          <p:cNvSpPr>
            <a:spLocks noGrp="1"/>
          </p:cNvSpPr>
          <p:nvPr>
            <p:ph idx="1"/>
          </p:nvPr>
        </p:nvSpPr>
        <p:spPr>
          <a:xfrm>
            <a:off x="710565" y="1235075"/>
            <a:ext cx="10725785" cy="448437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smtClean="0"/>
              <a:t>单击此处编辑母版文本样式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内容（带小标题）">
    <p:spTree>
      <p:nvGrpSpPr>
        <p:cNvPr id="1" name=""/>
        <p:cNvGrpSpPr/>
        <p:nvPr/>
      </p:nvGrpSpPr>
      <p:grpSpPr>
        <a:xfrm>
          <a:off x="0" y="0"/>
          <a:ext cx="0" cy="0"/>
          <a:chOff x="0" y="0"/>
          <a:chExt cx="0" cy="0"/>
        </a:xfrm>
      </p:grpSpPr>
      <p:pic>
        <p:nvPicPr>
          <p:cNvPr id="8" name="图片 7"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26" name="任意多边形 25"/>
          <p:cNvSpPr>
            <a:spLocks noChangeAspect="1"/>
          </p:cNvSpPr>
          <p:nvPr userDrawn="1"/>
        </p:nvSpPr>
        <p:spPr>
          <a:xfrm flipH="1">
            <a:off x="755260" y="151617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占位符 6"/>
          <p:cNvSpPr>
            <a:spLocks noGrp="1"/>
          </p:cNvSpPr>
          <p:nvPr>
            <p:ph type="body" sz="half" idx="13" hasCustomPrompt="1"/>
          </p:nvPr>
        </p:nvSpPr>
        <p:spPr>
          <a:xfrm>
            <a:off x="1238885" y="1516380"/>
            <a:ext cx="2440940" cy="393700"/>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18" name="矩形 17"/>
          <p:cNvSpPr/>
          <p:nvPr userDrawn="1"/>
        </p:nvSpPr>
        <p:spPr>
          <a:xfrm>
            <a:off x="1178093" y="204781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4"/>
          </p:nvPr>
        </p:nvSpPr>
        <p:spPr>
          <a:xfrm>
            <a:off x="1238885" y="2258060"/>
            <a:ext cx="9606280" cy="1207770"/>
          </a:xfrm>
        </p:spPr>
        <p:txBody>
          <a:bodyPr/>
          <a:lstStyle>
            <a:lvl1pPr marL="3175" indent="0">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half" idx="15" hasCustomPrompt="1"/>
          </p:nvPr>
        </p:nvSpPr>
        <p:spPr>
          <a:xfrm>
            <a:off x="1238885" y="4046855"/>
            <a:ext cx="2440305" cy="39433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lgn="ctr"/>
            <a:r>
              <a:rPr lang="zh-CN" altLang="en-US" smtClean="0"/>
              <a:t>添加标题</a:t>
            </a:r>
            <a:endParaRPr lang="zh-CN" altLang="en-US" smtClean="0"/>
          </a:p>
        </p:txBody>
      </p:sp>
      <p:pic>
        <p:nvPicPr>
          <p:cNvPr id="19" name="图片占位符 18"/>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16667" r="16667"/>
          <a:stretch>
            <a:fillRect/>
          </a:stretch>
        </p:blipFill>
        <p:spPr/>
      </p:pic>
      <p:sp>
        <p:nvSpPr>
          <p:cNvPr id="11" name="矩形 10"/>
          <p:cNvSpPr/>
          <p:nvPr userDrawn="1"/>
        </p:nvSpPr>
        <p:spPr>
          <a:xfrm>
            <a:off x="1177458" y="455479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a:spLocks noChangeAspect="1"/>
          </p:cNvSpPr>
          <p:nvPr userDrawn="1"/>
        </p:nvSpPr>
        <p:spPr>
          <a:xfrm flipH="1">
            <a:off x="755260" y="404728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7"/>
          </p:nvPr>
        </p:nvSpPr>
        <p:spPr>
          <a:xfrm>
            <a:off x="1177290" y="4806315"/>
            <a:ext cx="9667875" cy="1207770"/>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内容（11）">
    <p:spTree>
      <p:nvGrpSpPr>
        <p:cNvPr id="1" name=""/>
        <p:cNvGrpSpPr/>
        <p:nvPr/>
      </p:nvGrpSpPr>
      <p:grpSpPr>
        <a:xfrm>
          <a:off x="0" y="0"/>
          <a:ext cx="0" cy="0"/>
          <a:chOff x="0" y="0"/>
          <a:chExt cx="0" cy="0"/>
        </a:xfrm>
      </p:grpSpPr>
      <p:pic>
        <p:nvPicPr>
          <p:cNvPr id="2" name="图片 1" descr="6"/>
          <p:cNvPicPr/>
          <p:nvPr userDrawn="1"/>
        </p:nvPicPr>
        <p:blipFill>
          <a:blip r:embed="rId2" cstate="print"/>
          <a:stretch>
            <a:fillRect/>
          </a:stretch>
        </p:blipFill>
        <p:spPr>
          <a:xfrm>
            <a:off x="-635" y="2540"/>
            <a:ext cx="12193290" cy="6897651"/>
          </a:xfrm>
          <a:prstGeom prst="rect">
            <a:avLst/>
          </a:prstGeom>
        </p:spPr>
      </p:pic>
      <p:grpSp>
        <p:nvGrpSpPr>
          <p:cNvPr id="60" name="组合 59"/>
          <p:cNvGrpSpPr/>
          <p:nvPr userDrawn="1"/>
        </p:nvGrpSpPr>
        <p:grpSpPr>
          <a:xfrm>
            <a:off x="845582" y="1935819"/>
            <a:ext cx="4002346" cy="3310499"/>
            <a:chOff x="555625" y="293801"/>
            <a:chExt cx="7936025" cy="6564199"/>
          </a:xfrm>
          <a:solidFill>
            <a:srgbClr val="FF5050"/>
          </a:solidFill>
        </p:grpSpPr>
        <p:sp>
          <p:nvSpPr>
            <p:cNvPr id="61" name="Freeform 36"/>
            <p:cNvSpPr/>
            <p:nvPr/>
          </p:nvSpPr>
          <p:spPr bwMode="auto">
            <a:xfrm>
              <a:off x="6807200" y="2041525"/>
              <a:ext cx="933450" cy="879475"/>
            </a:xfrm>
            <a:custGeom>
              <a:avLst/>
              <a:gdLst>
                <a:gd name="T0" fmla="*/ 234 w 588"/>
                <a:gd name="T1" fmla="*/ 550 h 554"/>
                <a:gd name="T2" fmla="*/ 248 w 588"/>
                <a:gd name="T3" fmla="*/ 530 h 554"/>
                <a:gd name="T4" fmla="*/ 264 w 588"/>
                <a:gd name="T5" fmla="*/ 516 h 554"/>
                <a:gd name="T6" fmla="*/ 274 w 588"/>
                <a:gd name="T7" fmla="*/ 480 h 554"/>
                <a:gd name="T8" fmla="*/ 252 w 588"/>
                <a:gd name="T9" fmla="*/ 468 h 554"/>
                <a:gd name="T10" fmla="*/ 252 w 588"/>
                <a:gd name="T11" fmla="*/ 438 h 554"/>
                <a:gd name="T12" fmla="*/ 280 w 588"/>
                <a:gd name="T13" fmla="*/ 404 h 554"/>
                <a:gd name="T14" fmla="*/ 288 w 588"/>
                <a:gd name="T15" fmla="*/ 388 h 554"/>
                <a:gd name="T16" fmla="*/ 290 w 588"/>
                <a:gd name="T17" fmla="*/ 342 h 554"/>
                <a:gd name="T18" fmla="*/ 252 w 588"/>
                <a:gd name="T19" fmla="*/ 300 h 554"/>
                <a:gd name="T20" fmla="*/ 200 w 588"/>
                <a:gd name="T21" fmla="*/ 304 h 554"/>
                <a:gd name="T22" fmla="*/ 174 w 588"/>
                <a:gd name="T23" fmla="*/ 330 h 554"/>
                <a:gd name="T24" fmla="*/ 130 w 588"/>
                <a:gd name="T25" fmla="*/ 390 h 554"/>
                <a:gd name="T26" fmla="*/ 110 w 588"/>
                <a:gd name="T27" fmla="*/ 416 h 554"/>
                <a:gd name="T28" fmla="*/ 36 w 588"/>
                <a:gd name="T29" fmla="*/ 364 h 554"/>
                <a:gd name="T30" fmla="*/ 12 w 588"/>
                <a:gd name="T31" fmla="*/ 358 h 554"/>
                <a:gd name="T32" fmla="*/ 0 w 588"/>
                <a:gd name="T33" fmla="*/ 348 h 554"/>
                <a:gd name="T34" fmla="*/ 4 w 588"/>
                <a:gd name="T35" fmla="*/ 324 h 554"/>
                <a:gd name="T36" fmla="*/ 18 w 588"/>
                <a:gd name="T37" fmla="*/ 320 h 554"/>
                <a:gd name="T38" fmla="*/ 40 w 588"/>
                <a:gd name="T39" fmla="*/ 292 h 554"/>
                <a:gd name="T40" fmla="*/ 34 w 588"/>
                <a:gd name="T41" fmla="*/ 238 h 554"/>
                <a:gd name="T42" fmla="*/ 28 w 588"/>
                <a:gd name="T43" fmla="*/ 228 h 554"/>
                <a:gd name="T44" fmla="*/ 20 w 588"/>
                <a:gd name="T45" fmla="*/ 186 h 554"/>
                <a:gd name="T46" fmla="*/ 26 w 588"/>
                <a:gd name="T47" fmla="*/ 172 h 554"/>
                <a:gd name="T48" fmla="*/ 44 w 588"/>
                <a:gd name="T49" fmla="*/ 190 h 554"/>
                <a:gd name="T50" fmla="*/ 58 w 588"/>
                <a:gd name="T51" fmla="*/ 210 h 554"/>
                <a:gd name="T52" fmla="*/ 80 w 588"/>
                <a:gd name="T53" fmla="*/ 224 h 554"/>
                <a:gd name="T54" fmla="*/ 100 w 588"/>
                <a:gd name="T55" fmla="*/ 222 h 554"/>
                <a:gd name="T56" fmla="*/ 142 w 588"/>
                <a:gd name="T57" fmla="*/ 186 h 554"/>
                <a:gd name="T58" fmla="*/ 216 w 588"/>
                <a:gd name="T59" fmla="*/ 128 h 554"/>
                <a:gd name="T60" fmla="*/ 232 w 588"/>
                <a:gd name="T61" fmla="*/ 104 h 554"/>
                <a:gd name="T62" fmla="*/ 262 w 588"/>
                <a:gd name="T63" fmla="*/ 76 h 554"/>
                <a:gd name="T64" fmla="*/ 292 w 588"/>
                <a:gd name="T65" fmla="*/ 74 h 554"/>
                <a:gd name="T66" fmla="*/ 312 w 588"/>
                <a:gd name="T67" fmla="*/ 84 h 554"/>
                <a:gd name="T68" fmla="*/ 348 w 588"/>
                <a:gd name="T69" fmla="*/ 66 h 554"/>
                <a:gd name="T70" fmla="*/ 348 w 588"/>
                <a:gd name="T71" fmla="*/ 16 h 554"/>
                <a:gd name="T72" fmla="*/ 362 w 588"/>
                <a:gd name="T73" fmla="*/ 2 h 554"/>
                <a:gd name="T74" fmla="*/ 396 w 588"/>
                <a:gd name="T75" fmla="*/ 32 h 554"/>
                <a:gd name="T76" fmla="*/ 418 w 588"/>
                <a:gd name="T77" fmla="*/ 46 h 554"/>
                <a:gd name="T78" fmla="*/ 436 w 588"/>
                <a:gd name="T79" fmla="*/ 44 h 554"/>
                <a:gd name="T80" fmla="*/ 440 w 588"/>
                <a:gd name="T81" fmla="*/ 28 h 554"/>
                <a:gd name="T82" fmla="*/ 458 w 588"/>
                <a:gd name="T83" fmla="*/ 24 h 554"/>
                <a:gd name="T84" fmla="*/ 460 w 588"/>
                <a:gd name="T85" fmla="*/ 62 h 554"/>
                <a:gd name="T86" fmla="*/ 498 w 588"/>
                <a:gd name="T87" fmla="*/ 110 h 554"/>
                <a:gd name="T88" fmla="*/ 516 w 588"/>
                <a:gd name="T89" fmla="*/ 178 h 554"/>
                <a:gd name="T90" fmla="*/ 530 w 588"/>
                <a:gd name="T91" fmla="*/ 196 h 554"/>
                <a:gd name="T92" fmla="*/ 588 w 588"/>
                <a:gd name="T93" fmla="*/ 236 h 554"/>
                <a:gd name="T94" fmla="*/ 580 w 588"/>
                <a:gd name="T95" fmla="*/ 250 h 554"/>
                <a:gd name="T96" fmla="*/ 520 w 588"/>
                <a:gd name="T97" fmla="*/ 292 h 554"/>
                <a:gd name="T98" fmla="*/ 502 w 588"/>
                <a:gd name="T99" fmla="*/ 310 h 554"/>
                <a:gd name="T100" fmla="*/ 472 w 588"/>
                <a:gd name="T101" fmla="*/ 346 h 554"/>
                <a:gd name="T102" fmla="*/ 466 w 588"/>
                <a:gd name="T103" fmla="*/ 374 h 554"/>
                <a:gd name="T104" fmla="*/ 448 w 588"/>
                <a:gd name="T105" fmla="*/ 390 h 554"/>
                <a:gd name="T106" fmla="*/ 412 w 588"/>
                <a:gd name="T107" fmla="*/ 402 h 554"/>
                <a:gd name="T108" fmla="*/ 362 w 588"/>
                <a:gd name="T109" fmla="*/ 424 h 554"/>
                <a:gd name="T110" fmla="*/ 322 w 588"/>
                <a:gd name="T111" fmla="*/ 460 h 554"/>
                <a:gd name="T112" fmla="*/ 304 w 588"/>
                <a:gd name="T113" fmla="*/ 494 h 554"/>
                <a:gd name="T114" fmla="*/ 290 w 588"/>
                <a:gd name="T115" fmla="*/ 542 h 554"/>
                <a:gd name="T116" fmla="*/ 236 w 588"/>
                <a:gd name="T117" fmla="*/ 554 h 5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8" h="554">
                  <a:moveTo>
                    <a:pt x="236" y="554"/>
                  </a:moveTo>
                  <a:lnTo>
                    <a:pt x="236" y="554"/>
                  </a:lnTo>
                  <a:lnTo>
                    <a:pt x="234" y="550"/>
                  </a:lnTo>
                  <a:lnTo>
                    <a:pt x="240" y="536"/>
                  </a:lnTo>
                  <a:lnTo>
                    <a:pt x="248" y="530"/>
                  </a:lnTo>
                  <a:lnTo>
                    <a:pt x="254" y="524"/>
                  </a:lnTo>
                  <a:lnTo>
                    <a:pt x="264" y="516"/>
                  </a:lnTo>
                  <a:lnTo>
                    <a:pt x="274" y="496"/>
                  </a:lnTo>
                  <a:lnTo>
                    <a:pt x="274" y="480"/>
                  </a:lnTo>
                  <a:lnTo>
                    <a:pt x="252" y="468"/>
                  </a:lnTo>
                  <a:lnTo>
                    <a:pt x="250" y="456"/>
                  </a:lnTo>
                  <a:lnTo>
                    <a:pt x="250" y="446"/>
                  </a:lnTo>
                  <a:lnTo>
                    <a:pt x="252" y="438"/>
                  </a:lnTo>
                  <a:lnTo>
                    <a:pt x="256" y="430"/>
                  </a:lnTo>
                  <a:lnTo>
                    <a:pt x="266" y="416"/>
                  </a:lnTo>
                  <a:lnTo>
                    <a:pt x="280" y="404"/>
                  </a:lnTo>
                  <a:lnTo>
                    <a:pt x="284" y="396"/>
                  </a:lnTo>
                  <a:lnTo>
                    <a:pt x="288" y="388"/>
                  </a:lnTo>
                  <a:lnTo>
                    <a:pt x="290" y="370"/>
                  </a:lnTo>
                  <a:lnTo>
                    <a:pt x="290" y="356"/>
                  </a:lnTo>
                  <a:lnTo>
                    <a:pt x="290" y="342"/>
                  </a:lnTo>
                  <a:lnTo>
                    <a:pt x="252" y="300"/>
                  </a:lnTo>
                  <a:lnTo>
                    <a:pt x="234" y="298"/>
                  </a:lnTo>
                  <a:lnTo>
                    <a:pt x="200" y="304"/>
                  </a:lnTo>
                  <a:lnTo>
                    <a:pt x="186" y="316"/>
                  </a:lnTo>
                  <a:lnTo>
                    <a:pt x="174" y="330"/>
                  </a:lnTo>
                  <a:lnTo>
                    <a:pt x="148" y="360"/>
                  </a:lnTo>
                  <a:lnTo>
                    <a:pt x="130" y="390"/>
                  </a:lnTo>
                  <a:lnTo>
                    <a:pt x="120" y="404"/>
                  </a:lnTo>
                  <a:lnTo>
                    <a:pt x="110" y="416"/>
                  </a:lnTo>
                  <a:lnTo>
                    <a:pt x="70" y="390"/>
                  </a:lnTo>
                  <a:lnTo>
                    <a:pt x="52" y="376"/>
                  </a:lnTo>
                  <a:lnTo>
                    <a:pt x="36" y="364"/>
                  </a:lnTo>
                  <a:lnTo>
                    <a:pt x="22" y="362"/>
                  </a:lnTo>
                  <a:lnTo>
                    <a:pt x="12" y="358"/>
                  </a:lnTo>
                  <a:lnTo>
                    <a:pt x="6" y="352"/>
                  </a:lnTo>
                  <a:lnTo>
                    <a:pt x="0" y="348"/>
                  </a:lnTo>
                  <a:lnTo>
                    <a:pt x="0" y="334"/>
                  </a:lnTo>
                  <a:lnTo>
                    <a:pt x="2" y="326"/>
                  </a:lnTo>
                  <a:lnTo>
                    <a:pt x="4" y="324"/>
                  </a:lnTo>
                  <a:lnTo>
                    <a:pt x="6" y="322"/>
                  </a:lnTo>
                  <a:lnTo>
                    <a:pt x="18" y="320"/>
                  </a:lnTo>
                  <a:lnTo>
                    <a:pt x="28" y="306"/>
                  </a:lnTo>
                  <a:lnTo>
                    <a:pt x="40" y="292"/>
                  </a:lnTo>
                  <a:lnTo>
                    <a:pt x="38" y="240"/>
                  </a:lnTo>
                  <a:lnTo>
                    <a:pt x="34" y="238"/>
                  </a:lnTo>
                  <a:lnTo>
                    <a:pt x="28" y="228"/>
                  </a:lnTo>
                  <a:lnTo>
                    <a:pt x="20" y="206"/>
                  </a:lnTo>
                  <a:lnTo>
                    <a:pt x="20" y="186"/>
                  </a:lnTo>
                  <a:lnTo>
                    <a:pt x="22" y="178"/>
                  </a:lnTo>
                  <a:lnTo>
                    <a:pt x="26" y="172"/>
                  </a:lnTo>
                  <a:lnTo>
                    <a:pt x="34" y="176"/>
                  </a:lnTo>
                  <a:lnTo>
                    <a:pt x="40" y="180"/>
                  </a:lnTo>
                  <a:lnTo>
                    <a:pt x="44" y="190"/>
                  </a:lnTo>
                  <a:lnTo>
                    <a:pt x="48" y="202"/>
                  </a:lnTo>
                  <a:lnTo>
                    <a:pt x="58" y="210"/>
                  </a:lnTo>
                  <a:lnTo>
                    <a:pt x="68" y="218"/>
                  </a:lnTo>
                  <a:lnTo>
                    <a:pt x="74" y="222"/>
                  </a:lnTo>
                  <a:lnTo>
                    <a:pt x="80" y="224"/>
                  </a:lnTo>
                  <a:lnTo>
                    <a:pt x="88" y="224"/>
                  </a:lnTo>
                  <a:lnTo>
                    <a:pt x="100" y="222"/>
                  </a:lnTo>
                  <a:lnTo>
                    <a:pt x="118" y="204"/>
                  </a:lnTo>
                  <a:lnTo>
                    <a:pt x="142" y="186"/>
                  </a:lnTo>
                  <a:lnTo>
                    <a:pt x="168" y="166"/>
                  </a:lnTo>
                  <a:lnTo>
                    <a:pt x="192" y="146"/>
                  </a:lnTo>
                  <a:lnTo>
                    <a:pt x="216" y="128"/>
                  </a:lnTo>
                  <a:lnTo>
                    <a:pt x="226" y="116"/>
                  </a:lnTo>
                  <a:lnTo>
                    <a:pt x="232" y="104"/>
                  </a:lnTo>
                  <a:lnTo>
                    <a:pt x="244" y="82"/>
                  </a:lnTo>
                  <a:lnTo>
                    <a:pt x="262" y="76"/>
                  </a:lnTo>
                  <a:lnTo>
                    <a:pt x="278" y="72"/>
                  </a:lnTo>
                  <a:lnTo>
                    <a:pt x="284" y="72"/>
                  </a:lnTo>
                  <a:lnTo>
                    <a:pt x="292" y="74"/>
                  </a:lnTo>
                  <a:lnTo>
                    <a:pt x="302" y="78"/>
                  </a:lnTo>
                  <a:lnTo>
                    <a:pt x="312" y="84"/>
                  </a:lnTo>
                  <a:lnTo>
                    <a:pt x="332" y="84"/>
                  </a:lnTo>
                  <a:lnTo>
                    <a:pt x="348" y="66"/>
                  </a:lnTo>
                  <a:lnTo>
                    <a:pt x="348" y="16"/>
                  </a:lnTo>
                  <a:lnTo>
                    <a:pt x="354" y="0"/>
                  </a:lnTo>
                  <a:lnTo>
                    <a:pt x="362" y="2"/>
                  </a:lnTo>
                  <a:lnTo>
                    <a:pt x="374" y="8"/>
                  </a:lnTo>
                  <a:lnTo>
                    <a:pt x="384" y="18"/>
                  </a:lnTo>
                  <a:lnTo>
                    <a:pt x="396" y="32"/>
                  </a:lnTo>
                  <a:lnTo>
                    <a:pt x="408" y="42"/>
                  </a:lnTo>
                  <a:lnTo>
                    <a:pt x="418" y="46"/>
                  </a:lnTo>
                  <a:lnTo>
                    <a:pt x="432" y="48"/>
                  </a:lnTo>
                  <a:lnTo>
                    <a:pt x="436" y="44"/>
                  </a:lnTo>
                  <a:lnTo>
                    <a:pt x="438" y="36"/>
                  </a:lnTo>
                  <a:lnTo>
                    <a:pt x="440" y="28"/>
                  </a:lnTo>
                  <a:lnTo>
                    <a:pt x="450" y="16"/>
                  </a:lnTo>
                  <a:lnTo>
                    <a:pt x="458" y="24"/>
                  </a:lnTo>
                  <a:lnTo>
                    <a:pt x="460" y="62"/>
                  </a:lnTo>
                  <a:lnTo>
                    <a:pt x="472" y="76"/>
                  </a:lnTo>
                  <a:lnTo>
                    <a:pt x="484" y="92"/>
                  </a:lnTo>
                  <a:lnTo>
                    <a:pt x="498" y="110"/>
                  </a:lnTo>
                  <a:lnTo>
                    <a:pt x="516" y="128"/>
                  </a:lnTo>
                  <a:lnTo>
                    <a:pt x="516" y="178"/>
                  </a:lnTo>
                  <a:lnTo>
                    <a:pt x="530" y="196"/>
                  </a:lnTo>
                  <a:lnTo>
                    <a:pt x="564" y="220"/>
                  </a:lnTo>
                  <a:lnTo>
                    <a:pt x="588" y="236"/>
                  </a:lnTo>
                  <a:lnTo>
                    <a:pt x="586" y="242"/>
                  </a:lnTo>
                  <a:lnTo>
                    <a:pt x="580" y="250"/>
                  </a:lnTo>
                  <a:lnTo>
                    <a:pt x="558" y="266"/>
                  </a:lnTo>
                  <a:lnTo>
                    <a:pt x="534" y="282"/>
                  </a:lnTo>
                  <a:lnTo>
                    <a:pt x="520" y="292"/>
                  </a:lnTo>
                  <a:lnTo>
                    <a:pt x="502" y="310"/>
                  </a:lnTo>
                  <a:lnTo>
                    <a:pt x="486" y="328"/>
                  </a:lnTo>
                  <a:lnTo>
                    <a:pt x="472" y="346"/>
                  </a:lnTo>
                  <a:lnTo>
                    <a:pt x="470" y="354"/>
                  </a:lnTo>
                  <a:lnTo>
                    <a:pt x="468" y="364"/>
                  </a:lnTo>
                  <a:lnTo>
                    <a:pt x="466" y="374"/>
                  </a:lnTo>
                  <a:lnTo>
                    <a:pt x="462" y="384"/>
                  </a:lnTo>
                  <a:lnTo>
                    <a:pt x="448" y="390"/>
                  </a:lnTo>
                  <a:lnTo>
                    <a:pt x="432" y="398"/>
                  </a:lnTo>
                  <a:lnTo>
                    <a:pt x="412" y="402"/>
                  </a:lnTo>
                  <a:lnTo>
                    <a:pt x="394" y="408"/>
                  </a:lnTo>
                  <a:lnTo>
                    <a:pt x="378" y="416"/>
                  </a:lnTo>
                  <a:lnTo>
                    <a:pt x="362" y="424"/>
                  </a:lnTo>
                  <a:lnTo>
                    <a:pt x="348" y="434"/>
                  </a:lnTo>
                  <a:lnTo>
                    <a:pt x="336" y="446"/>
                  </a:lnTo>
                  <a:lnTo>
                    <a:pt x="322" y="460"/>
                  </a:lnTo>
                  <a:lnTo>
                    <a:pt x="310" y="476"/>
                  </a:lnTo>
                  <a:lnTo>
                    <a:pt x="304" y="494"/>
                  </a:lnTo>
                  <a:lnTo>
                    <a:pt x="296" y="518"/>
                  </a:lnTo>
                  <a:lnTo>
                    <a:pt x="290" y="542"/>
                  </a:lnTo>
                  <a:lnTo>
                    <a:pt x="260" y="550"/>
                  </a:lnTo>
                  <a:lnTo>
                    <a:pt x="236" y="55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2" name="Freeform 7"/>
            <p:cNvSpPr/>
            <p:nvPr/>
          </p:nvSpPr>
          <p:spPr bwMode="auto">
            <a:xfrm>
              <a:off x="5489575" y="6505575"/>
              <a:ext cx="422275" cy="352425"/>
            </a:xfrm>
            <a:custGeom>
              <a:avLst/>
              <a:gdLst>
                <a:gd name="T0" fmla="*/ 88 w 266"/>
                <a:gd name="T1" fmla="*/ 222 h 222"/>
                <a:gd name="T2" fmla="*/ 88 w 266"/>
                <a:gd name="T3" fmla="*/ 222 h 222"/>
                <a:gd name="T4" fmla="*/ 62 w 266"/>
                <a:gd name="T5" fmla="*/ 212 h 222"/>
                <a:gd name="T6" fmla="*/ 40 w 266"/>
                <a:gd name="T7" fmla="*/ 206 h 222"/>
                <a:gd name="T8" fmla="*/ 20 w 266"/>
                <a:gd name="T9" fmla="*/ 196 h 222"/>
                <a:gd name="T10" fmla="*/ 12 w 266"/>
                <a:gd name="T11" fmla="*/ 190 h 222"/>
                <a:gd name="T12" fmla="*/ 6 w 266"/>
                <a:gd name="T13" fmla="*/ 184 h 222"/>
                <a:gd name="T14" fmla="*/ 6 w 266"/>
                <a:gd name="T15" fmla="*/ 184 h 222"/>
                <a:gd name="T16" fmla="*/ 2 w 266"/>
                <a:gd name="T17" fmla="*/ 160 h 222"/>
                <a:gd name="T18" fmla="*/ 0 w 266"/>
                <a:gd name="T19" fmla="*/ 132 h 222"/>
                <a:gd name="T20" fmla="*/ 2 w 266"/>
                <a:gd name="T21" fmla="*/ 108 h 222"/>
                <a:gd name="T22" fmla="*/ 4 w 266"/>
                <a:gd name="T23" fmla="*/ 98 h 222"/>
                <a:gd name="T24" fmla="*/ 8 w 266"/>
                <a:gd name="T25" fmla="*/ 88 h 222"/>
                <a:gd name="T26" fmla="*/ 8 w 266"/>
                <a:gd name="T27" fmla="*/ 88 h 222"/>
                <a:gd name="T28" fmla="*/ 26 w 266"/>
                <a:gd name="T29" fmla="*/ 82 h 222"/>
                <a:gd name="T30" fmla="*/ 36 w 266"/>
                <a:gd name="T31" fmla="*/ 78 h 222"/>
                <a:gd name="T32" fmla="*/ 44 w 266"/>
                <a:gd name="T33" fmla="*/ 74 h 222"/>
                <a:gd name="T34" fmla="*/ 44 w 266"/>
                <a:gd name="T35" fmla="*/ 74 h 222"/>
                <a:gd name="T36" fmla="*/ 46 w 266"/>
                <a:gd name="T37" fmla="*/ 36 h 222"/>
                <a:gd name="T38" fmla="*/ 46 w 266"/>
                <a:gd name="T39" fmla="*/ 36 h 222"/>
                <a:gd name="T40" fmla="*/ 52 w 266"/>
                <a:gd name="T41" fmla="*/ 32 h 222"/>
                <a:gd name="T42" fmla="*/ 56 w 266"/>
                <a:gd name="T43" fmla="*/ 30 h 222"/>
                <a:gd name="T44" fmla="*/ 66 w 266"/>
                <a:gd name="T45" fmla="*/ 32 h 222"/>
                <a:gd name="T46" fmla="*/ 76 w 266"/>
                <a:gd name="T47" fmla="*/ 34 h 222"/>
                <a:gd name="T48" fmla="*/ 84 w 266"/>
                <a:gd name="T49" fmla="*/ 34 h 222"/>
                <a:gd name="T50" fmla="*/ 90 w 266"/>
                <a:gd name="T51" fmla="*/ 34 h 222"/>
                <a:gd name="T52" fmla="*/ 90 w 266"/>
                <a:gd name="T53" fmla="*/ 34 h 222"/>
                <a:gd name="T54" fmla="*/ 142 w 266"/>
                <a:gd name="T55" fmla="*/ 6 h 222"/>
                <a:gd name="T56" fmla="*/ 142 w 266"/>
                <a:gd name="T57" fmla="*/ 6 h 222"/>
                <a:gd name="T58" fmla="*/ 234 w 266"/>
                <a:gd name="T59" fmla="*/ 0 h 222"/>
                <a:gd name="T60" fmla="*/ 234 w 266"/>
                <a:gd name="T61" fmla="*/ 0 h 222"/>
                <a:gd name="T62" fmla="*/ 242 w 266"/>
                <a:gd name="T63" fmla="*/ 4 h 222"/>
                <a:gd name="T64" fmla="*/ 250 w 266"/>
                <a:gd name="T65" fmla="*/ 10 h 222"/>
                <a:gd name="T66" fmla="*/ 258 w 266"/>
                <a:gd name="T67" fmla="*/ 20 h 222"/>
                <a:gd name="T68" fmla="*/ 266 w 266"/>
                <a:gd name="T69" fmla="*/ 32 h 222"/>
                <a:gd name="T70" fmla="*/ 266 w 266"/>
                <a:gd name="T71" fmla="*/ 32 h 222"/>
                <a:gd name="T72" fmla="*/ 266 w 266"/>
                <a:gd name="T73" fmla="*/ 52 h 222"/>
                <a:gd name="T74" fmla="*/ 266 w 266"/>
                <a:gd name="T75" fmla="*/ 52 h 222"/>
                <a:gd name="T76" fmla="*/ 262 w 266"/>
                <a:gd name="T77" fmla="*/ 60 h 222"/>
                <a:gd name="T78" fmla="*/ 258 w 266"/>
                <a:gd name="T79" fmla="*/ 68 h 222"/>
                <a:gd name="T80" fmla="*/ 258 w 266"/>
                <a:gd name="T81" fmla="*/ 68 h 222"/>
                <a:gd name="T82" fmla="*/ 236 w 266"/>
                <a:gd name="T83" fmla="*/ 100 h 222"/>
                <a:gd name="T84" fmla="*/ 226 w 266"/>
                <a:gd name="T85" fmla="*/ 116 h 222"/>
                <a:gd name="T86" fmla="*/ 218 w 266"/>
                <a:gd name="T87" fmla="*/ 134 h 222"/>
                <a:gd name="T88" fmla="*/ 218 w 266"/>
                <a:gd name="T89" fmla="*/ 134 h 222"/>
                <a:gd name="T90" fmla="*/ 212 w 266"/>
                <a:gd name="T91" fmla="*/ 148 h 222"/>
                <a:gd name="T92" fmla="*/ 208 w 266"/>
                <a:gd name="T93" fmla="*/ 158 h 222"/>
                <a:gd name="T94" fmla="*/ 202 w 266"/>
                <a:gd name="T95" fmla="*/ 166 h 222"/>
                <a:gd name="T96" fmla="*/ 202 w 266"/>
                <a:gd name="T97" fmla="*/ 166 h 222"/>
                <a:gd name="T98" fmla="*/ 178 w 266"/>
                <a:gd name="T99" fmla="*/ 178 h 222"/>
                <a:gd name="T100" fmla="*/ 156 w 266"/>
                <a:gd name="T101" fmla="*/ 192 h 222"/>
                <a:gd name="T102" fmla="*/ 116 w 266"/>
                <a:gd name="T103" fmla="*/ 218 h 222"/>
                <a:gd name="T104" fmla="*/ 116 w 266"/>
                <a:gd name="T105" fmla="*/ 218 h 222"/>
                <a:gd name="T106" fmla="*/ 88 w 266"/>
                <a:gd name="T107" fmla="*/ 222 h 222"/>
                <a:gd name="T108" fmla="*/ 88 w 266"/>
                <a:gd name="T109" fmla="*/ 222 h 2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6" h="222">
                  <a:moveTo>
                    <a:pt x="88" y="222"/>
                  </a:moveTo>
                  <a:lnTo>
                    <a:pt x="88" y="222"/>
                  </a:lnTo>
                  <a:lnTo>
                    <a:pt x="62" y="212"/>
                  </a:lnTo>
                  <a:lnTo>
                    <a:pt x="40" y="206"/>
                  </a:lnTo>
                  <a:lnTo>
                    <a:pt x="20" y="196"/>
                  </a:lnTo>
                  <a:lnTo>
                    <a:pt x="12" y="190"/>
                  </a:lnTo>
                  <a:lnTo>
                    <a:pt x="6" y="184"/>
                  </a:lnTo>
                  <a:lnTo>
                    <a:pt x="2" y="160"/>
                  </a:lnTo>
                  <a:lnTo>
                    <a:pt x="0" y="132"/>
                  </a:lnTo>
                  <a:lnTo>
                    <a:pt x="2" y="108"/>
                  </a:lnTo>
                  <a:lnTo>
                    <a:pt x="4" y="98"/>
                  </a:lnTo>
                  <a:lnTo>
                    <a:pt x="8" y="88"/>
                  </a:lnTo>
                  <a:lnTo>
                    <a:pt x="26" y="82"/>
                  </a:lnTo>
                  <a:lnTo>
                    <a:pt x="36" y="78"/>
                  </a:lnTo>
                  <a:lnTo>
                    <a:pt x="44" y="74"/>
                  </a:lnTo>
                  <a:lnTo>
                    <a:pt x="46" y="36"/>
                  </a:lnTo>
                  <a:lnTo>
                    <a:pt x="52" y="32"/>
                  </a:lnTo>
                  <a:lnTo>
                    <a:pt x="56" y="30"/>
                  </a:lnTo>
                  <a:lnTo>
                    <a:pt x="66" y="32"/>
                  </a:lnTo>
                  <a:lnTo>
                    <a:pt x="76" y="34"/>
                  </a:lnTo>
                  <a:lnTo>
                    <a:pt x="84" y="34"/>
                  </a:lnTo>
                  <a:lnTo>
                    <a:pt x="90" y="34"/>
                  </a:lnTo>
                  <a:lnTo>
                    <a:pt x="142" y="6"/>
                  </a:lnTo>
                  <a:lnTo>
                    <a:pt x="234" y="0"/>
                  </a:lnTo>
                  <a:lnTo>
                    <a:pt x="242" y="4"/>
                  </a:lnTo>
                  <a:lnTo>
                    <a:pt x="250" y="10"/>
                  </a:lnTo>
                  <a:lnTo>
                    <a:pt x="258" y="20"/>
                  </a:lnTo>
                  <a:lnTo>
                    <a:pt x="266" y="32"/>
                  </a:lnTo>
                  <a:lnTo>
                    <a:pt x="266" y="52"/>
                  </a:lnTo>
                  <a:lnTo>
                    <a:pt x="262" y="60"/>
                  </a:lnTo>
                  <a:lnTo>
                    <a:pt x="258" y="68"/>
                  </a:lnTo>
                  <a:lnTo>
                    <a:pt x="236" y="100"/>
                  </a:lnTo>
                  <a:lnTo>
                    <a:pt x="226" y="116"/>
                  </a:lnTo>
                  <a:lnTo>
                    <a:pt x="218" y="134"/>
                  </a:lnTo>
                  <a:lnTo>
                    <a:pt x="212" y="148"/>
                  </a:lnTo>
                  <a:lnTo>
                    <a:pt x="208" y="158"/>
                  </a:lnTo>
                  <a:lnTo>
                    <a:pt x="202" y="166"/>
                  </a:lnTo>
                  <a:lnTo>
                    <a:pt x="178" y="178"/>
                  </a:lnTo>
                  <a:lnTo>
                    <a:pt x="156" y="192"/>
                  </a:lnTo>
                  <a:lnTo>
                    <a:pt x="116" y="218"/>
                  </a:lnTo>
                  <a:lnTo>
                    <a:pt x="88" y="22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3" name="Freeform 8"/>
            <p:cNvSpPr/>
            <p:nvPr/>
          </p:nvSpPr>
          <p:spPr bwMode="auto">
            <a:xfrm>
              <a:off x="5506810" y="6535963"/>
              <a:ext cx="387350" cy="320675"/>
            </a:xfrm>
            <a:custGeom>
              <a:avLst/>
              <a:gdLst>
                <a:gd name="T0" fmla="*/ 82 w 244"/>
                <a:gd name="T1" fmla="*/ 202 h 202"/>
                <a:gd name="T2" fmla="*/ 82 w 244"/>
                <a:gd name="T3" fmla="*/ 202 h 202"/>
                <a:gd name="T4" fmla="*/ 22 w 244"/>
                <a:gd name="T5" fmla="*/ 182 h 202"/>
                <a:gd name="T6" fmla="*/ 22 w 244"/>
                <a:gd name="T7" fmla="*/ 182 h 202"/>
                <a:gd name="T8" fmla="*/ 12 w 244"/>
                <a:gd name="T9" fmla="*/ 174 h 202"/>
                <a:gd name="T10" fmla="*/ 6 w 244"/>
                <a:gd name="T11" fmla="*/ 166 h 202"/>
                <a:gd name="T12" fmla="*/ 0 w 244"/>
                <a:gd name="T13" fmla="*/ 158 h 202"/>
                <a:gd name="T14" fmla="*/ 0 w 244"/>
                <a:gd name="T15" fmla="*/ 150 h 202"/>
                <a:gd name="T16" fmla="*/ 0 w 244"/>
                <a:gd name="T17" fmla="*/ 132 h 202"/>
                <a:gd name="T18" fmla="*/ 0 w 244"/>
                <a:gd name="T19" fmla="*/ 114 h 202"/>
                <a:gd name="T20" fmla="*/ 0 w 244"/>
                <a:gd name="T21" fmla="*/ 114 h 202"/>
                <a:gd name="T22" fmla="*/ 2 w 244"/>
                <a:gd name="T23" fmla="*/ 94 h 202"/>
                <a:gd name="T24" fmla="*/ 4 w 244"/>
                <a:gd name="T25" fmla="*/ 90 h 202"/>
                <a:gd name="T26" fmla="*/ 6 w 244"/>
                <a:gd name="T27" fmla="*/ 86 h 202"/>
                <a:gd name="T28" fmla="*/ 8 w 244"/>
                <a:gd name="T29" fmla="*/ 84 h 202"/>
                <a:gd name="T30" fmla="*/ 14 w 244"/>
                <a:gd name="T31" fmla="*/ 82 h 202"/>
                <a:gd name="T32" fmla="*/ 30 w 244"/>
                <a:gd name="T33" fmla="*/ 78 h 202"/>
                <a:gd name="T34" fmla="*/ 30 w 244"/>
                <a:gd name="T35" fmla="*/ 78 h 202"/>
                <a:gd name="T36" fmla="*/ 42 w 244"/>
                <a:gd name="T37" fmla="*/ 68 h 202"/>
                <a:gd name="T38" fmla="*/ 42 w 244"/>
                <a:gd name="T39" fmla="*/ 68 h 202"/>
                <a:gd name="T40" fmla="*/ 44 w 244"/>
                <a:gd name="T41" fmla="*/ 32 h 202"/>
                <a:gd name="T42" fmla="*/ 44 w 244"/>
                <a:gd name="T43" fmla="*/ 32 h 202"/>
                <a:gd name="T44" fmla="*/ 48 w 244"/>
                <a:gd name="T45" fmla="*/ 30 h 202"/>
                <a:gd name="T46" fmla="*/ 48 w 244"/>
                <a:gd name="T47" fmla="*/ 30 h 202"/>
                <a:gd name="T48" fmla="*/ 64 w 244"/>
                <a:gd name="T49" fmla="*/ 34 h 202"/>
                <a:gd name="T50" fmla="*/ 74 w 244"/>
                <a:gd name="T51" fmla="*/ 34 h 202"/>
                <a:gd name="T52" fmla="*/ 84 w 244"/>
                <a:gd name="T53" fmla="*/ 34 h 202"/>
                <a:gd name="T54" fmla="*/ 84 w 244"/>
                <a:gd name="T55" fmla="*/ 34 h 202"/>
                <a:gd name="T56" fmla="*/ 134 w 244"/>
                <a:gd name="T57" fmla="*/ 6 h 202"/>
                <a:gd name="T58" fmla="*/ 134 w 244"/>
                <a:gd name="T59" fmla="*/ 6 h 202"/>
                <a:gd name="T60" fmla="*/ 218 w 244"/>
                <a:gd name="T61" fmla="*/ 0 h 202"/>
                <a:gd name="T62" fmla="*/ 218 w 244"/>
                <a:gd name="T63" fmla="*/ 0 h 202"/>
                <a:gd name="T64" fmla="*/ 224 w 244"/>
                <a:gd name="T65" fmla="*/ 4 h 202"/>
                <a:gd name="T66" fmla="*/ 234 w 244"/>
                <a:gd name="T67" fmla="*/ 12 h 202"/>
                <a:gd name="T68" fmla="*/ 238 w 244"/>
                <a:gd name="T69" fmla="*/ 16 h 202"/>
                <a:gd name="T70" fmla="*/ 240 w 244"/>
                <a:gd name="T71" fmla="*/ 22 h 202"/>
                <a:gd name="T72" fmla="*/ 244 w 244"/>
                <a:gd name="T73" fmla="*/ 28 h 202"/>
                <a:gd name="T74" fmla="*/ 244 w 244"/>
                <a:gd name="T75" fmla="*/ 36 h 202"/>
                <a:gd name="T76" fmla="*/ 244 w 244"/>
                <a:gd name="T77" fmla="*/ 36 h 202"/>
                <a:gd name="T78" fmla="*/ 232 w 244"/>
                <a:gd name="T79" fmla="*/ 56 h 202"/>
                <a:gd name="T80" fmla="*/ 224 w 244"/>
                <a:gd name="T81" fmla="*/ 66 h 202"/>
                <a:gd name="T82" fmla="*/ 216 w 244"/>
                <a:gd name="T83" fmla="*/ 74 h 202"/>
                <a:gd name="T84" fmla="*/ 216 w 244"/>
                <a:gd name="T85" fmla="*/ 74 h 202"/>
                <a:gd name="T86" fmla="*/ 210 w 244"/>
                <a:gd name="T87" fmla="*/ 90 h 202"/>
                <a:gd name="T88" fmla="*/ 202 w 244"/>
                <a:gd name="T89" fmla="*/ 106 h 202"/>
                <a:gd name="T90" fmla="*/ 194 w 244"/>
                <a:gd name="T91" fmla="*/ 122 h 202"/>
                <a:gd name="T92" fmla="*/ 188 w 244"/>
                <a:gd name="T93" fmla="*/ 142 h 202"/>
                <a:gd name="T94" fmla="*/ 188 w 244"/>
                <a:gd name="T95" fmla="*/ 142 h 202"/>
                <a:gd name="T96" fmla="*/ 98 w 244"/>
                <a:gd name="T97" fmla="*/ 198 h 202"/>
                <a:gd name="T98" fmla="*/ 98 w 244"/>
                <a:gd name="T99" fmla="*/ 198 h 202"/>
                <a:gd name="T100" fmla="*/ 90 w 244"/>
                <a:gd name="T101" fmla="*/ 200 h 202"/>
                <a:gd name="T102" fmla="*/ 82 w 244"/>
                <a:gd name="T103" fmla="*/ 202 h 202"/>
                <a:gd name="T104" fmla="*/ 82 w 244"/>
                <a:gd name="T105" fmla="*/ 202 h 2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4" h="202">
                  <a:moveTo>
                    <a:pt x="82" y="202"/>
                  </a:moveTo>
                  <a:lnTo>
                    <a:pt x="82" y="202"/>
                  </a:lnTo>
                  <a:lnTo>
                    <a:pt x="22" y="182"/>
                  </a:lnTo>
                  <a:lnTo>
                    <a:pt x="12" y="174"/>
                  </a:lnTo>
                  <a:lnTo>
                    <a:pt x="6" y="166"/>
                  </a:lnTo>
                  <a:lnTo>
                    <a:pt x="0" y="158"/>
                  </a:lnTo>
                  <a:lnTo>
                    <a:pt x="0" y="150"/>
                  </a:lnTo>
                  <a:lnTo>
                    <a:pt x="0" y="132"/>
                  </a:lnTo>
                  <a:lnTo>
                    <a:pt x="0" y="114"/>
                  </a:lnTo>
                  <a:lnTo>
                    <a:pt x="2" y="94"/>
                  </a:lnTo>
                  <a:lnTo>
                    <a:pt x="4" y="90"/>
                  </a:lnTo>
                  <a:lnTo>
                    <a:pt x="6" y="86"/>
                  </a:lnTo>
                  <a:lnTo>
                    <a:pt x="8" y="84"/>
                  </a:lnTo>
                  <a:lnTo>
                    <a:pt x="14" y="82"/>
                  </a:lnTo>
                  <a:lnTo>
                    <a:pt x="30" y="78"/>
                  </a:lnTo>
                  <a:lnTo>
                    <a:pt x="42" y="68"/>
                  </a:lnTo>
                  <a:lnTo>
                    <a:pt x="44" y="32"/>
                  </a:lnTo>
                  <a:lnTo>
                    <a:pt x="48" y="30"/>
                  </a:lnTo>
                  <a:lnTo>
                    <a:pt x="64" y="34"/>
                  </a:lnTo>
                  <a:lnTo>
                    <a:pt x="74" y="34"/>
                  </a:lnTo>
                  <a:lnTo>
                    <a:pt x="84" y="34"/>
                  </a:lnTo>
                  <a:lnTo>
                    <a:pt x="134" y="6"/>
                  </a:lnTo>
                  <a:lnTo>
                    <a:pt x="218" y="0"/>
                  </a:lnTo>
                  <a:lnTo>
                    <a:pt x="224" y="4"/>
                  </a:lnTo>
                  <a:lnTo>
                    <a:pt x="234" y="12"/>
                  </a:lnTo>
                  <a:lnTo>
                    <a:pt x="238" y="16"/>
                  </a:lnTo>
                  <a:lnTo>
                    <a:pt x="240" y="22"/>
                  </a:lnTo>
                  <a:lnTo>
                    <a:pt x="244" y="28"/>
                  </a:lnTo>
                  <a:lnTo>
                    <a:pt x="244" y="36"/>
                  </a:lnTo>
                  <a:lnTo>
                    <a:pt x="232" y="56"/>
                  </a:lnTo>
                  <a:lnTo>
                    <a:pt x="224" y="66"/>
                  </a:lnTo>
                  <a:lnTo>
                    <a:pt x="216" y="74"/>
                  </a:lnTo>
                  <a:lnTo>
                    <a:pt x="210" y="90"/>
                  </a:lnTo>
                  <a:lnTo>
                    <a:pt x="202" y="106"/>
                  </a:lnTo>
                  <a:lnTo>
                    <a:pt x="194" y="122"/>
                  </a:lnTo>
                  <a:lnTo>
                    <a:pt x="188" y="142"/>
                  </a:lnTo>
                  <a:lnTo>
                    <a:pt x="98" y="198"/>
                  </a:lnTo>
                  <a:lnTo>
                    <a:pt x="90" y="200"/>
                  </a:lnTo>
                  <a:lnTo>
                    <a:pt x="82" y="2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4" name="Freeform 10"/>
            <p:cNvSpPr/>
            <p:nvPr/>
          </p:nvSpPr>
          <p:spPr bwMode="auto">
            <a:xfrm>
              <a:off x="5661025" y="5511800"/>
              <a:ext cx="1244600" cy="955675"/>
            </a:xfrm>
            <a:custGeom>
              <a:avLst/>
              <a:gdLst>
                <a:gd name="T0" fmla="*/ 40 w 784"/>
                <a:gd name="T1" fmla="*/ 590 h 602"/>
                <a:gd name="T2" fmla="*/ 0 w 784"/>
                <a:gd name="T3" fmla="*/ 520 h 602"/>
                <a:gd name="T4" fmla="*/ 8 w 784"/>
                <a:gd name="T5" fmla="*/ 486 h 602"/>
                <a:gd name="T6" fmla="*/ 26 w 784"/>
                <a:gd name="T7" fmla="*/ 440 h 602"/>
                <a:gd name="T8" fmla="*/ 66 w 784"/>
                <a:gd name="T9" fmla="*/ 396 h 602"/>
                <a:gd name="T10" fmla="*/ 124 w 784"/>
                <a:gd name="T11" fmla="*/ 342 h 602"/>
                <a:gd name="T12" fmla="*/ 184 w 784"/>
                <a:gd name="T13" fmla="*/ 276 h 602"/>
                <a:gd name="T14" fmla="*/ 214 w 784"/>
                <a:gd name="T15" fmla="*/ 230 h 602"/>
                <a:gd name="T16" fmla="*/ 218 w 784"/>
                <a:gd name="T17" fmla="*/ 196 h 602"/>
                <a:gd name="T18" fmla="*/ 248 w 784"/>
                <a:gd name="T19" fmla="*/ 164 h 602"/>
                <a:gd name="T20" fmla="*/ 254 w 784"/>
                <a:gd name="T21" fmla="*/ 96 h 602"/>
                <a:gd name="T22" fmla="*/ 264 w 784"/>
                <a:gd name="T23" fmla="*/ 60 h 602"/>
                <a:gd name="T24" fmla="*/ 298 w 784"/>
                <a:gd name="T25" fmla="*/ 36 h 602"/>
                <a:gd name="T26" fmla="*/ 352 w 784"/>
                <a:gd name="T27" fmla="*/ 68 h 602"/>
                <a:gd name="T28" fmla="*/ 360 w 784"/>
                <a:gd name="T29" fmla="*/ 32 h 602"/>
                <a:gd name="T30" fmla="*/ 346 w 784"/>
                <a:gd name="T31" fmla="*/ 8 h 602"/>
                <a:gd name="T32" fmla="*/ 454 w 784"/>
                <a:gd name="T33" fmla="*/ 10 h 602"/>
                <a:gd name="T34" fmla="*/ 506 w 784"/>
                <a:gd name="T35" fmla="*/ 0 h 602"/>
                <a:gd name="T36" fmla="*/ 518 w 784"/>
                <a:gd name="T37" fmla="*/ 20 h 602"/>
                <a:gd name="T38" fmla="*/ 478 w 784"/>
                <a:gd name="T39" fmla="*/ 82 h 602"/>
                <a:gd name="T40" fmla="*/ 500 w 784"/>
                <a:gd name="T41" fmla="*/ 96 h 602"/>
                <a:gd name="T42" fmla="*/ 580 w 784"/>
                <a:gd name="T43" fmla="*/ 72 h 602"/>
                <a:gd name="T44" fmla="*/ 612 w 784"/>
                <a:gd name="T45" fmla="*/ 84 h 602"/>
                <a:gd name="T46" fmla="*/ 668 w 784"/>
                <a:gd name="T47" fmla="*/ 58 h 602"/>
                <a:gd name="T48" fmla="*/ 710 w 784"/>
                <a:gd name="T49" fmla="*/ 56 h 602"/>
                <a:gd name="T50" fmla="*/ 784 w 784"/>
                <a:gd name="T51" fmla="*/ 152 h 602"/>
                <a:gd name="T52" fmla="*/ 752 w 784"/>
                <a:gd name="T53" fmla="*/ 174 h 602"/>
                <a:gd name="T54" fmla="*/ 728 w 784"/>
                <a:gd name="T55" fmla="*/ 196 h 602"/>
                <a:gd name="T56" fmla="*/ 728 w 784"/>
                <a:gd name="T57" fmla="*/ 224 h 602"/>
                <a:gd name="T58" fmla="*/ 704 w 784"/>
                <a:gd name="T59" fmla="*/ 242 h 602"/>
                <a:gd name="T60" fmla="*/ 634 w 784"/>
                <a:gd name="T61" fmla="*/ 282 h 602"/>
                <a:gd name="T62" fmla="*/ 606 w 784"/>
                <a:gd name="T63" fmla="*/ 296 h 602"/>
                <a:gd name="T64" fmla="*/ 582 w 784"/>
                <a:gd name="T65" fmla="*/ 288 h 602"/>
                <a:gd name="T66" fmla="*/ 556 w 784"/>
                <a:gd name="T67" fmla="*/ 304 h 602"/>
                <a:gd name="T68" fmla="*/ 544 w 784"/>
                <a:gd name="T69" fmla="*/ 292 h 602"/>
                <a:gd name="T70" fmla="*/ 526 w 784"/>
                <a:gd name="T71" fmla="*/ 294 h 602"/>
                <a:gd name="T72" fmla="*/ 516 w 784"/>
                <a:gd name="T73" fmla="*/ 326 h 602"/>
                <a:gd name="T74" fmla="*/ 498 w 784"/>
                <a:gd name="T75" fmla="*/ 338 h 602"/>
                <a:gd name="T76" fmla="*/ 478 w 784"/>
                <a:gd name="T77" fmla="*/ 342 h 602"/>
                <a:gd name="T78" fmla="*/ 468 w 784"/>
                <a:gd name="T79" fmla="*/ 326 h 602"/>
                <a:gd name="T80" fmla="*/ 436 w 784"/>
                <a:gd name="T81" fmla="*/ 302 h 602"/>
                <a:gd name="T82" fmla="*/ 408 w 784"/>
                <a:gd name="T83" fmla="*/ 330 h 602"/>
                <a:gd name="T84" fmla="*/ 374 w 784"/>
                <a:gd name="T85" fmla="*/ 368 h 602"/>
                <a:gd name="T86" fmla="*/ 350 w 784"/>
                <a:gd name="T87" fmla="*/ 394 h 602"/>
                <a:gd name="T88" fmla="*/ 306 w 784"/>
                <a:gd name="T89" fmla="*/ 418 h 602"/>
                <a:gd name="T90" fmla="*/ 270 w 784"/>
                <a:gd name="T91" fmla="*/ 422 h 602"/>
                <a:gd name="T92" fmla="*/ 256 w 784"/>
                <a:gd name="T93" fmla="*/ 438 h 602"/>
                <a:gd name="T94" fmla="*/ 218 w 784"/>
                <a:gd name="T95" fmla="*/ 432 h 602"/>
                <a:gd name="T96" fmla="*/ 140 w 784"/>
                <a:gd name="T97" fmla="*/ 462 h 602"/>
                <a:gd name="T98" fmla="*/ 92 w 784"/>
                <a:gd name="T99" fmla="*/ 474 h 602"/>
                <a:gd name="T100" fmla="*/ 76 w 784"/>
                <a:gd name="T101" fmla="*/ 510 h 602"/>
                <a:gd name="T102" fmla="*/ 52 w 784"/>
                <a:gd name="T103" fmla="*/ 542 h 602"/>
                <a:gd name="T104" fmla="*/ 78 w 784"/>
                <a:gd name="T105" fmla="*/ 566 h 602"/>
                <a:gd name="T106" fmla="*/ 86 w 784"/>
                <a:gd name="T107" fmla="*/ 590 h 602"/>
                <a:gd name="T108" fmla="*/ 54 w 784"/>
                <a:gd name="T109" fmla="*/ 602 h 6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84" h="602">
                  <a:moveTo>
                    <a:pt x="54" y="602"/>
                  </a:moveTo>
                  <a:lnTo>
                    <a:pt x="54" y="602"/>
                  </a:lnTo>
                  <a:lnTo>
                    <a:pt x="46" y="596"/>
                  </a:lnTo>
                  <a:lnTo>
                    <a:pt x="40" y="590"/>
                  </a:lnTo>
                  <a:lnTo>
                    <a:pt x="34" y="580"/>
                  </a:lnTo>
                  <a:lnTo>
                    <a:pt x="28" y="558"/>
                  </a:lnTo>
                  <a:lnTo>
                    <a:pt x="0" y="520"/>
                  </a:lnTo>
                  <a:lnTo>
                    <a:pt x="0" y="502"/>
                  </a:lnTo>
                  <a:lnTo>
                    <a:pt x="2" y="492"/>
                  </a:lnTo>
                  <a:lnTo>
                    <a:pt x="8" y="486"/>
                  </a:lnTo>
                  <a:lnTo>
                    <a:pt x="18" y="478"/>
                  </a:lnTo>
                  <a:lnTo>
                    <a:pt x="22" y="450"/>
                  </a:lnTo>
                  <a:lnTo>
                    <a:pt x="26" y="440"/>
                  </a:lnTo>
                  <a:lnTo>
                    <a:pt x="30" y="430"/>
                  </a:lnTo>
                  <a:lnTo>
                    <a:pt x="36" y="422"/>
                  </a:lnTo>
                  <a:lnTo>
                    <a:pt x="44" y="414"/>
                  </a:lnTo>
                  <a:lnTo>
                    <a:pt x="66" y="396"/>
                  </a:lnTo>
                  <a:lnTo>
                    <a:pt x="94" y="366"/>
                  </a:lnTo>
                  <a:lnTo>
                    <a:pt x="108" y="354"/>
                  </a:lnTo>
                  <a:lnTo>
                    <a:pt x="124" y="342"/>
                  </a:lnTo>
                  <a:lnTo>
                    <a:pt x="154" y="306"/>
                  </a:lnTo>
                  <a:lnTo>
                    <a:pt x="184" y="276"/>
                  </a:lnTo>
                  <a:lnTo>
                    <a:pt x="196" y="266"/>
                  </a:lnTo>
                  <a:lnTo>
                    <a:pt x="204" y="256"/>
                  </a:lnTo>
                  <a:lnTo>
                    <a:pt x="210" y="244"/>
                  </a:lnTo>
                  <a:lnTo>
                    <a:pt x="214" y="230"/>
                  </a:lnTo>
                  <a:lnTo>
                    <a:pt x="214" y="214"/>
                  </a:lnTo>
                  <a:lnTo>
                    <a:pt x="216" y="204"/>
                  </a:lnTo>
                  <a:lnTo>
                    <a:pt x="218" y="196"/>
                  </a:lnTo>
                  <a:lnTo>
                    <a:pt x="222" y="190"/>
                  </a:lnTo>
                  <a:lnTo>
                    <a:pt x="232" y="180"/>
                  </a:lnTo>
                  <a:lnTo>
                    <a:pt x="240" y="174"/>
                  </a:lnTo>
                  <a:lnTo>
                    <a:pt x="248" y="164"/>
                  </a:lnTo>
                  <a:lnTo>
                    <a:pt x="244" y="106"/>
                  </a:lnTo>
                  <a:lnTo>
                    <a:pt x="254" y="96"/>
                  </a:lnTo>
                  <a:lnTo>
                    <a:pt x="260" y="84"/>
                  </a:lnTo>
                  <a:lnTo>
                    <a:pt x="262" y="72"/>
                  </a:lnTo>
                  <a:lnTo>
                    <a:pt x="264" y="60"/>
                  </a:lnTo>
                  <a:lnTo>
                    <a:pt x="278" y="36"/>
                  </a:lnTo>
                  <a:lnTo>
                    <a:pt x="298" y="36"/>
                  </a:lnTo>
                  <a:lnTo>
                    <a:pt x="332" y="68"/>
                  </a:lnTo>
                  <a:lnTo>
                    <a:pt x="352" y="68"/>
                  </a:lnTo>
                  <a:lnTo>
                    <a:pt x="354" y="64"/>
                  </a:lnTo>
                  <a:lnTo>
                    <a:pt x="356" y="60"/>
                  </a:lnTo>
                  <a:lnTo>
                    <a:pt x="358" y="48"/>
                  </a:lnTo>
                  <a:lnTo>
                    <a:pt x="360" y="32"/>
                  </a:lnTo>
                  <a:lnTo>
                    <a:pt x="340" y="10"/>
                  </a:lnTo>
                  <a:lnTo>
                    <a:pt x="346" y="8"/>
                  </a:lnTo>
                  <a:lnTo>
                    <a:pt x="442" y="8"/>
                  </a:lnTo>
                  <a:lnTo>
                    <a:pt x="454" y="10"/>
                  </a:lnTo>
                  <a:lnTo>
                    <a:pt x="472" y="10"/>
                  </a:lnTo>
                  <a:lnTo>
                    <a:pt x="490" y="8"/>
                  </a:lnTo>
                  <a:lnTo>
                    <a:pt x="500" y="4"/>
                  </a:lnTo>
                  <a:lnTo>
                    <a:pt x="506" y="0"/>
                  </a:lnTo>
                  <a:lnTo>
                    <a:pt x="518" y="0"/>
                  </a:lnTo>
                  <a:lnTo>
                    <a:pt x="518" y="20"/>
                  </a:lnTo>
                  <a:lnTo>
                    <a:pt x="476" y="68"/>
                  </a:lnTo>
                  <a:lnTo>
                    <a:pt x="478" y="82"/>
                  </a:lnTo>
                  <a:lnTo>
                    <a:pt x="482" y="88"/>
                  </a:lnTo>
                  <a:lnTo>
                    <a:pt x="486" y="92"/>
                  </a:lnTo>
                  <a:lnTo>
                    <a:pt x="492" y="94"/>
                  </a:lnTo>
                  <a:lnTo>
                    <a:pt x="500" y="96"/>
                  </a:lnTo>
                  <a:lnTo>
                    <a:pt x="524" y="98"/>
                  </a:lnTo>
                  <a:lnTo>
                    <a:pt x="580" y="72"/>
                  </a:lnTo>
                  <a:lnTo>
                    <a:pt x="600" y="72"/>
                  </a:lnTo>
                  <a:lnTo>
                    <a:pt x="612" y="84"/>
                  </a:lnTo>
                  <a:lnTo>
                    <a:pt x="624" y="82"/>
                  </a:lnTo>
                  <a:lnTo>
                    <a:pt x="634" y="78"/>
                  </a:lnTo>
                  <a:lnTo>
                    <a:pt x="656" y="64"/>
                  </a:lnTo>
                  <a:lnTo>
                    <a:pt x="668" y="58"/>
                  </a:lnTo>
                  <a:lnTo>
                    <a:pt x="680" y="54"/>
                  </a:lnTo>
                  <a:lnTo>
                    <a:pt x="694" y="52"/>
                  </a:lnTo>
                  <a:lnTo>
                    <a:pt x="710" y="56"/>
                  </a:lnTo>
                  <a:lnTo>
                    <a:pt x="740" y="92"/>
                  </a:lnTo>
                  <a:lnTo>
                    <a:pt x="784" y="152"/>
                  </a:lnTo>
                  <a:lnTo>
                    <a:pt x="784" y="168"/>
                  </a:lnTo>
                  <a:lnTo>
                    <a:pt x="764" y="170"/>
                  </a:lnTo>
                  <a:lnTo>
                    <a:pt x="752" y="174"/>
                  </a:lnTo>
                  <a:lnTo>
                    <a:pt x="746" y="180"/>
                  </a:lnTo>
                  <a:lnTo>
                    <a:pt x="740" y="186"/>
                  </a:lnTo>
                  <a:lnTo>
                    <a:pt x="728" y="196"/>
                  </a:lnTo>
                  <a:lnTo>
                    <a:pt x="724" y="200"/>
                  </a:lnTo>
                  <a:lnTo>
                    <a:pt x="722" y="208"/>
                  </a:lnTo>
                  <a:lnTo>
                    <a:pt x="722" y="214"/>
                  </a:lnTo>
                  <a:lnTo>
                    <a:pt x="728" y="224"/>
                  </a:lnTo>
                  <a:lnTo>
                    <a:pt x="728" y="230"/>
                  </a:lnTo>
                  <a:lnTo>
                    <a:pt x="704" y="242"/>
                  </a:lnTo>
                  <a:lnTo>
                    <a:pt x="680" y="256"/>
                  </a:lnTo>
                  <a:lnTo>
                    <a:pt x="656" y="270"/>
                  </a:lnTo>
                  <a:lnTo>
                    <a:pt x="634" y="282"/>
                  </a:lnTo>
                  <a:lnTo>
                    <a:pt x="618" y="298"/>
                  </a:lnTo>
                  <a:lnTo>
                    <a:pt x="612" y="298"/>
                  </a:lnTo>
                  <a:lnTo>
                    <a:pt x="606" y="296"/>
                  </a:lnTo>
                  <a:lnTo>
                    <a:pt x="602" y="292"/>
                  </a:lnTo>
                  <a:lnTo>
                    <a:pt x="600" y="288"/>
                  </a:lnTo>
                  <a:lnTo>
                    <a:pt x="582" y="288"/>
                  </a:lnTo>
                  <a:lnTo>
                    <a:pt x="570" y="304"/>
                  </a:lnTo>
                  <a:lnTo>
                    <a:pt x="556" y="304"/>
                  </a:lnTo>
                  <a:lnTo>
                    <a:pt x="552" y="298"/>
                  </a:lnTo>
                  <a:lnTo>
                    <a:pt x="548" y="294"/>
                  </a:lnTo>
                  <a:lnTo>
                    <a:pt x="544" y="292"/>
                  </a:lnTo>
                  <a:lnTo>
                    <a:pt x="540" y="292"/>
                  </a:lnTo>
                  <a:lnTo>
                    <a:pt x="534" y="292"/>
                  </a:lnTo>
                  <a:lnTo>
                    <a:pt x="526" y="294"/>
                  </a:lnTo>
                  <a:lnTo>
                    <a:pt x="526" y="318"/>
                  </a:lnTo>
                  <a:lnTo>
                    <a:pt x="520" y="322"/>
                  </a:lnTo>
                  <a:lnTo>
                    <a:pt x="516" y="326"/>
                  </a:lnTo>
                  <a:lnTo>
                    <a:pt x="508" y="328"/>
                  </a:lnTo>
                  <a:lnTo>
                    <a:pt x="504" y="328"/>
                  </a:lnTo>
                  <a:lnTo>
                    <a:pt x="500" y="332"/>
                  </a:lnTo>
                  <a:lnTo>
                    <a:pt x="498" y="338"/>
                  </a:lnTo>
                  <a:lnTo>
                    <a:pt x="494" y="346"/>
                  </a:lnTo>
                  <a:lnTo>
                    <a:pt x="482" y="344"/>
                  </a:lnTo>
                  <a:lnTo>
                    <a:pt x="478" y="342"/>
                  </a:lnTo>
                  <a:lnTo>
                    <a:pt x="476" y="340"/>
                  </a:lnTo>
                  <a:lnTo>
                    <a:pt x="472" y="334"/>
                  </a:lnTo>
                  <a:lnTo>
                    <a:pt x="468" y="326"/>
                  </a:lnTo>
                  <a:lnTo>
                    <a:pt x="462" y="326"/>
                  </a:lnTo>
                  <a:lnTo>
                    <a:pt x="436" y="302"/>
                  </a:lnTo>
                  <a:lnTo>
                    <a:pt x="420" y="302"/>
                  </a:lnTo>
                  <a:lnTo>
                    <a:pt x="414" y="314"/>
                  </a:lnTo>
                  <a:lnTo>
                    <a:pt x="408" y="330"/>
                  </a:lnTo>
                  <a:lnTo>
                    <a:pt x="388" y="362"/>
                  </a:lnTo>
                  <a:lnTo>
                    <a:pt x="374" y="368"/>
                  </a:lnTo>
                  <a:lnTo>
                    <a:pt x="366" y="374"/>
                  </a:lnTo>
                  <a:lnTo>
                    <a:pt x="358" y="382"/>
                  </a:lnTo>
                  <a:lnTo>
                    <a:pt x="350" y="394"/>
                  </a:lnTo>
                  <a:lnTo>
                    <a:pt x="338" y="396"/>
                  </a:lnTo>
                  <a:lnTo>
                    <a:pt x="328" y="398"/>
                  </a:lnTo>
                  <a:lnTo>
                    <a:pt x="306" y="418"/>
                  </a:lnTo>
                  <a:lnTo>
                    <a:pt x="290" y="418"/>
                  </a:lnTo>
                  <a:lnTo>
                    <a:pt x="278" y="420"/>
                  </a:lnTo>
                  <a:lnTo>
                    <a:pt x="270" y="422"/>
                  </a:lnTo>
                  <a:lnTo>
                    <a:pt x="262" y="426"/>
                  </a:lnTo>
                  <a:lnTo>
                    <a:pt x="256" y="438"/>
                  </a:lnTo>
                  <a:lnTo>
                    <a:pt x="244" y="438"/>
                  </a:lnTo>
                  <a:lnTo>
                    <a:pt x="228" y="432"/>
                  </a:lnTo>
                  <a:lnTo>
                    <a:pt x="218" y="432"/>
                  </a:lnTo>
                  <a:lnTo>
                    <a:pt x="210" y="436"/>
                  </a:lnTo>
                  <a:lnTo>
                    <a:pt x="198" y="440"/>
                  </a:lnTo>
                  <a:lnTo>
                    <a:pt x="140" y="462"/>
                  </a:lnTo>
                  <a:lnTo>
                    <a:pt x="120" y="464"/>
                  </a:lnTo>
                  <a:lnTo>
                    <a:pt x="104" y="466"/>
                  </a:lnTo>
                  <a:lnTo>
                    <a:pt x="92" y="474"/>
                  </a:lnTo>
                  <a:lnTo>
                    <a:pt x="78" y="486"/>
                  </a:lnTo>
                  <a:lnTo>
                    <a:pt x="76" y="510"/>
                  </a:lnTo>
                  <a:lnTo>
                    <a:pt x="64" y="514"/>
                  </a:lnTo>
                  <a:lnTo>
                    <a:pt x="56" y="520"/>
                  </a:lnTo>
                  <a:lnTo>
                    <a:pt x="52" y="528"/>
                  </a:lnTo>
                  <a:lnTo>
                    <a:pt x="52" y="542"/>
                  </a:lnTo>
                  <a:lnTo>
                    <a:pt x="60" y="548"/>
                  </a:lnTo>
                  <a:lnTo>
                    <a:pt x="72" y="558"/>
                  </a:lnTo>
                  <a:lnTo>
                    <a:pt x="78" y="566"/>
                  </a:lnTo>
                  <a:lnTo>
                    <a:pt x="82" y="572"/>
                  </a:lnTo>
                  <a:lnTo>
                    <a:pt x="86" y="580"/>
                  </a:lnTo>
                  <a:lnTo>
                    <a:pt x="86" y="590"/>
                  </a:lnTo>
                  <a:lnTo>
                    <a:pt x="78" y="594"/>
                  </a:lnTo>
                  <a:lnTo>
                    <a:pt x="68" y="598"/>
                  </a:lnTo>
                  <a:lnTo>
                    <a:pt x="54" y="6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5" name="Freeform 11"/>
            <p:cNvSpPr/>
            <p:nvPr/>
          </p:nvSpPr>
          <p:spPr bwMode="auto">
            <a:xfrm>
              <a:off x="3673475" y="4854575"/>
              <a:ext cx="1400175" cy="1479550"/>
            </a:xfrm>
            <a:custGeom>
              <a:avLst/>
              <a:gdLst>
                <a:gd name="T0" fmla="*/ 356 w 882"/>
                <a:gd name="T1" fmla="*/ 898 h 932"/>
                <a:gd name="T2" fmla="*/ 352 w 882"/>
                <a:gd name="T3" fmla="*/ 844 h 932"/>
                <a:gd name="T4" fmla="*/ 310 w 882"/>
                <a:gd name="T5" fmla="*/ 844 h 932"/>
                <a:gd name="T6" fmla="*/ 246 w 882"/>
                <a:gd name="T7" fmla="*/ 840 h 932"/>
                <a:gd name="T8" fmla="*/ 208 w 882"/>
                <a:gd name="T9" fmla="*/ 800 h 932"/>
                <a:gd name="T10" fmla="*/ 164 w 882"/>
                <a:gd name="T11" fmla="*/ 782 h 932"/>
                <a:gd name="T12" fmla="*/ 166 w 882"/>
                <a:gd name="T13" fmla="*/ 724 h 932"/>
                <a:gd name="T14" fmla="*/ 138 w 882"/>
                <a:gd name="T15" fmla="*/ 676 h 932"/>
                <a:gd name="T16" fmla="*/ 114 w 882"/>
                <a:gd name="T17" fmla="*/ 616 h 932"/>
                <a:gd name="T18" fmla="*/ 88 w 882"/>
                <a:gd name="T19" fmla="*/ 564 h 932"/>
                <a:gd name="T20" fmla="*/ 16 w 882"/>
                <a:gd name="T21" fmla="*/ 578 h 932"/>
                <a:gd name="T22" fmla="*/ 0 w 882"/>
                <a:gd name="T23" fmla="*/ 490 h 932"/>
                <a:gd name="T24" fmla="*/ 84 w 882"/>
                <a:gd name="T25" fmla="*/ 392 h 932"/>
                <a:gd name="T26" fmla="*/ 120 w 882"/>
                <a:gd name="T27" fmla="*/ 310 h 932"/>
                <a:gd name="T28" fmla="*/ 130 w 882"/>
                <a:gd name="T29" fmla="*/ 236 h 932"/>
                <a:gd name="T30" fmla="*/ 126 w 882"/>
                <a:gd name="T31" fmla="*/ 178 h 932"/>
                <a:gd name="T32" fmla="*/ 104 w 882"/>
                <a:gd name="T33" fmla="*/ 108 h 932"/>
                <a:gd name="T34" fmla="*/ 126 w 882"/>
                <a:gd name="T35" fmla="*/ 52 h 932"/>
                <a:gd name="T36" fmla="*/ 134 w 882"/>
                <a:gd name="T37" fmla="*/ 0 h 932"/>
                <a:gd name="T38" fmla="*/ 170 w 882"/>
                <a:gd name="T39" fmla="*/ 44 h 932"/>
                <a:gd name="T40" fmla="*/ 208 w 882"/>
                <a:gd name="T41" fmla="*/ 100 h 932"/>
                <a:gd name="T42" fmla="*/ 218 w 882"/>
                <a:gd name="T43" fmla="*/ 44 h 932"/>
                <a:gd name="T44" fmla="*/ 252 w 882"/>
                <a:gd name="T45" fmla="*/ 88 h 932"/>
                <a:gd name="T46" fmla="*/ 332 w 882"/>
                <a:gd name="T47" fmla="*/ 148 h 932"/>
                <a:gd name="T48" fmla="*/ 406 w 882"/>
                <a:gd name="T49" fmla="*/ 280 h 932"/>
                <a:gd name="T50" fmla="*/ 400 w 882"/>
                <a:gd name="T51" fmla="*/ 336 h 932"/>
                <a:gd name="T52" fmla="*/ 452 w 882"/>
                <a:gd name="T53" fmla="*/ 370 h 932"/>
                <a:gd name="T54" fmla="*/ 574 w 882"/>
                <a:gd name="T55" fmla="*/ 346 h 932"/>
                <a:gd name="T56" fmla="*/ 586 w 882"/>
                <a:gd name="T57" fmla="*/ 290 h 932"/>
                <a:gd name="T58" fmla="*/ 558 w 882"/>
                <a:gd name="T59" fmla="*/ 230 h 932"/>
                <a:gd name="T60" fmla="*/ 620 w 882"/>
                <a:gd name="T61" fmla="*/ 178 h 932"/>
                <a:gd name="T62" fmla="*/ 606 w 882"/>
                <a:gd name="T63" fmla="*/ 122 h 932"/>
                <a:gd name="T64" fmla="*/ 614 w 882"/>
                <a:gd name="T65" fmla="*/ 104 h 932"/>
                <a:gd name="T66" fmla="*/ 654 w 882"/>
                <a:gd name="T67" fmla="*/ 64 h 932"/>
                <a:gd name="T68" fmla="*/ 712 w 882"/>
                <a:gd name="T69" fmla="*/ 144 h 932"/>
                <a:gd name="T70" fmla="*/ 790 w 882"/>
                <a:gd name="T71" fmla="*/ 128 h 932"/>
                <a:gd name="T72" fmla="*/ 790 w 882"/>
                <a:gd name="T73" fmla="*/ 188 h 932"/>
                <a:gd name="T74" fmla="*/ 752 w 882"/>
                <a:gd name="T75" fmla="*/ 208 h 932"/>
                <a:gd name="T76" fmla="*/ 660 w 882"/>
                <a:gd name="T77" fmla="*/ 204 h 932"/>
                <a:gd name="T78" fmla="*/ 630 w 882"/>
                <a:gd name="T79" fmla="*/ 266 h 932"/>
                <a:gd name="T80" fmla="*/ 652 w 882"/>
                <a:gd name="T81" fmla="*/ 308 h 932"/>
                <a:gd name="T82" fmla="*/ 698 w 882"/>
                <a:gd name="T83" fmla="*/ 300 h 932"/>
                <a:gd name="T84" fmla="*/ 718 w 882"/>
                <a:gd name="T85" fmla="*/ 330 h 932"/>
                <a:gd name="T86" fmla="*/ 692 w 882"/>
                <a:gd name="T87" fmla="*/ 418 h 932"/>
                <a:gd name="T88" fmla="*/ 732 w 882"/>
                <a:gd name="T89" fmla="*/ 472 h 932"/>
                <a:gd name="T90" fmla="*/ 726 w 882"/>
                <a:gd name="T91" fmla="*/ 528 h 932"/>
                <a:gd name="T92" fmla="*/ 828 w 882"/>
                <a:gd name="T93" fmla="*/ 590 h 932"/>
                <a:gd name="T94" fmla="*/ 876 w 882"/>
                <a:gd name="T95" fmla="*/ 606 h 932"/>
                <a:gd name="T96" fmla="*/ 850 w 882"/>
                <a:gd name="T97" fmla="*/ 658 h 932"/>
                <a:gd name="T98" fmla="*/ 784 w 882"/>
                <a:gd name="T99" fmla="*/ 676 h 932"/>
                <a:gd name="T100" fmla="*/ 720 w 882"/>
                <a:gd name="T101" fmla="*/ 734 h 932"/>
                <a:gd name="T102" fmla="*/ 650 w 882"/>
                <a:gd name="T103" fmla="*/ 764 h 932"/>
                <a:gd name="T104" fmla="*/ 612 w 882"/>
                <a:gd name="T105" fmla="*/ 742 h 932"/>
                <a:gd name="T106" fmla="*/ 564 w 882"/>
                <a:gd name="T107" fmla="*/ 760 h 932"/>
                <a:gd name="T108" fmla="*/ 526 w 882"/>
                <a:gd name="T109" fmla="*/ 740 h 932"/>
                <a:gd name="T110" fmla="*/ 482 w 882"/>
                <a:gd name="T111" fmla="*/ 750 h 932"/>
                <a:gd name="T112" fmla="*/ 448 w 882"/>
                <a:gd name="T113" fmla="*/ 768 h 932"/>
                <a:gd name="T114" fmla="*/ 404 w 882"/>
                <a:gd name="T115" fmla="*/ 766 h 932"/>
                <a:gd name="T116" fmla="*/ 410 w 882"/>
                <a:gd name="T117" fmla="*/ 826 h 932"/>
                <a:gd name="T118" fmla="*/ 410 w 882"/>
                <a:gd name="T119" fmla="*/ 872 h 932"/>
                <a:gd name="T120" fmla="*/ 406 w 882"/>
                <a:gd name="T121" fmla="*/ 932 h 9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82" h="932">
                  <a:moveTo>
                    <a:pt x="406" y="932"/>
                  </a:moveTo>
                  <a:lnTo>
                    <a:pt x="406" y="932"/>
                  </a:lnTo>
                  <a:lnTo>
                    <a:pt x="392" y="920"/>
                  </a:lnTo>
                  <a:lnTo>
                    <a:pt x="380" y="910"/>
                  </a:lnTo>
                  <a:lnTo>
                    <a:pt x="368" y="904"/>
                  </a:lnTo>
                  <a:lnTo>
                    <a:pt x="356" y="898"/>
                  </a:lnTo>
                  <a:lnTo>
                    <a:pt x="358" y="880"/>
                  </a:lnTo>
                  <a:lnTo>
                    <a:pt x="358" y="866"/>
                  </a:lnTo>
                  <a:lnTo>
                    <a:pt x="356" y="854"/>
                  </a:lnTo>
                  <a:lnTo>
                    <a:pt x="352" y="844"/>
                  </a:lnTo>
                  <a:lnTo>
                    <a:pt x="342" y="836"/>
                  </a:lnTo>
                  <a:lnTo>
                    <a:pt x="332" y="836"/>
                  </a:lnTo>
                  <a:lnTo>
                    <a:pt x="324" y="838"/>
                  </a:lnTo>
                  <a:lnTo>
                    <a:pt x="316" y="840"/>
                  </a:lnTo>
                  <a:lnTo>
                    <a:pt x="310" y="844"/>
                  </a:lnTo>
                  <a:lnTo>
                    <a:pt x="298" y="854"/>
                  </a:lnTo>
                  <a:lnTo>
                    <a:pt x="288" y="866"/>
                  </a:lnTo>
                  <a:lnTo>
                    <a:pt x="260" y="860"/>
                  </a:lnTo>
                  <a:lnTo>
                    <a:pt x="246" y="840"/>
                  </a:lnTo>
                  <a:lnTo>
                    <a:pt x="240" y="832"/>
                  </a:lnTo>
                  <a:lnTo>
                    <a:pt x="234" y="828"/>
                  </a:lnTo>
                  <a:lnTo>
                    <a:pt x="218" y="808"/>
                  </a:lnTo>
                  <a:lnTo>
                    <a:pt x="212" y="802"/>
                  </a:lnTo>
                  <a:lnTo>
                    <a:pt x="208" y="800"/>
                  </a:lnTo>
                  <a:lnTo>
                    <a:pt x="202" y="798"/>
                  </a:lnTo>
                  <a:lnTo>
                    <a:pt x="194" y="798"/>
                  </a:lnTo>
                  <a:lnTo>
                    <a:pt x="172" y="798"/>
                  </a:lnTo>
                  <a:lnTo>
                    <a:pt x="168" y="790"/>
                  </a:lnTo>
                  <a:lnTo>
                    <a:pt x="164" y="782"/>
                  </a:lnTo>
                  <a:lnTo>
                    <a:pt x="162" y="774"/>
                  </a:lnTo>
                  <a:lnTo>
                    <a:pt x="160" y="766"/>
                  </a:lnTo>
                  <a:lnTo>
                    <a:pt x="160" y="752"/>
                  </a:lnTo>
                  <a:lnTo>
                    <a:pt x="160" y="740"/>
                  </a:lnTo>
                  <a:lnTo>
                    <a:pt x="166" y="724"/>
                  </a:lnTo>
                  <a:lnTo>
                    <a:pt x="168" y="708"/>
                  </a:lnTo>
                  <a:lnTo>
                    <a:pt x="166" y="694"/>
                  </a:lnTo>
                  <a:lnTo>
                    <a:pt x="164" y="688"/>
                  </a:lnTo>
                  <a:lnTo>
                    <a:pt x="162" y="682"/>
                  </a:lnTo>
                  <a:lnTo>
                    <a:pt x="138" y="676"/>
                  </a:lnTo>
                  <a:lnTo>
                    <a:pt x="126" y="670"/>
                  </a:lnTo>
                  <a:lnTo>
                    <a:pt x="124" y="668"/>
                  </a:lnTo>
                  <a:lnTo>
                    <a:pt x="124" y="664"/>
                  </a:lnTo>
                  <a:lnTo>
                    <a:pt x="124" y="650"/>
                  </a:lnTo>
                  <a:lnTo>
                    <a:pt x="114" y="616"/>
                  </a:lnTo>
                  <a:lnTo>
                    <a:pt x="102" y="598"/>
                  </a:lnTo>
                  <a:lnTo>
                    <a:pt x="96" y="576"/>
                  </a:lnTo>
                  <a:lnTo>
                    <a:pt x="92" y="568"/>
                  </a:lnTo>
                  <a:lnTo>
                    <a:pt x="88" y="564"/>
                  </a:lnTo>
                  <a:lnTo>
                    <a:pt x="82" y="560"/>
                  </a:lnTo>
                  <a:lnTo>
                    <a:pt x="76" y="558"/>
                  </a:lnTo>
                  <a:lnTo>
                    <a:pt x="58" y="556"/>
                  </a:lnTo>
                  <a:lnTo>
                    <a:pt x="30" y="572"/>
                  </a:lnTo>
                  <a:lnTo>
                    <a:pt x="16" y="578"/>
                  </a:lnTo>
                  <a:lnTo>
                    <a:pt x="4" y="580"/>
                  </a:lnTo>
                  <a:lnTo>
                    <a:pt x="2" y="576"/>
                  </a:lnTo>
                  <a:lnTo>
                    <a:pt x="0" y="490"/>
                  </a:lnTo>
                  <a:lnTo>
                    <a:pt x="16" y="454"/>
                  </a:lnTo>
                  <a:lnTo>
                    <a:pt x="32" y="436"/>
                  </a:lnTo>
                  <a:lnTo>
                    <a:pt x="46" y="422"/>
                  </a:lnTo>
                  <a:lnTo>
                    <a:pt x="62" y="408"/>
                  </a:lnTo>
                  <a:lnTo>
                    <a:pt x="84" y="392"/>
                  </a:lnTo>
                  <a:lnTo>
                    <a:pt x="108" y="370"/>
                  </a:lnTo>
                  <a:lnTo>
                    <a:pt x="110" y="328"/>
                  </a:lnTo>
                  <a:lnTo>
                    <a:pt x="120" y="310"/>
                  </a:lnTo>
                  <a:lnTo>
                    <a:pt x="120" y="288"/>
                  </a:lnTo>
                  <a:lnTo>
                    <a:pt x="120" y="266"/>
                  </a:lnTo>
                  <a:lnTo>
                    <a:pt x="124" y="248"/>
                  </a:lnTo>
                  <a:lnTo>
                    <a:pt x="126" y="240"/>
                  </a:lnTo>
                  <a:lnTo>
                    <a:pt x="130" y="236"/>
                  </a:lnTo>
                  <a:lnTo>
                    <a:pt x="132" y="218"/>
                  </a:lnTo>
                  <a:lnTo>
                    <a:pt x="134" y="204"/>
                  </a:lnTo>
                  <a:lnTo>
                    <a:pt x="132" y="190"/>
                  </a:lnTo>
                  <a:lnTo>
                    <a:pt x="126" y="178"/>
                  </a:lnTo>
                  <a:lnTo>
                    <a:pt x="84" y="142"/>
                  </a:lnTo>
                  <a:lnTo>
                    <a:pt x="84" y="110"/>
                  </a:lnTo>
                  <a:lnTo>
                    <a:pt x="94" y="110"/>
                  </a:lnTo>
                  <a:lnTo>
                    <a:pt x="104" y="108"/>
                  </a:lnTo>
                  <a:lnTo>
                    <a:pt x="126" y="100"/>
                  </a:lnTo>
                  <a:lnTo>
                    <a:pt x="128" y="88"/>
                  </a:lnTo>
                  <a:lnTo>
                    <a:pt x="128" y="76"/>
                  </a:lnTo>
                  <a:lnTo>
                    <a:pt x="128" y="64"/>
                  </a:lnTo>
                  <a:lnTo>
                    <a:pt x="126" y="52"/>
                  </a:lnTo>
                  <a:lnTo>
                    <a:pt x="120" y="32"/>
                  </a:lnTo>
                  <a:lnTo>
                    <a:pt x="120" y="22"/>
                  </a:lnTo>
                  <a:lnTo>
                    <a:pt x="118" y="12"/>
                  </a:lnTo>
                  <a:lnTo>
                    <a:pt x="126" y="6"/>
                  </a:lnTo>
                  <a:lnTo>
                    <a:pt x="134" y="0"/>
                  </a:lnTo>
                  <a:lnTo>
                    <a:pt x="138" y="0"/>
                  </a:lnTo>
                  <a:lnTo>
                    <a:pt x="142" y="0"/>
                  </a:lnTo>
                  <a:lnTo>
                    <a:pt x="148" y="4"/>
                  </a:lnTo>
                  <a:lnTo>
                    <a:pt x="154" y="8"/>
                  </a:lnTo>
                  <a:lnTo>
                    <a:pt x="170" y="44"/>
                  </a:lnTo>
                  <a:lnTo>
                    <a:pt x="178" y="66"/>
                  </a:lnTo>
                  <a:lnTo>
                    <a:pt x="184" y="90"/>
                  </a:lnTo>
                  <a:lnTo>
                    <a:pt x="188" y="96"/>
                  </a:lnTo>
                  <a:lnTo>
                    <a:pt x="192" y="98"/>
                  </a:lnTo>
                  <a:lnTo>
                    <a:pt x="208" y="100"/>
                  </a:lnTo>
                  <a:lnTo>
                    <a:pt x="212" y="92"/>
                  </a:lnTo>
                  <a:lnTo>
                    <a:pt x="216" y="86"/>
                  </a:lnTo>
                  <a:lnTo>
                    <a:pt x="218" y="70"/>
                  </a:lnTo>
                  <a:lnTo>
                    <a:pt x="218" y="44"/>
                  </a:lnTo>
                  <a:lnTo>
                    <a:pt x="230" y="34"/>
                  </a:lnTo>
                  <a:lnTo>
                    <a:pt x="236" y="44"/>
                  </a:lnTo>
                  <a:lnTo>
                    <a:pt x="242" y="56"/>
                  </a:lnTo>
                  <a:lnTo>
                    <a:pt x="252" y="88"/>
                  </a:lnTo>
                  <a:lnTo>
                    <a:pt x="268" y="112"/>
                  </a:lnTo>
                  <a:lnTo>
                    <a:pt x="278" y="126"/>
                  </a:lnTo>
                  <a:lnTo>
                    <a:pt x="292" y="142"/>
                  </a:lnTo>
                  <a:lnTo>
                    <a:pt x="332" y="148"/>
                  </a:lnTo>
                  <a:lnTo>
                    <a:pt x="368" y="216"/>
                  </a:lnTo>
                  <a:lnTo>
                    <a:pt x="404" y="264"/>
                  </a:lnTo>
                  <a:lnTo>
                    <a:pt x="406" y="280"/>
                  </a:lnTo>
                  <a:lnTo>
                    <a:pt x="398" y="290"/>
                  </a:lnTo>
                  <a:lnTo>
                    <a:pt x="392" y="298"/>
                  </a:lnTo>
                  <a:lnTo>
                    <a:pt x="390" y="306"/>
                  </a:lnTo>
                  <a:lnTo>
                    <a:pt x="390" y="324"/>
                  </a:lnTo>
                  <a:lnTo>
                    <a:pt x="400" y="336"/>
                  </a:lnTo>
                  <a:lnTo>
                    <a:pt x="408" y="346"/>
                  </a:lnTo>
                  <a:lnTo>
                    <a:pt x="422" y="356"/>
                  </a:lnTo>
                  <a:lnTo>
                    <a:pt x="430" y="358"/>
                  </a:lnTo>
                  <a:lnTo>
                    <a:pt x="440" y="362"/>
                  </a:lnTo>
                  <a:lnTo>
                    <a:pt x="452" y="370"/>
                  </a:lnTo>
                  <a:lnTo>
                    <a:pt x="460" y="376"/>
                  </a:lnTo>
                  <a:lnTo>
                    <a:pt x="472" y="380"/>
                  </a:lnTo>
                  <a:lnTo>
                    <a:pt x="500" y="378"/>
                  </a:lnTo>
                  <a:lnTo>
                    <a:pt x="574" y="346"/>
                  </a:lnTo>
                  <a:lnTo>
                    <a:pt x="580" y="330"/>
                  </a:lnTo>
                  <a:lnTo>
                    <a:pt x="584" y="318"/>
                  </a:lnTo>
                  <a:lnTo>
                    <a:pt x="586" y="304"/>
                  </a:lnTo>
                  <a:lnTo>
                    <a:pt x="586" y="290"/>
                  </a:lnTo>
                  <a:lnTo>
                    <a:pt x="578" y="278"/>
                  </a:lnTo>
                  <a:lnTo>
                    <a:pt x="572" y="272"/>
                  </a:lnTo>
                  <a:lnTo>
                    <a:pt x="558" y="262"/>
                  </a:lnTo>
                  <a:lnTo>
                    <a:pt x="558" y="238"/>
                  </a:lnTo>
                  <a:lnTo>
                    <a:pt x="558" y="230"/>
                  </a:lnTo>
                  <a:lnTo>
                    <a:pt x="564" y="222"/>
                  </a:lnTo>
                  <a:lnTo>
                    <a:pt x="578" y="214"/>
                  </a:lnTo>
                  <a:lnTo>
                    <a:pt x="594" y="204"/>
                  </a:lnTo>
                  <a:lnTo>
                    <a:pt x="608" y="192"/>
                  </a:lnTo>
                  <a:lnTo>
                    <a:pt x="620" y="178"/>
                  </a:lnTo>
                  <a:lnTo>
                    <a:pt x="620" y="152"/>
                  </a:lnTo>
                  <a:lnTo>
                    <a:pt x="616" y="138"/>
                  </a:lnTo>
                  <a:lnTo>
                    <a:pt x="610" y="128"/>
                  </a:lnTo>
                  <a:lnTo>
                    <a:pt x="606" y="122"/>
                  </a:lnTo>
                  <a:lnTo>
                    <a:pt x="600" y="116"/>
                  </a:lnTo>
                  <a:lnTo>
                    <a:pt x="598" y="108"/>
                  </a:lnTo>
                  <a:lnTo>
                    <a:pt x="614" y="104"/>
                  </a:lnTo>
                  <a:lnTo>
                    <a:pt x="622" y="94"/>
                  </a:lnTo>
                  <a:lnTo>
                    <a:pt x="628" y="84"/>
                  </a:lnTo>
                  <a:lnTo>
                    <a:pt x="632" y="72"/>
                  </a:lnTo>
                  <a:lnTo>
                    <a:pt x="636" y="66"/>
                  </a:lnTo>
                  <a:lnTo>
                    <a:pt x="642" y="64"/>
                  </a:lnTo>
                  <a:lnTo>
                    <a:pt x="654" y="64"/>
                  </a:lnTo>
                  <a:lnTo>
                    <a:pt x="672" y="66"/>
                  </a:lnTo>
                  <a:lnTo>
                    <a:pt x="694" y="124"/>
                  </a:lnTo>
                  <a:lnTo>
                    <a:pt x="704" y="136"/>
                  </a:lnTo>
                  <a:lnTo>
                    <a:pt x="712" y="144"/>
                  </a:lnTo>
                  <a:lnTo>
                    <a:pt x="722" y="152"/>
                  </a:lnTo>
                  <a:lnTo>
                    <a:pt x="758" y="152"/>
                  </a:lnTo>
                  <a:lnTo>
                    <a:pt x="774" y="140"/>
                  </a:lnTo>
                  <a:lnTo>
                    <a:pt x="790" y="128"/>
                  </a:lnTo>
                  <a:lnTo>
                    <a:pt x="796" y="138"/>
                  </a:lnTo>
                  <a:lnTo>
                    <a:pt x="796" y="152"/>
                  </a:lnTo>
                  <a:lnTo>
                    <a:pt x="794" y="170"/>
                  </a:lnTo>
                  <a:lnTo>
                    <a:pt x="790" y="188"/>
                  </a:lnTo>
                  <a:lnTo>
                    <a:pt x="786" y="196"/>
                  </a:lnTo>
                  <a:lnTo>
                    <a:pt x="780" y="204"/>
                  </a:lnTo>
                  <a:lnTo>
                    <a:pt x="766" y="208"/>
                  </a:lnTo>
                  <a:lnTo>
                    <a:pt x="752" y="208"/>
                  </a:lnTo>
                  <a:lnTo>
                    <a:pt x="720" y="192"/>
                  </a:lnTo>
                  <a:lnTo>
                    <a:pt x="694" y="192"/>
                  </a:lnTo>
                  <a:lnTo>
                    <a:pt x="676" y="196"/>
                  </a:lnTo>
                  <a:lnTo>
                    <a:pt x="668" y="198"/>
                  </a:lnTo>
                  <a:lnTo>
                    <a:pt x="660" y="204"/>
                  </a:lnTo>
                  <a:lnTo>
                    <a:pt x="642" y="218"/>
                  </a:lnTo>
                  <a:lnTo>
                    <a:pt x="630" y="236"/>
                  </a:lnTo>
                  <a:lnTo>
                    <a:pt x="630" y="256"/>
                  </a:lnTo>
                  <a:lnTo>
                    <a:pt x="630" y="266"/>
                  </a:lnTo>
                  <a:lnTo>
                    <a:pt x="636" y="280"/>
                  </a:lnTo>
                  <a:lnTo>
                    <a:pt x="638" y="290"/>
                  </a:lnTo>
                  <a:lnTo>
                    <a:pt x="642" y="296"/>
                  </a:lnTo>
                  <a:lnTo>
                    <a:pt x="646" y="302"/>
                  </a:lnTo>
                  <a:lnTo>
                    <a:pt x="652" y="308"/>
                  </a:lnTo>
                  <a:lnTo>
                    <a:pt x="658" y="310"/>
                  </a:lnTo>
                  <a:lnTo>
                    <a:pt x="666" y="308"/>
                  </a:lnTo>
                  <a:lnTo>
                    <a:pt x="676" y="304"/>
                  </a:lnTo>
                  <a:lnTo>
                    <a:pt x="692" y="302"/>
                  </a:lnTo>
                  <a:lnTo>
                    <a:pt x="698" y="300"/>
                  </a:lnTo>
                  <a:lnTo>
                    <a:pt x="706" y="300"/>
                  </a:lnTo>
                  <a:lnTo>
                    <a:pt x="710" y="304"/>
                  </a:lnTo>
                  <a:lnTo>
                    <a:pt x="714" y="308"/>
                  </a:lnTo>
                  <a:lnTo>
                    <a:pt x="716" y="318"/>
                  </a:lnTo>
                  <a:lnTo>
                    <a:pt x="718" y="330"/>
                  </a:lnTo>
                  <a:lnTo>
                    <a:pt x="704" y="378"/>
                  </a:lnTo>
                  <a:lnTo>
                    <a:pt x="696" y="390"/>
                  </a:lnTo>
                  <a:lnTo>
                    <a:pt x="690" y="400"/>
                  </a:lnTo>
                  <a:lnTo>
                    <a:pt x="690" y="410"/>
                  </a:lnTo>
                  <a:lnTo>
                    <a:pt x="692" y="418"/>
                  </a:lnTo>
                  <a:lnTo>
                    <a:pt x="698" y="426"/>
                  </a:lnTo>
                  <a:lnTo>
                    <a:pt x="706" y="432"/>
                  </a:lnTo>
                  <a:lnTo>
                    <a:pt x="718" y="438"/>
                  </a:lnTo>
                  <a:lnTo>
                    <a:pt x="734" y="444"/>
                  </a:lnTo>
                  <a:lnTo>
                    <a:pt x="732" y="472"/>
                  </a:lnTo>
                  <a:lnTo>
                    <a:pt x="730" y="486"/>
                  </a:lnTo>
                  <a:lnTo>
                    <a:pt x="724" y="502"/>
                  </a:lnTo>
                  <a:lnTo>
                    <a:pt x="724" y="510"/>
                  </a:lnTo>
                  <a:lnTo>
                    <a:pt x="724" y="520"/>
                  </a:lnTo>
                  <a:lnTo>
                    <a:pt x="726" y="528"/>
                  </a:lnTo>
                  <a:lnTo>
                    <a:pt x="730" y="536"/>
                  </a:lnTo>
                  <a:lnTo>
                    <a:pt x="760" y="572"/>
                  </a:lnTo>
                  <a:lnTo>
                    <a:pt x="828" y="590"/>
                  </a:lnTo>
                  <a:lnTo>
                    <a:pt x="836" y="596"/>
                  </a:lnTo>
                  <a:lnTo>
                    <a:pt x="842" y="600"/>
                  </a:lnTo>
                  <a:lnTo>
                    <a:pt x="850" y="604"/>
                  </a:lnTo>
                  <a:lnTo>
                    <a:pt x="876" y="606"/>
                  </a:lnTo>
                  <a:lnTo>
                    <a:pt x="882" y="628"/>
                  </a:lnTo>
                  <a:lnTo>
                    <a:pt x="876" y="636"/>
                  </a:lnTo>
                  <a:lnTo>
                    <a:pt x="872" y="644"/>
                  </a:lnTo>
                  <a:lnTo>
                    <a:pt x="850" y="658"/>
                  </a:lnTo>
                  <a:lnTo>
                    <a:pt x="832" y="666"/>
                  </a:lnTo>
                  <a:lnTo>
                    <a:pt x="818" y="666"/>
                  </a:lnTo>
                  <a:lnTo>
                    <a:pt x="806" y="668"/>
                  </a:lnTo>
                  <a:lnTo>
                    <a:pt x="794" y="672"/>
                  </a:lnTo>
                  <a:lnTo>
                    <a:pt x="784" y="676"/>
                  </a:lnTo>
                  <a:lnTo>
                    <a:pt x="764" y="686"/>
                  </a:lnTo>
                  <a:lnTo>
                    <a:pt x="744" y="700"/>
                  </a:lnTo>
                  <a:lnTo>
                    <a:pt x="736" y="716"/>
                  </a:lnTo>
                  <a:lnTo>
                    <a:pt x="728" y="726"/>
                  </a:lnTo>
                  <a:lnTo>
                    <a:pt x="720" y="734"/>
                  </a:lnTo>
                  <a:lnTo>
                    <a:pt x="682" y="734"/>
                  </a:lnTo>
                  <a:lnTo>
                    <a:pt x="662" y="756"/>
                  </a:lnTo>
                  <a:lnTo>
                    <a:pt x="656" y="760"/>
                  </a:lnTo>
                  <a:lnTo>
                    <a:pt x="650" y="764"/>
                  </a:lnTo>
                  <a:lnTo>
                    <a:pt x="642" y="766"/>
                  </a:lnTo>
                  <a:lnTo>
                    <a:pt x="636" y="766"/>
                  </a:lnTo>
                  <a:lnTo>
                    <a:pt x="628" y="754"/>
                  </a:lnTo>
                  <a:lnTo>
                    <a:pt x="620" y="746"/>
                  </a:lnTo>
                  <a:lnTo>
                    <a:pt x="612" y="742"/>
                  </a:lnTo>
                  <a:lnTo>
                    <a:pt x="604" y="742"/>
                  </a:lnTo>
                  <a:lnTo>
                    <a:pt x="596" y="744"/>
                  </a:lnTo>
                  <a:lnTo>
                    <a:pt x="588" y="748"/>
                  </a:lnTo>
                  <a:lnTo>
                    <a:pt x="574" y="758"/>
                  </a:lnTo>
                  <a:lnTo>
                    <a:pt x="564" y="760"/>
                  </a:lnTo>
                  <a:lnTo>
                    <a:pt x="556" y="760"/>
                  </a:lnTo>
                  <a:lnTo>
                    <a:pt x="548" y="758"/>
                  </a:lnTo>
                  <a:lnTo>
                    <a:pt x="544" y="756"/>
                  </a:lnTo>
                  <a:lnTo>
                    <a:pt x="534" y="748"/>
                  </a:lnTo>
                  <a:lnTo>
                    <a:pt x="526" y="740"/>
                  </a:lnTo>
                  <a:lnTo>
                    <a:pt x="514" y="738"/>
                  </a:lnTo>
                  <a:lnTo>
                    <a:pt x="506" y="738"/>
                  </a:lnTo>
                  <a:lnTo>
                    <a:pt x="498" y="738"/>
                  </a:lnTo>
                  <a:lnTo>
                    <a:pt x="492" y="742"/>
                  </a:lnTo>
                  <a:lnTo>
                    <a:pt x="486" y="746"/>
                  </a:lnTo>
                  <a:lnTo>
                    <a:pt x="482" y="750"/>
                  </a:lnTo>
                  <a:lnTo>
                    <a:pt x="474" y="764"/>
                  </a:lnTo>
                  <a:lnTo>
                    <a:pt x="468" y="768"/>
                  </a:lnTo>
                  <a:lnTo>
                    <a:pt x="462" y="770"/>
                  </a:lnTo>
                  <a:lnTo>
                    <a:pt x="454" y="770"/>
                  </a:lnTo>
                  <a:lnTo>
                    <a:pt x="448" y="768"/>
                  </a:lnTo>
                  <a:lnTo>
                    <a:pt x="436" y="762"/>
                  </a:lnTo>
                  <a:lnTo>
                    <a:pt x="430" y="756"/>
                  </a:lnTo>
                  <a:lnTo>
                    <a:pt x="414" y="756"/>
                  </a:lnTo>
                  <a:lnTo>
                    <a:pt x="404" y="766"/>
                  </a:lnTo>
                  <a:lnTo>
                    <a:pt x="398" y="774"/>
                  </a:lnTo>
                  <a:lnTo>
                    <a:pt x="396" y="784"/>
                  </a:lnTo>
                  <a:lnTo>
                    <a:pt x="394" y="802"/>
                  </a:lnTo>
                  <a:lnTo>
                    <a:pt x="402" y="814"/>
                  </a:lnTo>
                  <a:lnTo>
                    <a:pt x="410" y="826"/>
                  </a:lnTo>
                  <a:lnTo>
                    <a:pt x="412" y="832"/>
                  </a:lnTo>
                  <a:lnTo>
                    <a:pt x="412" y="840"/>
                  </a:lnTo>
                  <a:lnTo>
                    <a:pt x="412" y="850"/>
                  </a:lnTo>
                  <a:lnTo>
                    <a:pt x="410" y="860"/>
                  </a:lnTo>
                  <a:lnTo>
                    <a:pt x="410" y="872"/>
                  </a:lnTo>
                  <a:lnTo>
                    <a:pt x="414" y="886"/>
                  </a:lnTo>
                  <a:lnTo>
                    <a:pt x="416" y="902"/>
                  </a:lnTo>
                  <a:lnTo>
                    <a:pt x="420" y="922"/>
                  </a:lnTo>
                  <a:lnTo>
                    <a:pt x="412" y="928"/>
                  </a:lnTo>
                  <a:lnTo>
                    <a:pt x="406" y="9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6" name="Freeform 12"/>
            <p:cNvSpPr/>
            <p:nvPr/>
          </p:nvSpPr>
          <p:spPr bwMode="auto">
            <a:xfrm>
              <a:off x="4851400" y="5384800"/>
              <a:ext cx="1187450" cy="885825"/>
            </a:xfrm>
            <a:custGeom>
              <a:avLst/>
              <a:gdLst>
                <a:gd name="T0" fmla="*/ 450 w 748"/>
                <a:gd name="T1" fmla="*/ 540 h 558"/>
                <a:gd name="T2" fmla="*/ 440 w 748"/>
                <a:gd name="T3" fmla="*/ 532 h 558"/>
                <a:gd name="T4" fmla="*/ 422 w 748"/>
                <a:gd name="T5" fmla="*/ 516 h 558"/>
                <a:gd name="T6" fmla="*/ 406 w 748"/>
                <a:gd name="T7" fmla="*/ 508 h 558"/>
                <a:gd name="T8" fmla="*/ 390 w 748"/>
                <a:gd name="T9" fmla="*/ 536 h 558"/>
                <a:gd name="T10" fmla="*/ 280 w 748"/>
                <a:gd name="T11" fmla="*/ 532 h 558"/>
                <a:gd name="T12" fmla="*/ 218 w 748"/>
                <a:gd name="T13" fmla="*/ 498 h 558"/>
                <a:gd name="T14" fmla="*/ 204 w 748"/>
                <a:gd name="T15" fmla="*/ 478 h 558"/>
                <a:gd name="T16" fmla="*/ 212 w 748"/>
                <a:gd name="T17" fmla="*/ 432 h 558"/>
                <a:gd name="T18" fmla="*/ 188 w 748"/>
                <a:gd name="T19" fmla="*/ 390 h 558"/>
                <a:gd name="T20" fmla="*/ 142 w 748"/>
                <a:gd name="T21" fmla="*/ 382 h 558"/>
                <a:gd name="T22" fmla="*/ 82 w 748"/>
                <a:gd name="T23" fmla="*/ 368 h 558"/>
                <a:gd name="T24" fmla="*/ 104 w 748"/>
                <a:gd name="T25" fmla="*/ 342 h 558"/>
                <a:gd name="T26" fmla="*/ 140 w 748"/>
                <a:gd name="T27" fmla="*/ 316 h 558"/>
                <a:gd name="T28" fmla="*/ 142 w 748"/>
                <a:gd name="T29" fmla="*/ 262 h 558"/>
                <a:gd name="T30" fmla="*/ 102 w 748"/>
                <a:gd name="T31" fmla="*/ 252 h 558"/>
                <a:gd name="T32" fmla="*/ 20 w 748"/>
                <a:gd name="T33" fmla="*/ 222 h 558"/>
                <a:gd name="T34" fmla="*/ 0 w 748"/>
                <a:gd name="T35" fmla="*/ 192 h 558"/>
                <a:gd name="T36" fmla="*/ 22 w 748"/>
                <a:gd name="T37" fmla="*/ 162 h 558"/>
                <a:gd name="T38" fmla="*/ 62 w 748"/>
                <a:gd name="T39" fmla="*/ 154 h 558"/>
                <a:gd name="T40" fmla="*/ 120 w 748"/>
                <a:gd name="T41" fmla="*/ 190 h 558"/>
                <a:gd name="T42" fmla="*/ 156 w 748"/>
                <a:gd name="T43" fmla="*/ 192 h 558"/>
                <a:gd name="T44" fmla="*/ 206 w 748"/>
                <a:gd name="T45" fmla="*/ 156 h 558"/>
                <a:gd name="T46" fmla="*/ 240 w 748"/>
                <a:gd name="T47" fmla="*/ 98 h 558"/>
                <a:gd name="T48" fmla="*/ 274 w 748"/>
                <a:gd name="T49" fmla="*/ 110 h 558"/>
                <a:gd name="T50" fmla="*/ 308 w 748"/>
                <a:gd name="T51" fmla="*/ 128 h 558"/>
                <a:gd name="T52" fmla="*/ 342 w 748"/>
                <a:gd name="T53" fmla="*/ 134 h 558"/>
                <a:gd name="T54" fmla="*/ 410 w 748"/>
                <a:gd name="T55" fmla="*/ 100 h 558"/>
                <a:gd name="T56" fmla="*/ 442 w 748"/>
                <a:gd name="T57" fmla="*/ 78 h 558"/>
                <a:gd name="T58" fmla="*/ 470 w 748"/>
                <a:gd name="T59" fmla="*/ 52 h 558"/>
                <a:gd name="T60" fmla="*/ 514 w 748"/>
                <a:gd name="T61" fmla="*/ 38 h 558"/>
                <a:gd name="T62" fmla="*/ 588 w 748"/>
                <a:gd name="T63" fmla="*/ 10 h 558"/>
                <a:gd name="T64" fmla="*/ 632 w 748"/>
                <a:gd name="T65" fmla="*/ 0 h 558"/>
                <a:gd name="T66" fmla="*/ 672 w 748"/>
                <a:gd name="T67" fmla="*/ 54 h 558"/>
                <a:gd name="T68" fmla="*/ 640 w 748"/>
                <a:gd name="T69" fmla="*/ 112 h 558"/>
                <a:gd name="T70" fmla="*/ 642 w 748"/>
                <a:gd name="T71" fmla="*/ 142 h 558"/>
                <a:gd name="T72" fmla="*/ 682 w 748"/>
                <a:gd name="T73" fmla="*/ 172 h 558"/>
                <a:gd name="T74" fmla="*/ 734 w 748"/>
                <a:gd name="T75" fmla="*/ 180 h 558"/>
                <a:gd name="T76" fmla="*/ 748 w 748"/>
                <a:gd name="T77" fmla="*/ 220 h 558"/>
                <a:gd name="T78" fmla="*/ 734 w 748"/>
                <a:gd name="T79" fmla="*/ 254 h 558"/>
                <a:gd name="T80" fmla="*/ 722 w 748"/>
                <a:gd name="T81" fmla="*/ 264 h 558"/>
                <a:gd name="T82" fmla="*/ 712 w 748"/>
                <a:gd name="T83" fmla="*/ 312 h 558"/>
                <a:gd name="T84" fmla="*/ 688 w 748"/>
                <a:gd name="T85" fmla="*/ 346 h 558"/>
                <a:gd name="T86" fmla="*/ 672 w 748"/>
                <a:gd name="T87" fmla="*/ 360 h 558"/>
                <a:gd name="T88" fmla="*/ 634 w 748"/>
                <a:gd name="T89" fmla="*/ 406 h 558"/>
                <a:gd name="T90" fmla="*/ 614 w 748"/>
                <a:gd name="T91" fmla="*/ 424 h 558"/>
                <a:gd name="T92" fmla="*/ 586 w 748"/>
                <a:gd name="T93" fmla="*/ 448 h 558"/>
                <a:gd name="T94" fmla="*/ 570 w 748"/>
                <a:gd name="T95" fmla="*/ 468 h 558"/>
                <a:gd name="T96" fmla="*/ 566 w 748"/>
                <a:gd name="T97" fmla="*/ 474 h 558"/>
                <a:gd name="T98" fmla="*/ 546 w 748"/>
                <a:gd name="T99" fmla="*/ 484 h 558"/>
                <a:gd name="T100" fmla="*/ 518 w 748"/>
                <a:gd name="T101" fmla="*/ 534 h 558"/>
                <a:gd name="T102" fmla="*/ 466 w 748"/>
                <a:gd name="T103" fmla="*/ 558 h 5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48" h="558">
                  <a:moveTo>
                    <a:pt x="450" y="558"/>
                  </a:moveTo>
                  <a:lnTo>
                    <a:pt x="450" y="558"/>
                  </a:lnTo>
                  <a:lnTo>
                    <a:pt x="450" y="540"/>
                  </a:lnTo>
                  <a:lnTo>
                    <a:pt x="446" y="540"/>
                  </a:lnTo>
                  <a:lnTo>
                    <a:pt x="444" y="538"/>
                  </a:lnTo>
                  <a:lnTo>
                    <a:pt x="440" y="532"/>
                  </a:lnTo>
                  <a:lnTo>
                    <a:pt x="428" y="530"/>
                  </a:lnTo>
                  <a:lnTo>
                    <a:pt x="426" y="522"/>
                  </a:lnTo>
                  <a:lnTo>
                    <a:pt x="422" y="516"/>
                  </a:lnTo>
                  <a:lnTo>
                    <a:pt x="418" y="510"/>
                  </a:lnTo>
                  <a:lnTo>
                    <a:pt x="414" y="508"/>
                  </a:lnTo>
                  <a:lnTo>
                    <a:pt x="410" y="508"/>
                  </a:lnTo>
                  <a:lnTo>
                    <a:pt x="406" y="508"/>
                  </a:lnTo>
                  <a:lnTo>
                    <a:pt x="396" y="510"/>
                  </a:lnTo>
                  <a:lnTo>
                    <a:pt x="390" y="536"/>
                  </a:lnTo>
                  <a:lnTo>
                    <a:pt x="322" y="540"/>
                  </a:lnTo>
                  <a:lnTo>
                    <a:pt x="280" y="532"/>
                  </a:lnTo>
                  <a:lnTo>
                    <a:pt x="246" y="528"/>
                  </a:lnTo>
                  <a:lnTo>
                    <a:pt x="218" y="498"/>
                  </a:lnTo>
                  <a:lnTo>
                    <a:pt x="208" y="478"/>
                  </a:lnTo>
                  <a:lnTo>
                    <a:pt x="204" y="478"/>
                  </a:lnTo>
                  <a:lnTo>
                    <a:pt x="200" y="464"/>
                  </a:lnTo>
                  <a:lnTo>
                    <a:pt x="202" y="452"/>
                  </a:lnTo>
                  <a:lnTo>
                    <a:pt x="206" y="442"/>
                  </a:lnTo>
                  <a:lnTo>
                    <a:pt x="212" y="432"/>
                  </a:lnTo>
                  <a:lnTo>
                    <a:pt x="212" y="406"/>
                  </a:lnTo>
                  <a:lnTo>
                    <a:pt x="188" y="390"/>
                  </a:lnTo>
                  <a:lnTo>
                    <a:pt x="188" y="384"/>
                  </a:lnTo>
                  <a:lnTo>
                    <a:pt x="142" y="382"/>
                  </a:lnTo>
                  <a:lnTo>
                    <a:pt x="104" y="378"/>
                  </a:lnTo>
                  <a:lnTo>
                    <a:pt x="82" y="368"/>
                  </a:lnTo>
                  <a:lnTo>
                    <a:pt x="72" y="344"/>
                  </a:lnTo>
                  <a:lnTo>
                    <a:pt x="104" y="342"/>
                  </a:lnTo>
                  <a:lnTo>
                    <a:pt x="112" y="338"/>
                  </a:lnTo>
                  <a:lnTo>
                    <a:pt x="122" y="332"/>
                  </a:lnTo>
                  <a:lnTo>
                    <a:pt x="140" y="316"/>
                  </a:lnTo>
                  <a:lnTo>
                    <a:pt x="148" y="300"/>
                  </a:lnTo>
                  <a:lnTo>
                    <a:pt x="150" y="286"/>
                  </a:lnTo>
                  <a:lnTo>
                    <a:pt x="148" y="274"/>
                  </a:lnTo>
                  <a:lnTo>
                    <a:pt x="142" y="262"/>
                  </a:lnTo>
                  <a:lnTo>
                    <a:pt x="114" y="260"/>
                  </a:lnTo>
                  <a:lnTo>
                    <a:pt x="102" y="252"/>
                  </a:lnTo>
                  <a:lnTo>
                    <a:pt x="88" y="246"/>
                  </a:lnTo>
                  <a:lnTo>
                    <a:pt x="64" y="238"/>
                  </a:lnTo>
                  <a:lnTo>
                    <a:pt x="40" y="230"/>
                  </a:lnTo>
                  <a:lnTo>
                    <a:pt x="20" y="222"/>
                  </a:lnTo>
                  <a:lnTo>
                    <a:pt x="6" y="204"/>
                  </a:lnTo>
                  <a:lnTo>
                    <a:pt x="2" y="196"/>
                  </a:lnTo>
                  <a:lnTo>
                    <a:pt x="0" y="192"/>
                  </a:lnTo>
                  <a:lnTo>
                    <a:pt x="12" y="174"/>
                  </a:lnTo>
                  <a:lnTo>
                    <a:pt x="18" y="166"/>
                  </a:lnTo>
                  <a:lnTo>
                    <a:pt x="22" y="162"/>
                  </a:lnTo>
                  <a:lnTo>
                    <a:pt x="30" y="158"/>
                  </a:lnTo>
                  <a:lnTo>
                    <a:pt x="36" y="156"/>
                  </a:lnTo>
                  <a:lnTo>
                    <a:pt x="48" y="154"/>
                  </a:lnTo>
                  <a:lnTo>
                    <a:pt x="62" y="154"/>
                  </a:lnTo>
                  <a:lnTo>
                    <a:pt x="90" y="164"/>
                  </a:lnTo>
                  <a:lnTo>
                    <a:pt x="120" y="190"/>
                  </a:lnTo>
                  <a:lnTo>
                    <a:pt x="130" y="192"/>
                  </a:lnTo>
                  <a:lnTo>
                    <a:pt x="142" y="192"/>
                  </a:lnTo>
                  <a:lnTo>
                    <a:pt x="156" y="192"/>
                  </a:lnTo>
                  <a:lnTo>
                    <a:pt x="172" y="190"/>
                  </a:lnTo>
                  <a:lnTo>
                    <a:pt x="188" y="174"/>
                  </a:lnTo>
                  <a:lnTo>
                    <a:pt x="206" y="156"/>
                  </a:lnTo>
                  <a:lnTo>
                    <a:pt x="222" y="136"/>
                  </a:lnTo>
                  <a:lnTo>
                    <a:pt x="238" y="120"/>
                  </a:lnTo>
                  <a:lnTo>
                    <a:pt x="240" y="98"/>
                  </a:lnTo>
                  <a:lnTo>
                    <a:pt x="264" y="96"/>
                  </a:lnTo>
                  <a:lnTo>
                    <a:pt x="274" y="110"/>
                  </a:lnTo>
                  <a:lnTo>
                    <a:pt x="284" y="114"/>
                  </a:lnTo>
                  <a:lnTo>
                    <a:pt x="294" y="120"/>
                  </a:lnTo>
                  <a:lnTo>
                    <a:pt x="308" y="128"/>
                  </a:lnTo>
                  <a:lnTo>
                    <a:pt x="324" y="134"/>
                  </a:lnTo>
                  <a:lnTo>
                    <a:pt x="342" y="134"/>
                  </a:lnTo>
                  <a:lnTo>
                    <a:pt x="384" y="120"/>
                  </a:lnTo>
                  <a:lnTo>
                    <a:pt x="398" y="108"/>
                  </a:lnTo>
                  <a:lnTo>
                    <a:pt x="410" y="100"/>
                  </a:lnTo>
                  <a:lnTo>
                    <a:pt x="422" y="92"/>
                  </a:lnTo>
                  <a:lnTo>
                    <a:pt x="438" y="84"/>
                  </a:lnTo>
                  <a:lnTo>
                    <a:pt x="442" y="78"/>
                  </a:lnTo>
                  <a:lnTo>
                    <a:pt x="450" y="72"/>
                  </a:lnTo>
                  <a:lnTo>
                    <a:pt x="462" y="56"/>
                  </a:lnTo>
                  <a:lnTo>
                    <a:pt x="470" y="52"/>
                  </a:lnTo>
                  <a:lnTo>
                    <a:pt x="476" y="46"/>
                  </a:lnTo>
                  <a:lnTo>
                    <a:pt x="494" y="40"/>
                  </a:lnTo>
                  <a:lnTo>
                    <a:pt x="514" y="38"/>
                  </a:lnTo>
                  <a:lnTo>
                    <a:pt x="550" y="36"/>
                  </a:lnTo>
                  <a:lnTo>
                    <a:pt x="570" y="22"/>
                  </a:lnTo>
                  <a:lnTo>
                    <a:pt x="588" y="10"/>
                  </a:lnTo>
                  <a:lnTo>
                    <a:pt x="596" y="6"/>
                  </a:lnTo>
                  <a:lnTo>
                    <a:pt x="606" y="2"/>
                  </a:lnTo>
                  <a:lnTo>
                    <a:pt x="618" y="0"/>
                  </a:lnTo>
                  <a:lnTo>
                    <a:pt x="632" y="0"/>
                  </a:lnTo>
                  <a:lnTo>
                    <a:pt x="654" y="36"/>
                  </a:lnTo>
                  <a:lnTo>
                    <a:pt x="672" y="54"/>
                  </a:lnTo>
                  <a:lnTo>
                    <a:pt x="656" y="82"/>
                  </a:lnTo>
                  <a:lnTo>
                    <a:pt x="646" y="96"/>
                  </a:lnTo>
                  <a:lnTo>
                    <a:pt x="640" y="112"/>
                  </a:lnTo>
                  <a:lnTo>
                    <a:pt x="638" y="140"/>
                  </a:lnTo>
                  <a:lnTo>
                    <a:pt x="642" y="142"/>
                  </a:lnTo>
                  <a:lnTo>
                    <a:pt x="650" y="142"/>
                  </a:lnTo>
                  <a:lnTo>
                    <a:pt x="672" y="142"/>
                  </a:lnTo>
                  <a:lnTo>
                    <a:pt x="682" y="172"/>
                  </a:lnTo>
                  <a:lnTo>
                    <a:pt x="690" y="184"/>
                  </a:lnTo>
                  <a:lnTo>
                    <a:pt x="734" y="180"/>
                  </a:lnTo>
                  <a:lnTo>
                    <a:pt x="740" y="190"/>
                  </a:lnTo>
                  <a:lnTo>
                    <a:pt x="744" y="204"/>
                  </a:lnTo>
                  <a:lnTo>
                    <a:pt x="748" y="220"/>
                  </a:lnTo>
                  <a:lnTo>
                    <a:pt x="748" y="238"/>
                  </a:lnTo>
                  <a:lnTo>
                    <a:pt x="740" y="248"/>
                  </a:lnTo>
                  <a:lnTo>
                    <a:pt x="734" y="254"/>
                  </a:lnTo>
                  <a:lnTo>
                    <a:pt x="726" y="258"/>
                  </a:lnTo>
                  <a:lnTo>
                    <a:pt x="724" y="262"/>
                  </a:lnTo>
                  <a:lnTo>
                    <a:pt x="722" y="264"/>
                  </a:lnTo>
                  <a:lnTo>
                    <a:pt x="718" y="266"/>
                  </a:lnTo>
                  <a:lnTo>
                    <a:pt x="712" y="312"/>
                  </a:lnTo>
                  <a:lnTo>
                    <a:pt x="706" y="324"/>
                  </a:lnTo>
                  <a:lnTo>
                    <a:pt x="700" y="338"/>
                  </a:lnTo>
                  <a:lnTo>
                    <a:pt x="688" y="346"/>
                  </a:lnTo>
                  <a:lnTo>
                    <a:pt x="682" y="350"/>
                  </a:lnTo>
                  <a:lnTo>
                    <a:pt x="682" y="356"/>
                  </a:lnTo>
                  <a:lnTo>
                    <a:pt x="672" y="360"/>
                  </a:lnTo>
                  <a:lnTo>
                    <a:pt x="664" y="366"/>
                  </a:lnTo>
                  <a:lnTo>
                    <a:pt x="656" y="376"/>
                  </a:lnTo>
                  <a:lnTo>
                    <a:pt x="648" y="386"/>
                  </a:lnTo>
                  <a:lnTo>
                    <a:pt x="634" y="406"/>
                  </a:lnTo>
                  <a:lnTo>
                    <a:pt x="626" y="414"/>
                  </a:lnTo>
                  <a:lnTo>
                    <a:pt x="616" y="420"/>
                  </a:lnTo>
                  <a:lnTo>
                    <a:pt x="614" y="424"/>
                  </a:lnTo>
                  <a:lnTo>
                    <a:pt x="610" y="428"/>
                  </a:lnTo>
                  <a:lnTo>
                    <a:pt x="600" y="434"/>
                  </a:lnTo>
                  <a:lnTo>
                    <a:pt x="586" y="448"/>
                  </a:lnTo>
                  <a:lnTo>
                    <a:pt x="572" y="464"/>
                  </a:lnTo>
                  <a:lnTo>
                    <a:pt x="570" y="466"/>
                  </a:lnTo>
                  <a:lnTo>
                    <a:pt x="570" y="468"/>
                  </a:lnTo>
                  <a:lnTo>
                    <a:pt x="566" y="468"/>
                  </a:lnTo>
                  <a:lnTo>
                    <a:pt x="566" y="474"/>
                  </a:lnTo>
                  <a:lnTo>
                    <a:pt x="560" y="474"/>
                  </a:lnTo>
                  <a:lnTo>
                    <a:pt x="556" y="476"/>
                  </a:lnTo>
                  <a:lnTo>
                    <a:pt x="546" y="484"/>
                  </a:lnTo>
                  <a:lnTo>
                    <a:pt x="532" y="500"/>
                  </a:lnTo>
                  <a:lnTo>
                    <a:pt x="518" y="534"/>
                  </a:lnTo>
                  <a:lnTo>
                    <a:pt x="502" y="538"/>
                  </a:lnTo>
                  <a:lnTo>
                    <a:pt x="488" y="544"/>
                  </a:lnTo>
                  <a:lnTo>
                    <a:pt x="478" y="550"/>
                  </a:lnTo>
                  <a:lnTo>
                    <a:pt x="466" y="558"/>
                  </a:lnTo>
                  <a:lnTo>
                    <a:pt x="450" y="55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7" name="Freeform 13"/>
            <p:cNvSpPr/>
            <p:nvPr/>
          </p:nvSpPr>
          <p:spPr bwMode="auto">
            <a:xfrm>
              <a:off x="7381875" y="5387975"/>
              <a:ext cx="282575" cy="654050"/>
            </a:xfrm>
            <a:custGeom>
              <a:avLst/>
              <a:gdLst>
                <a:gd name="T0" fmla="*/ 82 w 178"/>
                <a:gd name="T1" fmla="*/ 412 h 412"/>
                <a:gd name="T2" fmla="*/ 82 w 178"/>
                <a:gd name="T3" fmla="*/ 412 h 412"/>
                <a:gd name="T4" fmla="*/ 50 w 178"/>
                <a:gd name="T5" fmla="*/ 364 h 412"/>
                <a:gd name="T6" fmla="*/ 50 w 178"/>
                <a:gd name="T7" fmla="*/ 364 h 412"/>
                <a:gd name="T8" fmla="*/ 40 w 178"/>
                <a:gd name="T9" fmla="*/ 360 h 412"/>
                <a:gd name="T10" fmla="*/ 34 w 178"/>
                <a:gd name="T11" fmla="*/ 356 h 412"/>
                <a:gd name="T12" fmla="*/ 28 w 178"/>
                <a:gd name="T13" fmla="*/ 350 h 412"/>
                <a:gd name="T14" fmla="*/ 26 w 178"/>
                <a:gd name="T15" fmla="*/ 346 h 412"/>
                <a:gd name="T16" fmla="*/ 20 w 178"/>
                <a:gd name="T17" fmla="*/ 336 h 412"/>
                <a:gd name="T18" fmla="*/ 16 w 178"/>
                <a:gd name="T19" fmla="*/ 324 h 412"/>
                <a:gd name="T20" fmla="*/ 16 w 178"/>
                <a:gd name="T21" fmla="*/ 324 h 412"/>
                <a:gd name="T22" fmla="*/ 0 w 178"/>
                <a:gd name="T23" fmla="*/ 304 h 412"/>
                <a:gd name="T24" fmla="*/ 0 w 178"/>
                <a:gd name="T25" fmla="*/ 304 h 412"/>
                <a:gd name="T26" fmla="*/ 2 w 178"/>
                <a:gd name="T27" fmla="*/ 280 h 412"/>
                <a:gd name="T28" fmla="*/ 6 w 178"/>
                <a:gd name="T29" fmla="*/ 258 h 412"/>
                <a:gd name="T30" fmla="*/ 8 w 178"/>
                <a:gd name="T31" fmla="*/ 238 h 412"/>
                <a:gd name="T32" fmla="*/ 8 w 178"/>
                <a:gd name="T33" fmla="*/ 228 h 412"/>
                <a:gd name="T34" fmla="*/ 6 w 178"/>
                <a:gd name="T35" fmla="*/ 220 h 412"/>
                <a:gd name="T36" fmla="*/ 6 w 178"/>
                <a:gd name="T37" fmla="*/ 220 h 412"/>
                <a:gd name="T38" fmla="*/ 6 w 178"/>
                <a:gd name="T39" fmla="*/ 196 h 412"/>
                <a:gd name="T40" fmla="*/ 10 w 178"/>
                <a:gd name="T41" fmla="*/ 180 h 412"/>
                <a:gd name="T42" fmla="*/ 16 w 178"/>
                <a:gd name="T43" fmla="*/ 166 h 412"/>
                <a:gd name="T44" fmla="*/ 30 w 178"/>
                <a:gd name="T45" fmla="*/ 150 h 412"/>
                <a:gd name="T46" fmla="*/ 30 w 178"/>
                <a:gd name="T47" fmla="*/ 150 h 412"/>
                <a:gd name="T48" fmla="*/ 38 w 178"/>
                <a:gd name="T49" fmla="*/ 112 h 412"/>
                <a:gd name="T50" fmla="*/ 38 w 178"/>
                <a:gd name="T51" fmla="*/ 112 h 412"/>
                <a:gd name="T52" fmla="*/ 60 w 178"/>
                <a:gd name="T53" fmla="*/ 64 h 412"/>
                <a:gd name="T54" fmla="*/ 60 w 178"/>
                <a:gd name="T55" fmla="*/ 64 h 412"/>
                <a:gd name="T56" fmla="*/ 76 w 178"/>
                <a:gd name="T57" fmla="*/ 44 h 412"/>
                <a:gd name="T58" fmla="*/ 90 w 178"/>
                <a:gd name="T59" fmla="*/ 28 h 412"/>
                <a:gd name="T60" fmla="*/ 104 w 178"/>
                <a:gd name="T61" fmla="*/ 14 h 412"/>
                <a:gd name="T62" fmla="*/ 122 w 178"/>
                <a:gd name="T63" fmla="*/ 0 h 412"/>
                <a:gd name="T64" fmla="*/ 122 w 178"/>
                <a:gd name="T65" fmla="*/ 0 h 412"/>
                <a:gd name="T66" fmla="*/ 164 w 178"/>
                <a:gd name="T67" fmla="*/ 2 h 412"/>
                <a:gd name="T68" fmla="*/ 164 w 178"/>
                <a:gd name="T69" fmla="*/ 2 h 412"/>
                <a:gd name="T70" fmla="*/ 170 w 178"/>
                <a:gd name="T71" fmla="*/ 6 h 412"/>
                <a:gd name="T72" fmla="*/ 170 w 178"/>
                <a:gd name="T73" fmla="*/ 6 h 412"/>
                <a:gd name="T74" fmla="*/ 176 w 178"/>
                <a:gd name="T75" fmla="*/ 30 h 412"/>
                <a:gd name="T76" fmla="*/ 178 w 178"/>
                <a:gd name="T77" fmla="*/ 44 h 412"/>
                <a:gd name="T78" fmla="*/ 178 w 178"/>
                <a:gd name="T79" fmla="*/ 58 h 412"/>
                <a:gd name="T80" fmla="*/ 178 w 178"/>
                <a:gd name="T81" fmla="*/ 58 h 412"/>
                <a:gd name="T82" fmla="*/ 172 w 178"/>
                <a:gd name="T83" fmla="*/ 72 h 412"/>
                <a:gd name="T84" fmla="*/ 168 w 178"/>
                <a:gd name="T85" fmla="*/ 86 h 412"/>
                <a:gd name="T86" fmla="*/ 166 w 178"/>
                <a:gd name="T87" fmla="*/ 102 h 412"/>
                <a:gd name="T88" fmla="*/ 166 w 178"/>
                <a:gd name="T89" fmla="*/ 118 h 412"/>
                <a:gd name="T90" fmla="*/ 168 w 178"/>
                <a:gd name="T91" fmla="*/ 154 h 412"/>
                <a:gd name="T92" fmla="*/ 170 w 178"/>
                <a:gd name="T93" fmla="*/ 188 h 412"/>
                <a:gd name="T94" fmla="*/ 170 w 178"/>
                <a:gd name="T95" fmla="*/ 188 h 412"/>
                <a:gd name="T96" fmla="*/ 164 w 178"/>
                <a:gd name="T97" fmla="*/ 202 h 412"/>
                <a:gd name="T98" fmla="*/ 158 w 178"/>
                <a:gd name="T99" fmla="*/ 218 h 412"/>
                <a:gd name="T100" fmla="*/ 158 w 178"/>
                <a:gd name="T101" fmla="*/ 218 h 412"/>
                <a:gd name="T102" fmla="*/ 118 w 178"/>
                <a:gd name="T103" fmla="*/ 304 h 412"/>
                <a:gd name="T104" fmla="*/ 118 w 178"/>
                <a:gd name="T105" fmla="*/ 304 h 412"/>
                <a:gd name="T106" fmla="*/ 108 w 178"/>
                <a:gd name="T107" fmla="*/ 398 h 412"/>
                <a:gd name="T108" fmla="*/ 108 w 178"/>
                <a:gd name="T109" fmla="*/ 398 h 412"/>
                <a:gd name="T110" fmla="*/ 98 w 178"/>
                <a:gd name="T111" fmla="*/ 408 h 412"/>
                <a:gd name="T112" fmla="*/ 98 w 178"/>
                <a:gd name="T113" fmla="*/ 408 h 412"/>
                <a:gd name="T114" fmla="*/ 90 w 178"/>
                <a:gd name="T115" fmla="*/ 410 h 412"/>
                <a:gd name="T116" fmla="*/ 82 w 178"/>
                <a:gd name="T117" fmla="*/ 412 h 412"/>
                <a:gd name="T118" fmla="*/ 82 w 178"/>
                <a:gd name="T119" fmla="*/ 412 h 4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8" h="412">
                  <a:moveTo>
                    <a:pt x="82" y="412"/>
                  </a:moveTo>
                  <a:lnTo>
                    <a:pt x="82" y="412"/>
                  </a:lnTo>
                  <a:lnTo>
                    <a:pt x="50" y="364"/>
                  </a:lnTo>
                  <a:lnTo>
                    <a:pt x="40" y="360"/>
                  </a:lnTo>
                  <a:lnTo>
                    <a:pt x="34" y="356"/>
                  </a:lnTo>
                  <a:lnTo>
                    <a:pt x="28" y="350"/>
                  </a:lnTo>
                  <a:lnTo>
                    <a:pt x="26" y="346"/>
                  </a:lnTo>
                  <a:lnTo>
                    <a:pt x="20" y="336"/>
                  </a:lnTo>
                  <a:lnTo>
                    <a:pt x="16" y="324"/>
                  </a:lnTo>
                  <a:lnTo>
                    <a:pt x="0" y="304"/>
                  </a:lnTo>
                  <a:lnTo>
                    <a:pt x="2" y="280"/>
                  </a:lnTo>
                  <a:lnTo>
                    <a:pt x="6" y="258"/>
                  </a:lnTo>
                  <a:lnTo>
                    <a:pt x="8" y="238"/>
                  </a:lnTo>
                  <a:lnTo>
                    <a:pt x="8" y="228"/>
                  </a:lnTo>
                  <a:lnTo>
                    <a:pt x="6" y="220"/>
                  </a:lnTo>
                  <a:lnTo>
                    <a:pt x="6" y="196"/>
                  </a:lnTo>
                  <a:lnTo>
                    <a:pt x="10" y="180"/>
                  </a:lnTo>
                  <a:lnTo>
                    <a:pt x="16" y="166"/>
                  </a:lnTo>
                  <a:lnTo>
                    <a:pt x="30" y="150"/>
                  </a:lnTo>
                  <a:lnTo>
                    <a:pt x="38" y="112"/>
                  </a:lnTo>
                  <a:lnTo>
                    <a:pt x="60" y="64"/>
                  </a:lnTo>
                  <a:lnTo>
                    <a:pt x="76" y="44"/>
                  </a:lnTo>
                  <a:lnTo>
                    <a:pt x="90" y="28"/>
                  </a:lnTo>
                  <a:lnTo>
                    <a:pt x="104" y="14"/>
                  </a:lnTo>
                  <a:lnTo>
                    <a:pt x="122" y="0"/>
                  </a:lnTo>
                  <a:lnTo>
                    <a:pt x="164" y="2"/>
                  </a:lnTo>
                  <a:lnTo>
                    <a:pt x="170" y="6"/>
                  </a:lnTo>
                  <a:lnTo>
                    <a:pt x="176" y="30"/>
                  </a:lnTo>
                  <a:lnTo>
                    <a:pt x="178" y="44"/>
                  </a:lnTo>
                  <a:lnTo>
                    <a:pt x="178" y="58"/>
                  </a:lnTo>
                  <a:lnTo>
                    <a:pt x="172" y="72"/>
                  </a:lnTo>
                  <a:lnTo>
                    <a:pt x="168" y="86"/>
                  </a:lnTo>
                  <a:lnTo>
                    <a:pt x="166" y="102"/>
                  </a:lnTo>
                  <a:lnTo>
                    <a:pt x="166" y="118"/>
                  </a:lnTo>
                  <a:lnTo>
                    <a:pt x="168" y="154"/>
                  </a:lnTo>
                  <a:lnTo>
                    <a:pt x="170" y="188"/>
                  </a:lnTo>
                  <a:lnTo>
                    <a:pt x="164" y="202"/>
                  </a:lnTo>
                  <a:lnTo>
                    <a:pt x="158" y="218"/>
                  </a:lnTo>
                  <a:lnTo>
                    <a:pt x="118" y="304"/>
                  </a:lnTo>
                  <a:lnTo>
                    <a:pt x="108" y="398"/>
                  </a:lnTo>
                  <a:lnTo>
                    <a:pt x="98" y="408"/>
                  </a:lnTo>
                  <a:lnTo>
                    <a:pt x="90" y="410"/>
                  </a:lnTo>
                  <a:lnTo>
                    <a:pt x="82" y="41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8" name="Freeform 14"/>
            <p:cNvSpPr/>
            <p:nvPr/>
          </p:nvSpPr>
          <p:spPr bwMode="auto">
            <a:xfrm>
              <a:off x="7407275" y="5405437"/>
              <a:ext cx="247650" cy="619125"/>
            </a:xfrm>
            <a:custGeom>
              <a:avLst/>
              <a:gdLst>
                <a:gd name="T0" fmla="*/ 76 w 156"/>
                <a:gd name="T1" fmla="*/ 390 h 390"/>
                <a:gd name="T2" fmla="*/ 76 w 156"/>
                <a:gd name="T3" fmla="*/ 390 h 390"/>
                <a:gd name="T4" fmla="*/ 46 w 156"/>
                <a:gd name="T5" fmla="*/ 344 h 390"/>
                <a:gd name="T6" fmla="*/ 46 w 156"/>
                <a:gd name="T7" fmla="*/ 344 h 390"/>
                <a:gd name="T8" fmla="*/ 26 w 156"/>
                <a:gd name="T9" fmla="*/ 338 h 390"/>
                <a:gd name="T10" fmla="*/ 26 w 156"/>
                <a:gd name="T11" fmla="*/ 338 h 390"/>
                <a:gd name="T12" fmla="*/ 22 w 156"/>
                <a:gd name="T13" fmla="*/ 324 h 390"/>
                <a:gd name="T14" fmla="*/ 14 w 156"/>
                <a:gd name="T15" fmla="*/ 310 h 390"/>
                <a:gd name="T16" fmla="*/ 6 w 156"/>
                <a:gd name="T17" fmla="*/ 300 h 390"/>
                <a:gd name="T18" fmla="*/ 0 w 156"/>
                <a:gd name="T19" fmla="*/ 294 h 390"/>
                <a:gd name="T20" fmla="*/ 0 w 156"/>
                <a:gd name="T21" fmla="*/ 294 h 390"/>
                <a:gd name="T22" fmla="*/ 0 w 156"/>
                <a:gd name="T23" fmla="*/ 272 h 390"/>
                <a:gd name="T24" fmla="*/ 0 w 156"/>
                <a:gd name="T25" fmla="*/ 272 h 390"/>
                <a:gd name="T26" fmla="*/ 4 w 156"/>
                <a:gd name="T27" fmla="*/ 242 h 390"/>
                <a:gd name="T28" fmla="*/ 6 w 156"/>
                <a:gd name="T29" fmla="*/ 230 h 390"/>
                <a:gd name="T30" fmla="*/ 8 w 156"/>
                <a:gd name="T31" fmla="*/ 216 h 390"/>
                <a:gd name="T32" fmla="*/ 8 w 156"/>
                <a:gd name="T33" fmla="*/ 216 h 390"/>
                <a:gd name="T34" fmla="*/ 4 w 156"/>
                <a:gd name="T35" fmla="*/ 202 h 390"/>
                <a:gd name="T36" fmla="*/ 4 w 156"/>
                <a:gd name="T37" fmla="*/ 192 h 390"/>
                <a:gd name="T38" fmla="*/ 4 w 156"/>
                <a:gd name="T39" fmla="*/ 182 h 390"/>
                <a:gd name="T40" fmla="*/ 8 w 156"/>
                <a:gd name="T41" fmla="*/ 174 h 390"/>
                <a:gd name="T42" fmla="*/ 18 w 156"/>
                <a:gd name="T43" fmla="*/ 158 h 390"/>
                <a:gd name="T44" fmla="*/ 30 w 156"/>
                <a:gd name="T45" fmla="*/ 142 h 390"/>
                <a:gd name="T46" fmla="*/ 30 w 156"/>
                <a:gd name="T47" fmla="*/ 142 h 390"/>
                <a:gd name="T48" fmla="*/ 38 w 156"/>
                <a:gd name="T49" fmla="*/ 108 h 390"/>
                <a:gd name="T50" fmla="*/ 38 w 156"/>
                <a:gd name="T51" fmla="*/ 108 h 390"/>
                <a:gd name="T52" fmla="*/ 48 w 156"/>
                <a:gd name="T53" fmla="*/ 84 h 390"/>
                <a:gd name="T54" fmla="*/ 56 w 156"/>
                <a:gd name="T55" fmla="*/ 64 h 390"/>
                <a:gd name="T56" fmla="*/ 68 w 156"/>
                <a:gd name="T57" fmla="*/ 46 h 390"/>
                <a:gd name="T58" fmla="*/ 84 w 156"/>
                <a:gd name="T59" fmla="*/ 28 h 390"/>
                <a:gd name="T60" fmla="*/ 84 w 156"/>
                <a:gd name="T61" fmla="*/ 28 h 390"/>
                <a:gd name="T62" fmla="*/ 116 w 156"/>
                <a:gd name="T63" fmla="*/ 2 h 390"/>
                <a:gd name="T64" fmla="*/ 116 w 156"/>
                <a:gd name="T65" fmla="*/ 2 h 390"/>
                <a:gd name="T66" fmla="*/ 150 w 156"/>
                <a:gd name="T67" fmla="*/ 0 h 390"/>
                <a:gd name="T68" fmla="*/ 150 w 156"/>
                <a:gd name="T69" fmla="*/ 0 h 390"/>
                <a:gd name="T70" fmla="*/ 154 w 156"/>
                <a:gd name="T71" fmla="*/ 18 h 390"/>
                <a:gd name="T72" fmla="*/ 156 w 156"/>
                <a:gd name="T73" fmla="*/ 32 h 390"/>
                <a:gd name="T74" fmla="*/ 156 w 156"/>
                <a:gd name="T75" fmla="*/ 44 h 390"/>
                <a:gd name="T76" fmla="*/ 156 w 156"/>
                <a:gd name="T77" fmla="*/ 44 h 390"/>
                <a:gd name="T78" fmla="*/ 150 w 156"/>
                <a:gd name="T79" fmla="*/ 56 h 390"/>
                <a:gd name="T80" fmla="*/ 146 w 156"/>
                <a:gd name="T81" fmla="*/ 70 h 390"/>
                <a:gd name="T82" fmla="*/ 144 w 156"/>
                <a:gd name="T83" fmla="*/ 86 h 390"/>
                <a:gd name="T84" fmla="*/ 142 w 156"/>
                <a:gd name="T85" fmla="*/ 102 h 390"/>
                <a:gd name="T86" fmla="*/ 144 w 156"/>
                <a:gd name="T87" fmla="*/ 138 h 390"/>
                <a:gd name="T88" fmla="*/ 146 w 156"/>
                <a:gd name="T89" fmla="*/ 174 h 390"/>
                <a:gd name="T90" fmla="*/ 146 w 156"/>
                <a:gd name="T91" fmla="*/ 174 h 390"/>
                <a:gd name="T92" fmla="*/ 138 w 156"/>
                <a:gd name="T93" fmla="*/ 196 h 390"/>
                <a:gd name="T94" fmla="*/ 126 w 156"/>
                <a:gd name="T95" fmla="*/ 222 h 390"/>
                <a:gd name="T96" fmla="*/ 102 w 156"/>
                <a:gd name="T97" fmla="*/ 270 h 390"/>
                <a:gd name="T98" fmla="*/ 102 w 156"/>
                <a:gd name="T99" fmla="*/ 270 h 390"/>
                <a:gd name="T100" fmla="*/ 96 w 156"/>
                <a:gd name="T101" fmla="*/ 290 h 390"/>
                <a:gd name="T102" fmla="*/ 96 w 156"/>
                <a:gd name="T103" fmla="*/ 290 h 390"/>
                <a:gd name="T104" fmla="*/ 84 w 156"/>
                <a:gd name="T105" fmla="*/ 382 h 390"/>
                <a:gd name="T106" fmla="*/ 84 w 156"/>
                <a:gd name="T107" fmla="*/ 382 h 390"/>
                <a:gd name="T108" fmla="*/ 80 w 156"/>
                <a:gd name="T109" fmla="*/ 386 h 390"/>
                <a:gd name="T110" fmla="*/ 76 w 156"/>
                <a:gd name="T111" fmla="*/ 390 h 390"/>
                <a:gd name="T112" fmla="*/ 76 w 156"/>
                <a:gd name="T113" fmla="*/ 390 h 3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6" h="390">
                  <a:moveTo>
                    <a:pt x="76" y="390"/>
                  </a:moveTo>
                  <a:lnTo>
                    <a:pt x="76" y="390"/>
                  </a:lnTo>
                  <a:lnTo>
                    <a:pt x="46" y="344"/>
                  </a:lnTo>
                  <a:lnTo>
                    <a:pt x="26" y="338"/>
                  </a:lnTo>
                  <a:lnTo>
                    <a:pt x="22" y="324"/>
                  </a:lnTo>
                  <a:lnTo>
                    <a:pt x="14" y="310"/>
                  </a:lnTo>
                  <a:lnTo>
                    <a:pt x="6" y="300"/>
                  </a:lnTo>
                  <a:lnTo>
                    <a:pt x="0" y="294"/>
                  </a:lnTo>
                  <a:lnTo>
                    <a:pt x="0" y="272"/>
                  </a:lnTo>
                  <a:lnTo>
                    <a:pt x="4" y="242"/>
                  </a:lnTo>
                  <a:lnTo>
                    <a:pt x="6" y="230"/>
                  </a:lnTo>
                  <a:lnTo>
                    <a:pt x="8" y="216"/>
                  </a:lnTo>
                  <a:lnTo>
                    <a:pt x="4" y="202"/>
                  </a:lnTo>
                  <a:lnTo>
                    <a:pt x="4" y="192"/>
                  </a:lnTo>
                  <a:lnTo>
                    <a:pt x="4" y="182"/>
                  </a:lnTo>
                  <a:lnTo>
                    <a:pt x="8" y="174"/>
                  </a:lnTo>
                  <a:lnTo>
                    <a:pt x="18" y="158"/>
                  </a:lnTo>
                  <a:lnTo>
                    <a:pt x="30" y="142"/>
                  </a:lnTo>
                  <a:lnTo>
                    <a:pt x="38" y="108"/>
                  </a:lnTo>
                  <a:lnTo>
                    <a:pt x="48" y="84"/>
                  </a:lnTo>
                  <a:lnTo>
                    <a:pt x="56" y="64"/>
                  </a:lnTo>
                  <a:lnTo>
                    <a:pt x="68" y="46"/>
                  </a:lnTo>
                  <a:lnTo>
                    <a:pt x="84" y="28"/>
                  </a:lnTo>
                  <a:lnTo>
                    <a:pt x="116" y="2"/>
                  </a:lnTo>
                  <a:lnTo>
                    <a:pt x="150" y="0"/>
                  </a:lnTo>
                  <a:lnTo>
                    <a:pt x="154" y="18"/>
                  </a:lnTo>
                  <a:lnTo>
                    <a:pt x="156" y="32"/>
                  </a:lnTo>
                  <a:lnTo>
                    <a:pt x="156" y="44"/>
                  </a:lnTo>
                  <a:lnTo>
                    <a:pt x="150" y="56"/>
                  </a:lnTo>
                  <a:lnTo>
                    <a:pt x="146" y="70"/>
                  </a:lnTo>
                  <a:lnTo>
                    <a:pt x="144" y="86"/>
                  </a:lnTo>
                  <a:lnTo>
                    <a:pt x="142" y="102"/>
                  </a:lnTo>
                  <a:lnTo>
                    <a:pt x="144" y="138"/>
                  </a:lnTo>
                  <a:lnTo>
                    <a:pt x="146" y="174"/>
                  </a:lnTo>
                  <a:lnTo>
                    <a:pt x="138" y="196"/>
                  </a:lnTo>
                  <a:lnTo>
                    <a:pt x="126" y="222"/>
                  </a:lnTo>
                  <a:lnTo>
                    <a:pt x="102" y="270"/>
                  </a:lnTo>
                  <a:lnTo>
                    <a:pt x="96" y="290"/>
                  </a:lnTo>
                  <a:lnTo>
                    <a:pt x="84" y="382"/>
                  </a:lnTo>
                  <a:lnTo>
                    <a:pt x="80" y="386"/>
                  </a:lnTo>
                  <a:lnTo>
                    <a:pt x="76" y="39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9" name="Freeform 15"/>
            <p:cNvSpPr/>
            <p:nvPr/>
          </p:nvSpPr>
          <p:spPr bwMode="auto">
            <a:xfrm>
              <a:off x="6708775" y="4911725"/>
              <a:ext cx="657225" cy="854075"/>
            </a:xfrm>
            <a:custGeom>
              <a:avLst/>
              <a:gdLst>
                <a:gd name="T0" fmla="*/ 136 w 414"/>
                <a:gd name="T1" fmla="*/ 532 h 538"/>
                <a:gd name="T2" fmla="*/ 122 w 414"/>
                <a:gd name="T3" fmla="*/ 508 h 538"/>
                <a:gd name="T4" fmla="*/ 116 w 414"/>
                <a:gd name="T5" fmla="*/ 498 h 538"/>
                <a:gd name="T6" fmla="*/ 58 w 414"/>
                <a:gd name="T7" fmla="*/ 426 h 538"/>
                <a:gd name="T8" fmla="*/ 12 w 414"/>
                <a:gd name="T9" fmla="*/ 420 h 538"/>
                <a:gd name="T10" fmla="*/ 0 w 414"/>
                <a:gd name="T11" fmla="*/ 402 h 538"/>
                <a:gd name="T12" fmla="*/ 6 w 414"/>
                <a:gd name="T13" fmla="*/ 360 h 538"/>
                <a:gd name="T14" fmla="*/ 10 w 414"/>
                <a:gd name="T15" fmla="*/ 332 h 538"/>
                <a:gd name="T16" fmla="*/ 8 w 414"/>
                <a:gd name="T17" fmla="*/ 306 h 538"/>
                <a:gd name="T18" fmla="*/ 44 w 414"/>
                <a:gd name="T19" fmla="*/ 246 h 538"/>
                <a:gd name="T20" fmla="*/ 42 w 414"/>
                <a:gd name="T21" fmla="*/ 200 h 538"/>
                <a:gd name="T22" fmla="*/ 46 w 414"/>
                <a:gd name="T23" fmla="*/ 190 h 538"/>
                <a:gd name="T24" fmla="*/ 74 w 414"/>
                <a:gd name="T25" fmla="*/ 174 h 538"/>
                <a:gd name="T26" fmla="*/ 102 w 414"/>
                <a:gd name="T27" fmla="*/ 134 h 538"/>
                <a:gd name="T28" fmla="*/ 102 w 414"/>
                <a:gd name="T29" fmla="*/ 116 h 538"/>
                <a:gd name="T30" fmla="*/ 92 w 414"/>
                <a:gd name="T31" fmla="*/ 88 h 538"/>
                <a:gd name="T32" fmla="*/ 104 w 414"/>
                <a:gd name="T33" fmla="*/ 72 h 538"/>
                <a:gd name="T34" fmla="*/ 132 w 414"/>
                <a:gd name="T35" fmla="*/ 58 h 538"/>
                <a:gd name="T36" fmla="*/ 172 w 414"/>
                <a:gd name="T37" fmla="*/ 48 h 538"/>
                <a:gd name="T38" fmla="*/ 190 w 414"/>
                <a:gd name="T39" fmla="*/ 28 h 538"/>
                <a:gd name="T40" fmla="*/ 204 w 414"/>
                <a:gd name="T41" fmla="*/ 2 h 538"/>
                <a:gd name="T42" fmla="*/ 224 w 414"/>
                <a:gd name="T43" fmla="*/ 2 h 538"/>
                <a:gd name="T44" fmla="*/ 236 w 414"/>
                <a:gd name="T45" fmla="*/ 16 h 538"/>
                <a:gd name="T46" fmla="*/ 250 w 414"/>
                <a:gd name="T47" fmla="*/ 64 h 538"/>
                <a:gd name="T48" fmla="*/ 280 w 414"/>
                <a:gd name="T49" fmla="*/ 96 h 538"/>
                <a:gd name="T50" fmla="*/ 336 w 414"/>
                <a:gd name="T51" fmla="*/ 100 h 538"/>
                <a:gd name="T52" fmla="*/ 366 w 414"/>
                <a:gd name="T53" fmla="*/ 86 h 538"/>
                <a:gd name="T54" fmla="*/ 404 w 414"/>
                <a:gd name="T55" fmla="*/ 84 h 538"/>
                <a:gd name="T56" fmla="*/ 398 w 414"/>
                <a:gd name="T57" fmla="*/ 104 h 538"/>
                <a:gd name="T58" fmla="*/ 384 w 414"/>
                <a:gd name="T59" fmla="*/ 124 h 538"/>
                <a:gd name="T60" fmla="*/ 362 w 414"/>
                <a:gd name="T61" fmla="*/ 154 h 538"/>
                <a:gd name="T62" fmla="*/ 330 w 414"/>
                <a:gd name="T63" fmla="*/ 162 h 538"/>
                <a:gd name="T64" fmla="*/ 328 w 414"/>
                <a:gd name="T65" fmla="*/ 180 h 538"/>
                <a:gd name="T66" fmla="*/ 348 w 414"/>
                <a:gd name="T67" fmla="*/ 198 h 538"/>
                <a:gd name="T68" fmla="*/ 350 w 414"/>
                <a:gd name="T69" fmla="*/ 222 h 538"/>
                <a:gd name="T70" fmla="*/ 348 w 414"/>
                <a:gd name="T71" fmla="*/ 240 h 538"/>
                <a:gd name="T72" fmla="*/ 340 w 414"/>
                <a:gd name="T73" fmla="*/ 278 h 538"/>
                <a:gd name="T74" fmla="*/ 346 w 414"/>
                <a:gd name="T75" fmla="*/ 296 h 538"/>
                <a:gd name="T76" fmla="*/ 356 w 414"/>
                <a:gd name="T77" fmla="*/ 308 h 538"/>
                <a:gd name="T78" fmla="*/ 350 w 414"/>
                <a:gd name="T79" fmla="*/ 306 h 538"/>
                <a:gd name="T80" fmla="*/ 318 w 414"/>
                <a:gd name="T81" fmla="*/ 312 h 538"/>
                <a:gd name="T82" fmla="*/ 318 w 414"/>
                <a:gd name="T83" fmla="*/ 336 h 538"/>
                <a:gd name="T84" fmla="*/ 296 w 414"/>
                <a:gd name="T85" fmla="*/ 354 h 538"/>
                <a:gd name="T86" fmla="*/ 288 w 414"/>
                <a:gd name="T87" fmla="*/ 384 h 538"/>
                <a:gd name="T88" fmla="*/ 268 w 414"/>
                <a:gd name="T89" fmla="*/ 408 h 538"/>
                <a:gd name="T90" fmla="*/ 228 w 414"/>
                <a:gd name="T91" fmla="*/ 416 h 538"/>
                <a:gd name="T92" fmla="*/ 240 w 414"/>
                <a:gd name="T93" fmla="*/ 440 h 538"/>
                <a:gd name="T94" fmla="*/ 218 w 414"/>
                <a:gd name="T95" fmla="*/ 450 h 538"/>
                <a:gd name="T96" fmla="*/ 184 w 414"/>
                <a:gd name="T97" fmla="*/ 480 h 538"/>
                <a:gd name="T98" fmla="*/ 166 w 414"/>
                <a:gd name="T99" fmla="*/ 514 h 538"/>
                <a:gd name="T100" fmla="*/ 150 w 414"/>
                <a:gd name="T101" fmla="*/ 528 h 5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14" h="538">
                  <a:moveTo>
                    <a:pt x="136" y="538"/>
                  </a:moveTo>
                  <a:lnTo>
                    <a:pt x="136" y="538"/>
                  </a:lnTo>
                  <a:lnTo>
                    <a:pt x="136" y="532"/>
                  </a:lnTo>
                  <a:lnTo>
                    <a:pt x="134" y="526"/>
                  </a:lnTo>
                  <a:lnTo>
                    <a:pt x="128" y="516"/>
                  </a:lnTo>
                  <a:lnTo>
                    <a:pt x="122" y="508"/>
                  </a:lnTo>
                  <a:lnTo>
                    <a:pt x="116" y="504"/>
                  </a:lnTo>
                  <a:lnTo>
                    <a:pt x="116" y="498"/>
                  </a:lnTo>
                  <a:lnTo>
                    <a:pt x="58" y="426"/>
                  </a:lnTo>
                  <a:lnTo>
                    <a:pt x="40" y="422"/>
                  </a:lnTo>
                  <a:lnTo>
                    <a:pt x="26" y="420"/>
                  </a:lnTo>
                  <a:lnTo>
                    <a:pt x="12" y="420"/>
                  </a:lnTo>
                  <a:lnTo>
                    <a:pt x="2" y="418"/>
                  </a:lnTo>
                  <a:lnTo>
                    <a:pt x="0" y="402"/>
                  </a:lnTo>
                  <a:lnTo>
                    <a:pt x="0" y="386"/>
                  </a:lnTo>
                  <a:lnTo>
                    <a:pt x="6" y="360"/>
                  </a:lnTo>
                  <a:lnTo>
                    <a:pt x="8" y="352"/>
                  </a:lnTo>
                  <a:lnTo>
                    <a:pt x="10" y="346"/>
                  </a:lnTo>
                  <a:lnTo>
                    <a:pt x="10" y="332"/>
                  </a:lnTo>
                  <a:lnTo>
                    <a:pt x="10" y="318"/>
                  </a:lnTo>
                  <a:lnTo>
                    <a:pt x="8" y="306"/>
                  </a:lnTo>
                  <a:lnTo>
                    <a:pt x="40" y="270"/>
                  </a:lnTo>
                  <a:lnTo>
                    <a:pt x="44" y="246"/>
                  </a:lnTo>
                  <a:lnTo>
                    <a:pt x="42" y="214"/>
                  </a:lnTo>
                  <a:lnTo>
                    <a:pt x="42" y="200"/>
                  </a:lnTo>
                  <a:lnTo>
                    <a:pt x="44" y="194"/>
                  </a:lnTo>
                  <a:lnTo>
                    <a:pt x="46" y="190"/>
                  </a:lnTo>
                  <a:lnTo>
                    <a:pt x="60" y="182"/>
                  </a:lnTo>
                  <a:lnTo>
                    <a:pt x="74" y="174"/>
                  </a:lnTo>
                  <a:lnTo>
                    <a:pt x="94" y="152"/>
                  </a:lnTo>
                  <a:lnTo>
                    <a:pt x="102" y="134"/>
                  </a:lnTo>
                  <a:lnTo>
                    <a:pt x="102" y="116"/>
                  </a:lnTo>
                  <a:lnTo>
                    <a:pt x="96" y="104"/>
                  </a:lnTo>
                  <a:lnTo>
                    <a:pt x="94" y="94"/>
                  </a:lnTo>
                  <a:lnTo>
                    <a:pt x="92" y="88"/>
                  </a:lnTo>
                  <a:lnTo>
                    <a:pt x="94" y="82"/>
                  </a:lnTo>
                  <a:lnTo>
                    <a:pt x="98" y="76"/>
                  </a:lnTo>
                  <a:lnTo>
                    <a:pt x="104" y="72"/>
                  </a:lnTo>
                  <a:lnTo>
                    <a:pt x="120" y="60"/>
                  </a:lnTo>
                  <a:lnTo>
                    <a:pt x="132" y="58"/>
                  </a:lnTo>
                  <a:lnTo>
                    <a:pt x="144" y="56"/>
                  </a:lnTo>
                  <a:lnTo>
                    <a:pt x="158" y="54"/>
                  </a:lnTo>
                  <a:lnTo>
                    <a:pt x="172" y="48"/>
                  </a:lnTo>
                  <a:lnTo>
                    <a:pt x="182" y="40"/>
                  </a:lnTo>
                  <a:lnTo>
                    <a:pt x="190" y="28"/>
                  </a:lnTo>
                  <a:lnTo>
                    <a:pt x="198" y="14"/>
                  </a:lnTo>
                  <a:lnTo>
                    <a:pt x="204" y="2"/>
                  </a:lnTo>
                  <a:lnTo>
                    <a:pt x="210" y="0"/>
                  </a:lnTo>
                  <a:lnTo>
                    <a:pt x="216" y="0"/>
                  </a:lnTo>
                  <a:lnTo>
                    <a:pt x="224" y="2"/>
                  </a:lnTo>
                  <a:lnTo>
                    <a:pt x="232" y="6"/>
                  </a:lnTo>
                  <a:lnTo>
                    <a:pt x="236" y="16"/>
                  </a:lnTo>
                  <a:lnTo>
                    <a:pt x="238" y="28"/>
                  </a:lnTo>
                  <a:lnTo>
                    <a:pt x="246" y="52"/>
                  </a:lnTo>
                  <a:lnTo>
                    <a:pt x="250" y="64"/>
                  </a:lnTo>
                  <a:lnTo>
                    <a:pt x="258" y="76"/>
                  </a:lnTo>
                  <a:lnTo>
                    <a:pt x="266" y="86"/>
                  </a:lnTo>
                  <a:lnTo>
                    <a:pt x="280" y="96"/>
                  </a:lnTo>
                  <a:lnTo>
                    <a:pt x="336" y="100"/>
                  </a:lnTo>
                  <a:lnTo>
                    <a:pt x="342" y="94"/>
                  </a:lnTo>
                  <a:lnTo>
                    <a:pt x="350" y="92"/>
                  </a:lnTo>
                  <a:lnTo>
                    <a:pt x="366" y="86"/>
                  </a:lnTo>
                  <a:lnTo>
                    <a:pt x="386" y="86"/>
                  </a:lnTo>
                  <a:lnTo>
                    <a:pt x="404" y="84"/>
                  </a:lnTo>
                  <a:lnTo>
                    <a:pt x="414" y="90"/>
                  </a:lnTo>
                  <a:lnTo>
                    <a:pt x="398" y="104"/>
                  </a:lnTo>
                  <a:lnTo>
                    <a:pt x="392" y="112"/>
                  </a:lnTo>
                  <a:lnTo>
                    <a:pt x="384" y="124"/>
                  </a:lnTo>
                  <a:lnTo>
                    <a:pt x="382" y="156"/>
                  </a:lnTo>
                  <a:lnTo>
                    <a:pt x="362" y="154"/>
                  </a:lnTo>
                  <a:lnTo>
                    <a:pt x="342" y="154"/>
                  </a:lnTo>
                  <a:lnTo>
                    <a:pt x="336" y="158"/>
                  </a:lnTo>
                  <a:lnTo>
                    <a:pt x="330" y="162"/>
                  </a:lnTo>
                  <a:lnTo>
                    <a:pt x="326" y="168"/>
                  </a:lnTo>
                  <a:lnTo>
                    <a:pt x="328" y="180"/>
                  </a:lnTo>
                  <a:lnTo>
                    <a:pt x="338" y="186"/>
                  </a:lnTo>
                  <a:lnTo>
                    <a:pt x="348" y="198"/>
                  </a:lnTo>
                  <a:lnTo>
                    <a:pt x="364" y="208"/>
                  </a:lnTo>
                  <a:lnTo>
                    <a:pt x="350" y="222"/>
                  </a:lnTo>
                  <a:lnTo>
                    <a:pt x="350" y="230"/>
                  </a:lnTo>
                  <a:lnTo>
                    <a:pt x="348" y="240"/>
                  </a:lnTo>
                  <a:lnTo>
                    <a:pt x="342" y="258"/>
                  </a:lnTo>
                  <a:lnTo>
                    <a:pt x="342" y="268"/>
                  </a:lnTo>
                  <a:lnTo>
                    <a:pt x="340" y="278"/>
                  </a:lnTo>
                  <a:lnTo>
                    <a:pt x="342" y="286"/>
                  </a:lnTo>
                  <a:lnTo>
                    <a:pt x="346" y="296"/>
                  </a:lnTo>
                  <a:lnTo>
                    <a:pt x="356" y="304"/>
                  </a:lnTo>
                  <a:lnTo>
                    <a:pt x="356" y="308"/>
                  </a:lnTo>
                  <a:lnTo>
                    <a:pt x="350" y="306"/>
                  </a:lnTo>
                  <a:lnTo>
                    <a:pt x="322" y="306"/>
                  </a:lnTo>
                  <a:lnTo>
                    <a:pt x="318" y="312"/>
                  </a:lnTo>
                  <a:lnTo>
                    <a:pt x="318" y="318"/>
                  </a:lnTo>
                  <a:lnTo>
                    <a:pt x="320" y="324"/>
                  </a:lnTo>
                  <a:lnTo>
                    <a:pt x="318" y="336"/>
                  </a:lnTo>
                  <a:lnTo>
                    <a:pt x="304" y="346"/>
                  </a:lnTo>
                  <a:lnTo>
                    <a:pt x="296" y="354"/>
                  </a:lnTo>
                  <a:lnTo>
                    <a:pt x="292" y="364"/>
                  </a:lnTo>
                  <a:lnTo>
                    <a:pt x="288" y="384"/>
                  </a:lnTo>
                  <a:lnTo>
                    <a:pt x="278" y="396"/>
                  </a:lnTo>
                  <a:lnTo>
                    <a:pt x="268" y="408"/>
                  </a:lnTo>
                  <a:lnTo>
                    <a:pt x="232" y="410"/>
                  </a:lnTo>
                  <a:lnTo>
                    <a:pt x="228" y="416"/>
                  </a:lnTo>
                  <a:lnTo>
                    <a:pt x="228" y="422"/>
                  </a:lnTo>
                  <a:lnTo>
                    <a:pt x="230" y="430"/>
                  </a:lnTo>
                  <a:lnTo>
                    <a:pt x="240" y="440"/>
                  </a:lnTo>
                  <a:lnTo>
                    <a:pt x="228" y="444"/>
                  </a:lnTo>
                  <a:lnTo>
                    <a:pt x="218" y="450"/>
                  </a:lnTo>
                  <a:lnTo>
                    <a:pt x="208" y="456"/>
                  </a:lnTo>
                  <a:lnTo>
                    <a:pt x="200" y="464"/>
                  </a:lnTo>
                  <a:lnTo>
                    <a:pt x="184" y="480"/>
                  </a:lnTo>
                  <a:lnTo>
                    <a:pt x="168" y="500"/>
                  </a:lnTo>
                  <a:lnTo>
                    <a:pt x="166" y="514"/>
                  </a:lnTo>
                  <a:lnTo>
                    <a:pt x="158" y="522"/>
                  </a:lnTo>
                  <a:lnTo>
                    <a:pt x="150" y="528"/>
                  </a:lnTo>
                  <a:lnTo>
                    <a:pt x="136"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0" name="Freeform 16"/>
            <p:cNvSpPr/>
            <p:nvPr/>
          </p:nvSpPr>
          <p:spPr bwMode="auto">
            <a:xfrm>
              <a:off x="4689475" y="4829175"/>
              <a:ext cx="962025" cy="844550"/>
            </a:xfrm>
            <a:custGeom>
              <a:avLst/>
              <a:gdLst>
                <a:gd name="T0" fmla="*/ 210 w 606"/>
                <a:gd name="T1" fmla="*/ 516 h 532"/>
                <a:gd name="T2" fmla="*/ 172 w 606"/>
                <a:gd name="T3" fmla="*/ 494 h 532"/>
                <a:gd name="T4" fmla="*/ 126 w 606"/>
                <a:gd name="T5" fmla="*/ 498 h 532"/>
                <a:gd name="T6" fmla="*/ 96 w 606"/>
                <a:gd name="T7" fmla="*/ 530 h 532"/>
                <a:gd name="T8" fmla="*/ 104 w 606"/>
                <a:gd name="T9" fmla="*/ 494 h 532"/>
                <a:gd name="T10" fmla="*/ 62 w 606"/>
                <a:gd name="T11" fmla="*/ 432 h 532"/>
                <a:gd name="T12" fmla="*/ 84 w 606"/>
                <a:gd name="T13" fmla="*/ 356 h 532"/>
                <a:gd name="T14" fmla="*/ 88 w 606"/>
                <a:gd name="T15" fmla="*/ 336 h 532"/>
                <a:gd name="T16" fmla="*/ 70 w 606"/>
                <a:gd name="T17" fmla="*/ 304 h 532"/>
                <a:gd name="T18" fmla="*/ 20 w 606"/>
                <a:gd name="T19" fmla="*/ 314 h 532"/>
                <a:gd name="T20" fmla="*/ 6 w 606"/>
                <a:gd name="T21" fmla="*/ 302 h 532"/>
                <a:gd name="T22" fmla="*/ 0 w 606"/>
                <a:gd name="T23" fmla="*/ 278 h 532"/>
                <a:gd name="T24" fmla="*/ 10 w 606"/>
                <a:gd name="T25" fmla="*/ 240 h 532"/>
                <a:gd name="T26" fmla="*/ 60 w 606"/>
                <a:gd name="T27" fmla="*/ 218 h 532"/>
                <a:gd name="T28" fmla="*/ 90 w 606"/>
                <a:gd name="T29" fmla="*/ 226 h 532"/>
                <a:gd name="T30" fmla="*/ 134 w 606"/>
                <a:gd name="T31" fmla="*/ 234 h 532"/>
                <a:gd name="T32" fmla="*/ 158 w 606"/>
                <a:gd name="T33" fmla="*/ 214 h 532"/>
                <a:gd name="T34" fmla="*/ 174 w 606"/>
                <a:gd name="T35" fmla="*/ 194 h 532"/>
                <a:gd name="T36" fmla="*/ 252 w 606"/>
                <a:gd name="T37" fmla="*/ 204 h 532"/>
                <a:gd name="T38" fmla="*/ 264 w 606"/>
                <a:gd name="T39" fmla="*/ 182 h 532"/>
                <a:gd name="T40" fmla="*/ 266 w 606"/>
                <a:gd name="T41" fmla="*/ 146 h 532"/>
                <a:gd name="T42" fmla="*/ 196 w 606"/>
                <a:gd name="T43" fmla="*/ 108 h 532"/>
                <a:gd name="T44" fmla="*/ 192 w 606"/>
                <a:gd name="T45" fmla="*/ 88 h 532"/>
                <a:gd name="T46" fmla="*/ 216 w 606"/>
                <a:gd name="T47" fmla="*/ 78 h 532"/>
                <a:gd name="T48" fmla="*/ 278 w 606"/>
                <a:gd name="T49" fmla="*/ 102 h 532"/>
                <a:gd name="T50" fmla="*/ 326 w 606"/>
                <a:gd name="T51" fmla="*/ 88 h 532"/>
                <a:gd name="T52" fmla="*/ 378 w 606"/>
                <a:gd name="T53" fmla="*/ 44 h 532"/>
                <a:gd name="T54" fmla="*/ 390 w 606"/>
                <a:gd name="T55" fmla="*/ 14 h 532"/>
                <a:gd name="T56" fmla="*/ 414 w 606"/>
                <a:gd name="T57" fmla="*/ 0 h 532"/>
                <a:gd name="T58" fmla="*/ 444 w 606"/>
                <a:gd name="T59" fmla="*/ 10 h 532"/>
                <a:gd name="T60" fmla="*/ 468 w 606"/>
                <a:gd name="T61" fmla="*/ 66 h 532"/>
                <a:gd name="T62" fmla="*/ 526 w 606"/>
                <a:gd name="T63" fmla="*/ 130 h 532"/>
                <a:gd name="T64" fmla="*/ 562 w 606"/>
                <a:gd name="T65" fmla="*/ 154 h 532"/>
                <a:gd name="T66" fmla="*/ 564 w 606"/>
                <a:gd name="T67" fmla="*/ 196 h 532"/>
                <a:gd name="T68" fmla="*/ 534 w 606"/>
                <a:gd name="T69" fmla="*/ 216 h 532"/>
                <a:gd name="T70" fmla="*/ 506 w 606"/>
                <a:gd name="T71" fmla="*/ 246 h 532"/>
                <a:gd name="T72" fmla="*/ 532 w 606"/>
                <a:gd name="T73" fmla="*/ 258 h 532"/>
                <a:gd name="T74" fmla="*/ 568 w 606"/>
                <a:gd name="T75" fmla="*/ 326 h 532"/>
                <a:gd name="T76" fmla="*/ 592 w 606"/>
                <a:gd name="T77" fmla="*/ 356 h 532"/>
                <a:gd name="T78" fmla="*/ 590 w 606"/>
                <a:gd name="T79" fmla="*/ 380 h 532"/>
                <a:gd name="T80" fmla="*/ 546 w 606"/>
                <a:gd name="T81" fmla="*/ 408 h 532"/>
                <a:gd name="T82" fmla="*/ 482 w 606"/>
                <a:gd name="T83" fmla="*/ 460 h 532"/>
                <a:gd name="T84" fmla="*/ 434 w 606"/>
                <a:gd name="T85" fmla="*/ 472 h 532"/>
                <a:gd name="T86" fmla="*/ 392 w 606"/>
                <a:gd name="T87" fmla="*/ 456 h 532"/>
                <a:gd name="T88" fmla="*/ 358 w 606"/>
                <a:gd name="T89" fmla="*/ 436 h 532"/>
                <a:gd name="T90" fmla="*/ 332 w 606"/>
                <a:gd name="T91" fmla="*/ 442 h 532"/>
                <a:gd name="T92" fmla="*/ 302 w 606"/>
                <a:gd name="T93" fmla="*/ 492 h 532"/>
                <a:gd name="T94" fmla="*/ 266 w 606"/>
                <a:gd name="T95" fmla="*/ 528 h 5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06" h="532">
                  <a:moveTo>
                    <a:pt x="240" y="532"/>
                  </a:moveTo>
                  <a:lnTo>
                    <a:pt x="240" y="532"/>
                  </a:lnTo>
                  <a:lnTo>
                    <a:pt x="222" y="524"/>
                  </a:lnTo>
                  <a:lnTo>
                    <a:pt x="210" y="516"/>
                  </a:lnTo>
                  <a:lnTo>
                    <a:pt x="202" y="508"/>
                  </a:lnTo>
                  <a:lnTo>
                    <a:pt x="194" y="502"/>
                  </a:lnTo>
                  <a:lnTo>
                    <a:pt x="172" y="494"/>
                  </a:lnTo>
                  <a:lnTo>
                    <a:pt x="152" y="494"/>
                  </a:lnTo>
                  <a:lnTo>
                    <a:pt x="138" y="494"/>
                  </a:lnTo>
                  <a:lnTo>
                    <a:pt x="126" y="498"/>
                  </a:lnTo>
                  <a:lnTo>
                    <a:pt x="112" y="508"/>
                  </a:lnTo>
                  <a:lnTo>
                    <a:pt x="96" y="530"/>
                  </a:lnTo>
                  <a:lnTo>
                    <a:pt x="96" y="518"/>
                  </a:lnTo>
                  <a:lnTo>
                    <a:pt x="98" y="508"/>
                  </a:lnTo>
                  <a:lnTo>
                    <a:pt x="104" y="494"/>
                  </a:lnTo>
                  <a:lnTo>
                    <a:pt x="106" y="452"/>
                  </a:lnTo>
                  <a:lnTo>
                    <a:pt x="62" y="432"/>
                  </a:lnTo>
                  <a:lnTo>
                    <a:pt x="64" y="420"/>
                  </a:lnTo>
                  <a:lnTo>
                    <a:pt x="68" y="410"/>
                  </a:lnTo>
                  <a:lnTo>
                    <a:pt x="84" y="356"/>
                  </a:lnTo>
                  <a:lnTo>
                    <a:pt x="88" y="352"/>
                  </a:lnTo>
                  <a:lnTo>
                    <a:pt x="88" y="346"/>
                  </a:lnTo>
                  <a:lnTo>
                    <a:pt x="88" y="336"/>
                  </a:lnTo>
                  <a:lnTo>
                    <a:pt x="84" y="320"/>
                  </a:lnTo>
                  <a:lnTo>
                    <a:pt x="70" y="304"/>
                  </a:lnTo>
                  <a:lnTo>
                    <a:pt x="58" y="306"/>
                  </a:lnTo>
                  <a:lnTo>
                    <a:pt x="46" y="308"/>
                  </a:lnTo>
                  <a:lnTo>
                    <a:pt x="20" y="314"/>
                  </a:lnTo>
                  <a:lnTo>
                    <a:pt x="14" y="314"/>
                  </a:lnTo>
                  <a:lnTo>
                    <a:pt x="10" y="310"/>
                  </a:lnTo>
                  <a:lnTo>
                    <a:pt x="8" y="308"/>
                  </a:lnTo>
                  <a:lnTo>
                    <a:pt x="6" y="302"/>
                  </a:lnTo>
                  <a:lnTo>
                    <a:pt x="6" y="294"/>
                  </a:lnTo>
                  <a:lnTo>
                    <a:pt x="6" y="290"/>
                  </a:lnTo>
                  <a:lnTo>
                    <a:pt x="0" y="278"/>
                  </a:lnTo>
                  <a:lnTo>
                    <a:pt x="2" y="262"/>
                  </a:lnTo>
                  <a:lnTo>
                    <a:pt x="4" y="250"/>
                  </a:lnTo>
                  <a:lnTo>
                    <a:pt x="10" y="240"/>
                  </a:lnTo>
                  <a:lnTo>
                    <a:pt x="16" y="234"/>
                  </a:lnTo>
                  <a:lnTo>
                    <a:pt x="24" y="228"/>
                  </a:lnTo>
                  <a:lnTo>
                    <a:pt x="34" y="224"/>
                  </a:lnTo>
                  <a:lnTo>
                    <a:pt x="60" y="218"/>
                  </a:lnTo>
                  <a:lnTo>
                    <a:pt x="74" y="218"/>
                  </a:lnTo>
                  <a:lnTo>
                    <a:pt x="90" y="226"/>
                  </a:lnTo>
                  <a:lnTo>
                    <a:pt x="106" y="232"/>
                  </a:lnTo>
                  <a:lnTo>
                    <a:pt x="114" y="234"/>
                  </a:lnTo>
                  <a:lnTo>
                    <a:pt x="124" y="236"/>
                  </a:lnTo>
                  <a:lnTo>
                    <a:pt x="134" y="234"/>
                  </a:lnTo>
                  <a:lnTo>
                    <a:pt x="144" y="230"/>
                  </a:lnTo>
                  <a:lnTo>
                    <a:pt x="158" y="214"/>
                  </a:lnTo>
                  <a:lnTo>
                    <a:pt x="164" y="196"/>
                  </a:lnTo>
                  <a:lnTo>
                    <a:pt x="174" y="194"/>
                  </a:lnTo>
                  <a:lnTo>
                    <a:pt x="178" y="198"/>
                  </a:lnTo>
                  <a:lnTo>
                    <a:pt x="186" y="200"/>
                  </a:lnTo>
                  <a:lnTo>
                    <a:pt x="206" y="202"/>
                  </a:lnTo>
                  <a:lnTo>
                    <a:pt x="252" y="204"/>
                  </a:lnTo>
                  <a:lnTo>
                    <a:pt x="258" y="196"/>
                  </a:lnTo>
                  <a:lnTo>
                    <a:pt x="262" y="190"/>
                  </a:lnTo>
                  <a:lnTo>
                    <a:pt x="264" y="182"/>
                  </a:lnTo>
                  <a:lnTo>
                    <a:pt x="266" y="174"/>
                  </a:lnTo>
                  <a:lnTo>
                    <a:pt x="266" y="160"/>
                  </a:lnTo>
                  <a:lnTo>
                    <a:pt x="266" y="146"/>
                  </a:lnTo>
                  <a:lnTo>
                    <a:pt x="256" y="136"/>
                  </a:lnTo>
                  <a:lnTo>
                    <a:pt x="248" y="130"/>
                  </a:lnTo>
                  <a:lnTo>
                    <a:pt x="230" y="120"/>
                  </a:lnTo>
                  <a:lnTo>
                    <a:pt x="196" y="108"/>
                  </a:lnTo>
                  <a:lnTo>
                    <a:pt x="194" y="100"/>
                  </a:lnTo>
                  <a:lnTo>
                    <a:pt x="192" y="94"/>
                  </a:lnTo>
                  <a:lnTo>
                    <a:pt x="192" y="88"/>
                  </a:lnTo>
                  <a:lnTo>
                    <a:pt x="194" y="84"/>
                  </a:lnTo>
                  <a:lnTo>
                    <a:pt x="198" y="82"/>
                  </a:lnTo>
                  <a:lnTo>
                    <a:pt x="202" y="80"/>
                  </a:lnTo>
                  <a:lnTo>
                    <a:pt x="216" y="78"/>
                  </a:lnTo>
                  <a:lnTo>
                    <a:pt x="238" y="94"/>
                  </a:lnTo>
                  <a:lnTo>
                    <a:pt x="278" y="102"/>
                  </a:lnTo>
                  <a:lnTo>
                    <a:pt x="294" y="100"/>
                  </a:lnTo>
                  <a:lnTo>
                    <a:pt x="310" y="96"/>
                  </a:lnTo>
                  <a:lnTo>
                    <a:pt x="326" y="88"/>
                  </a:lnTo>
                  <a:lnTo>
                    <a:pt x="342" y="80"/>
                  </a:lnTo>
                  <a:lnTo>
                    <a:pt x="356" y="68"/>
                  </a:lnTo>
                  <a:lnTo>
                    <a:pt x="368" y="56"/>
                  </a:lnTo>
                  <a:lnTo>
                    <a:pt x="378" y="44"/>
                  </a:lnTo>
                  <a:lnTo>
                    <a:pt x="386" y="30"/>
                  </a:lnTo>
                  <a:lnTo>
                    <a:pt x="388" y="22"/>
                  </a:lnTo>
                  <a:lnTo>
                    <a:pt x="390" y="14"/>
                  </a:lnTo>
                  <a:lnTo>
                    <a:pt x="394" y="8"/>
                  </a:lnTo>
                  <a:lnTo>
                    <a:pt x="400" y="4"/>
                  </a:lnTo>
                  <a:lnTo>
                    <a:pt x="406" y="2"/>
                  </a:lnTo>
                  <a:lnTo>
                    <a:pt x="414" y="0"/>
                  </a:lnTo>
                  <a:lnTo>
                    <a:pt x="432" y="0"/>
                  </a:lnTo>
                  <a:lnTo>
                    <a:pt x="438" y="4"/>
                  </a:lnTo>
                  <a:lnTo>
                    <a:pt x="444" y="10"/>
                  </a:lnTo>
                  <a:lnTo>
                    <a:pt x="450" y="16"/>
                  </a:lnTo>
                  <a:lnTo>
                    <a:pt x="456" y="24"/>
                  </a:lnTo>
                  <a:lnTo>
                    <a:pt x="464" y="44"/>
                  </a:lnTo>
                  <a:lnTo>
                    <a:pt x="468" y="66"/>
                  </a:lnTo>
                  <a:lnTo>
                    <a:pt x="494" y="98"/>
                  </a:lnTo>
                  <a:lnTo>
                    <a:pt x="508" y="114"/>
                  </a:lnTo>
                  <a:lnTo>
                    <a:pt x="526" y="130"/>
                  </a:lnTo>
                  <a:lnTo>
                    <a:pt x="558" y="142"/>
                  </a:lnTo>
                  <a:lnTo>
                    <a:pt x="562" y="154"/>
                  </a:lnTo>
                  <a:lnTo>
                    <a:pt x="566" y="170"/>
                  </a:lnTo>
                  <a:lnTo>
                    <a:pt x="566" y="178"/>
                  </a:lnTo>
                  <a:lnTo>
                    <a:pt x="566" y="188"/>
                  </a:lnTo>
                  <a:lnTo>
                    <a:pt x="564" y="196"/>
                  </a:lnTo>
                  <a:lnTo>
                    <a:pt x="558" y="204"/>
                  </a:lnTo>
                  <a:lnTo>
                    <a:pt x="546" y="210"/>
                  </a:lnTo>
                  <a:lnTo>
                    <a:pt x="534" y="216"/>
                  </a:lnTo>
                  <a:lnTo>
                    <a:pt x="516" y="222"/>
                  </a:lnTo>
                  <a:lnTo>
                    <a:pt x="510" y="228"/>
                  </a:lnTo>
                  <a:lnTo>
                    <a:pt x="506" y="234"/>
                  </a:lnTo>
                  <a:lnTo>
                    <a:pt x="506" y="246"/>
                  </a:lnTo>
                  <a:lnTo>
                    <a:pt x="506" y="262"/>
                  </a:lnTo>
                  <a:lnTo>
                    <a:pt x="518" y="262"/>
                  </a:lnTo>
                  <a:lnTo>
                    <a:pt x="532" y="258"/>
                  </a:lnTo>
                  <a:lnTo>
                    <a:pt x="572" y="256"/>
                  </a:lnTo>
                  <a:lnTo>
                    <a:pt x="568" y="326"/>
                  </a:lnTo>
                  <a:lnTo>
                    <a:pt x="572" y="334"/>
                  </a:lnTo>
                  <a:lnTo>
                    <a:pt x="576" y="340"/>
                  </a:lnTo>
                  <a:lnTo>
                    <a:pt x="592" y="356"/>
                  </a:lnTo>
                  <a:lnTo>
                    <a:pt x="606" y="378"/>
                  </a:lnTo>
                  <a:lnTo>
                    <a:pt x="590" y="380"/>
                  </a:lnTo>
                  <a:lnTo>
                    <a:pt x="576" y="384"/>
                  </a:lnTo>
                  <a:lnTo>
                    <a:pt x="554" y="398"/>
                  </a:lnTo>
                  <a:lnTo>
                    <a:pt x="546" y="408"/>
                  </a:lnTo>
                  <a:lnTo>
                    <a:pt x="538" y="416"/>
                  </a:lnTo>
                  <a:lnTo>
                    <a:pt x="520" y="430"/>
                  </a:lnTo>
                  <a:lnTo>
                    <a:pt x="500" y="444"/>
                  </a:lnTo>
                  <a:lnTo>
                    <a:pt x="482" y="460"/>
                  </a:lnTo>
                  <a:lnTo>
                    <a:pt x="466" y="464"/>
                  </a:lnTo>
                  <a:lnTo>
                    <a:pt x="450" y="470"/>
                  </a:lnTo>
                  <a:lnTo>
                    <a:pt x="434" y="472"/>
                  </a:lnTo>
                  <a:lnTo>
                    <a:pt x="420" y="472"/>
                  </a:lnTo>
                  <a:lnTo>
                    <a:pt x="392" y="456"/>
                  </a:lnTo>
                  <a:lnTo>
                    <a:pt x="376" y="440"/>
                  </a:lnTo>
                  <a:lnTo>
                    <a:pt x="372" y="438"/>
                  </a:lnTo>
                  <a:lnTo>
                    <a:pt x="368" y="436"/>
                  </a:lnTo>
                  <a:lnTo>
                    <a:pt x="358" y="436"/>
                  </a:lnTo>
                  <a:lnTo>
                    <a:pt x="342" y="436"/>
                  </a:lnTo>
                  <a:lnTo>
                    <a:pt x="336" y="438"/>
                  </a:lnTo>
                  <a:lnTo>
                    <a:pt x="332" y="442"/>
                  </a:lnTo>
                  <a:lnTo>
                    <a:pt x="330" y="464"/>
                  </a:lnTo>
                  <a:lnTo>
                    <a:pt x="302" y="492"/>
                  </a:lnTo>
                  <a:lnTo>
                    <a:pt x="290" y="506"/>
                  </a:lnTo>
                  <a:lnTo>
                    <a:pt x="278" y="522"/>
                  </a:lnTo>
                  <a:lnTo>
                    <a:pt x="266" y="528"/>
                  </a:lnTo>
                  <a:lnTo>
                    <a:pt x="256" y="530"/>
                  </a:lnTo>
                  <a:lnTo>
                    <a:pt x="240"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 name="Freeform 17"/>
            <p:cNvSpPr/>
            <p:nvPr/>
          </p:nvSpPr>
          <p:spPr bwMode="auto">
            <a:xfrm>
              <a:off x="5508625" y="4654550"/>
              <a:ext cx="854075" cy="1012825"/>
            </a:xfrm>
            <a:custGeom>
              <a:avLst/>
              <a:gdLst>
                <a:gd name="T0" fmla="*/ 324 w 538"/>
                <a:gd name="T1" fmla="*/ 632 h 638"/>
                <a:gd name="T2" fmla="*/ 306 w 538"/>
                <a:gd name="T3" fmla="*/ 628 h 638"/>
                <a:gd name="T4" fmla="*/ 282 w 538"/>
                <a:gd name="T5" fmla="*/ 636 h 638"/>
                <a:gd name="T6" fmla="*/ 272 w 538"/>
                <a:gd name="T7" fmla="*/ 608 h 638"/>
                <a:gd name="T8" fmla="*/ 258 w 538"/>
                <a:gd name="T9" fmla="*/ 594 h 638"/>
                <a:gd name="T10" fmla="*/ 234 w 538"/>
                <a:gd name="T11" fmla="*/ 594 h 638"/>
                <a:gd name="T12" fmla="*/ 234 w 538"/>
                <a:gd name="T13" fmla="*/ 580 h 638"/>
                <a:gd name="T14" fmla="*/ 268 w 538"/>
                <a:gd name="T15" fmla="*/ 508 h 638"/>
                <a:gd name="T16" fmla="*/ 240 w 538"/>
                <a:gd name="T17" fmla="*/ 472 h 638"/>
                <a:gd name="T18" fmla="*/ 226 w 538"/>
                <a:gd name="T19" fmla="*/ 452 h 638"/>
                <a:gd name="T20" fmla="*/ 204 w 538"/>
                <a:gd name="T21" fmla="*/ 448 h 638"/>
                <a:gd name="T22" fmla="*/ 172 w 538"/>
                <a:gd name="T23" fmla="*/ 456 h 638"/>
                <a:gd name="T24" fmla="*/ 132 w 538"/>
                <a:gd name="T25" fmla="*/ 486 h 638"/>
                <a:gd name="T26" fmla="*/ 98 w 538"/>
                <a:gd name="T27" fmla="*/ 488 h 638"/>
                <a:gd name="T28" fmla="*/ 86 w 538"/>
                <a:gd name="T29" fmla="*/ 458 h 638"/>
                <a:gd name="T30" fmla="*/ 68 w 538"/>
                <a:gd name="T31" fmla="*/ 442 h 638"/>
                <a:gd name="T32" fmla="*/ 64 w 538"/>
                <a:gd name="T33" fmla="*/ 354 h 638"/>
                <a:gd name="T34" fmla="*/ 14 w 538"/>
                <a:gd name="T35" fmla="*/ 358 h 638"/>
                <a:gd name="T36" fmla="*/ 0 w 538"/>
                <a:gd name="T37" fmla="*/ 352 h 638"/>
                <a:gd name="T38" fmla="*/ 8 w 538"/>
                <a:gd name="T39" fmla="*/ 340 h 638"/>
                <a:gd name="T40" fmla="*/ 32 w 538"/>
                <a:gd name="T41" fmla="*/ 334 h 638"/>
                <a:gd name="T42" fmla="*/ 54 w 538"/>
                <a:gd name="T43" fmla="*/ 312 h 638"/>
                <a:gd name="T44" fmla="*/ 62 w 538"/>
                <a:gd name="T45" fmla="*/ 284 h 638"/>
                <a:gd name="T46" fmla="*/ 46 w 538"/>
                <a:gd name="T47" fmla="*/ 154 h 638"/>
                <a:gd name="T48" fmla="*/ 40 w 538"/>
                <a:gd name="T49" fmla="*/ 130 h 638"/>
                <a:gd name="T50" fmla="*/ 64 w 538"/>
                <a:gd name="T51" fmla="*/ 108 h 638"/>
                <a:gd name="T52" fmla="*/ 80 w 538"/>
                <a:gd name="T53" fmla="*/ 78 h 638"/>
                <a:gd name="T54" fmla="*/ 114 w 538"/>
                <a:gd name="T55" fmla="*/ 56 h 638"/>
                <a:gd name="T56" fmla="*/ 142 w 538"/>
                <a:gd name="T57" fmla="*/ 58 h 638"/>
                <a:gd name="T58" fmla="*/ 158 w 538"/>
                <a:gd name="T59" fmla="*/ 54 h 638"/>
                <a:gd name="T60" fmla="*/ 168 w 538"/>
                <a:gd name="T61" fmla="*/ 42 h 638"/>
                <a:gd name="T62" fmla="*/ 158 w 538"/>
                <a:gd name="T63" fmla="*/ 14 h 638"/>
                <a:gd name="T64" fmla="*/ 156 w 538"/>
                <a:gd name="T65" fmla="*/ 4 h 638"/>
                <a:gd name="T66" fmla="*/ 174 w 538"/>
                <a:gd name="T67" fmla="*/ 2 h 638"/>
                <a:gd name="T68" fmla="*/ 210 w 538"/>
                <a:gd name="T69" fmla="*/ 12 h 638"/>
                <a:gd name="T70" fmla="*/ 274 w 538"/>
                <a:gd name="T71" fmla="*/ 34 h 638"/>
                <a:gd name="T72" fmla="*/ 312 w 538"/>
                <a:gd name="T73" fmla="*/ 56 h 638"/>
                <a:gd name="T74" fmla="*/ 372 w 538"/>
                <a:gd name="T75" fmla="*/ 68 h 638"/>
                <a:gd name="T76" fmla="*/ 392 w 538"/>
                <a:gd name="T77" fmla="*/ 44 h 638"/>
                <a:gd name="T78" fmla="*/ 420 w 538"/>
                <a:gd name="T79" fmla="*/ 60 h 638"/>
                <a:gd name="T80" fmla="*/ 450 w 538"/>
                <a:gd name="T81" fmla="*/ 82 h 638"/>
                <a:gd name="T82" fmla="*/ 482 w 538"/>
                <a:gd name="T83" fmla="*/ 100 h 638"/>
                <a:gd name="T84" fmla="*/ 514 w 538"/>
                <a:gd name="T85" fmla="*/ 134 h 638"/>
                <a:gd name="T86" fmla="*/ 522 w 538"/>
                <a:gd name="T87" fmla="*/ 180 h 638"/>
                <a:gd name="T88" fmla="*/ 516 w 538"/>
                <a:gd name="T89" fmla="*/ 214 h 638"/>
                <a:gd name="T90" fmla="*/ 486 w 538"/>
                <a:gd name="T91" fmla="*/ 248 h 638"/>
                <a:gd name="T92" fmla="*/ 480 w 538"/>
                <a:gd name="T93" fmla="*/ 286 h 638"/>
                <a:gd name="T94" fmla="*/ 494 w 538"/>
                <a:gd name="T95" fmla="*/ 320 h 638"/>
                <a:gd name="T96" fmla="*/ 502 w 538"/>
                <a:gd name="T97" fmla="*/ 344 h 638"/>
                <a:gd name="T98" fmla="*/ 522 w 538"/>
                <a:gd name="T99" fmla="*/ 414 h 638"/>
                <a:gd name="T100" fmla="*/ 532 w 538"/>
                <a:gd name="T101" fmla="*/ 440 h 638"/>
                <a:gd name="T102" fmla="*/ 528 w 538"/>
                <a:gd name="T103" fmla="*/ 472 h 638"/>
                <a:gd name="T104" fmla="*/ 538 w 538"/>
                <a:gd name="T105" fmla="*/ 536 h 638"/>
                <a:gd name="T106" fmla="*/ 426 w 538"/>
                <a:gd name="T107" fmla="*/ 540 h 638"/>
                <a:gd name="T108" fmla="*/ 428 w 538"/>
                <a:gd name="T109" fmla="*/ 558 h 638"/>
                <a:gd name="T110" fmla="*/ 446 w 538"/>
                <a:gd name="T111" fmla="*/ 580 h 638"/>
                <a:gd name="T112" fmla="*/ 436 w 538"/>
                <a:gd name="T113" fmla="*/ 598 h 638"/>
                <a:gd name="T114" fmla="*/ 402 w 538"/>
                <a:gd name="T115" fmla="*/ 568 h 638"/>
                <a:gd name="T116" fmla="*/ 368 w 538"/>
                <a:gd name="T117" fmla="*/ 566 h 638"/>
                <a:gd name="T118" fmla="*/ 348 w 538"/>
                <a:gd name="T119" fmla="*/ 604 h 638"/>
                <a:gd name="T120" fmla="*/ 336 w 538"/>
                <a:gd name="T121" fmla="*/ 634 h 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8" h="638">
                  <a:moveTo>
                    <a:pt x="332" y="638"/>
                  </a:moveTo>
                  <a:lnTo>
                    <a:pt x="332" y="638"/>
                  </a:lnTo>
                  <a:lnTo>
                    <a:pt x="324" y="632"/>
                  </a:lnTo>
                  <a:lnTo>
                    <a:pt x="318" y="630"/>
                  </a:lnTo>
                  <a:lnTo>
                    <a:pt x="312" y="628"/>
                  </a:lnTo>
                  <a:lnTo>
                    <a:pt x="306" y="628"/>
                  </a:lnTo>
                  <a:lnTo>
                    <a:pt x="294" y="632"/>
                  </a:lnTo>
                  <a:lnTo>
                    <a:pt x="282" y="636"/>
                  </a:lnTo>
                  <a:lnTo>
                    <a:pt x="274" y="620"/>
                  </a:lnTo>
                  <a:lnTo>
                    <a:pt x="272" y="608"/>
                  </a:lnTo>
                  <a:lnTo>
                    <a:pt x="270" y="600"/>
                  </a:lnTo>
                  <a:lnTo>
                    <a:pt x="264" y="596"/>
                  </a:lnTo>
                  <a:lnTo>
                    <a:pt x="258" y="594"/>
                  </a:lnTo>
                  <a:lnTo>
                    <a:pt x="252" y="592"/>
                  </a:lnTo>
                  <a:lnTo>
                    <a:pt x="246" y="592"/>
                  </a:lnTo>
                  <a:lnTo>
                    <a:pt x="234" y="594"/>
                  </a:lnTo>
                  <a:lnTo>
                    <a:pt x="234" y="580"/>
                  </a:lnTo>
                  <a:lnTo>
                    <a:pt x="254" y="542"/>
                  </a:lnTo>
                  <a:lnTo>
                    <a:pt x="264" y="524"/>
                  </a:lnTo>
                  <a:lnTo>
                    <a:pt x="268" y="508"/>
                  </a:lnTo>
                  <a:lnTo>
                    <a:pt x="246" y="484"/>
                  </a:lnTo>
                  <a:lnTo>
                    <a:pt x="240" y="472"/>
                  </a:lnTo>
                  <a:lnTo>
                    <a:pt x="236" y="462"/>
                  </a:lnTo>
                  <a:lnTo>
                    <a:pt x="226" y="452"/>
                  </a:lnTo>
                  <a:lnTo>
                    <a:pt x="218" y="448"/>
                  </a:lnTo>
                  <a:lnTo>
                    <a:pt x="212" y="448"/>
                  </a:lnTo>
                  <a:lnTo>
                    <a:pt x="204" y="448"/>
                  </a:lnTo>
                  <a:lnTo>
                    <a:pt x="172" y="456"/>
                  </a:lnTo>
                  <a:lnTo>
                    <a:pt x="162" y="466"/>
                  </a:lnTo>
                  <a:lnTo>
                    <a:pt x="152" y="472"/>
                  </a:lnTo>
                  <a:lnTo>
                    <a:pt x="132" y="486"/>
                  </a:lnTo>
                  <a:lnTo>
                    <a:pt x="98" y="488"/>
                  </a:lnTo>
                  <a:lnTo>
                    <a:pt x="96" y="478"/>
                  </a:lnTo>
                  <a:lnTo>
                    <a:pt x="94" y="470"/>
                  </a:lnTo>
                  <a:lnTo>
                    <a:pt x="86" y="458"/>
                  </a:lnTo>
                  <a:lnTo>
                    <a:pt x="76" y="448"/>
                  </a:lnTo>
                  <a:lnTo>
                    <a:pt x="68" y="442"/>
                  </a:lnTo>
                  <a:lnTo>
                    <a:pt x="64" y="432"/>
                  </a:lnTo>
                  <a:lnTo>
                    <a:pt x="64" y="354"/>
                  </a:lnTo>
                  <a:lnTo>
                    <a:pt x="28" y="356"/>
                  </a:lnTo>
                  <a:lnTo>
                    <a:pt x="14" y="358"/>
                  </a:lnTo>
                  <a:lnTo>
                    <a:pt x="0" y="362"/>
                  </a:lnTo>
                  <a:lnTo>
                    <a:pt x="0" y="352"/>
                  </a:lnTo>
                  <a:lnTo>
                    <a:pt x="2" y="346"/>
                  </a:lnTo>
                  <a:lnTo>
                    <a:pt x="4" y="344"/>
                  </a:lnTo>
                  <a:lnTo>
                    <a:pt x="8" y="340"/>
                  </a:lnTo>
                  <a:lnTo>
                    <a:pt x="18" y="338"/>
                  </a:lnTo>
                  <a:lnTo>
                    <a:pt x="32" y="334"/>
                  </a:lnTo>
                  <a:lnTo>
                    <a:pt x="38" y="330"/>
                  </a:lnTo>
                  <a:lnTo>
                    <a:pt x="44" y="326"/>
                  </a:lnTo>
                  <a:lnTo>
                    <a:pt x="54" y="312"/>
                  </a:lnTo>
                  <a:lnTo>
                    <a:pt x="60" y="298"/>
                  </a:lnTo>
                  <a:lnTo>
                    <a:pt x="62" y="284"/>
                  </a:lnTo>
                  <a:lnTo>
                    <a:pt x="48" y="224"/>
                  </a:lnTo>
                  <a:lnTo>
                    <a:pt x="46" y="154"/>
                  </a:lnTo>
                  <a:lnTo>
                    <a:pt x="40" y="130"/>
                  </a:lnTo>
                  <a:lnTo>
                    <a:pt x="46" y="126"/>
                  </a:lnTo>
                  <a:lnTo>
                    <a:pt x="54" y="120"/>
                  </a:lnTo>
                  <a:lnTo>
                    <a:pt x="64" y="108"/>
                  </a:lnTo>
                  <a:lnTo>
                    <a:pt x="72" y="94"/>
                  </a:lnTo>
                  <a:lnTo>
                    <a:pt x="80" y="78"/>
                  </a:lnTo>
                  <a:lnTo>
                    <a:pt x="94" y="68"/>
                  </a:lnTo>
                  <a:lnTo>
                    <a:pt x="108" y="60"/>
                  </a:lnTo>
                  <a:lnTo>
                    <a:pt x="114" y="56"/>
                  </a:lnTo>
                  <a:lnTo>
                    <a:pt x="122" y="56"/>
                  </a:lnTo>
                  <a:lnTo>
                    <a:pt x="132" y="56"/>
                  </a:lnTo>
                  <a:lnTo>
                    <a:pt x="142" y="58"/>
                  </a:lnTo>
                  <a:lnTo>
                    <a:pt x="150" y="58"/>
                  </a:lnTo>
                  <a:lnTo>
                    <a:pt x="158" y="54"/>
                  </a:lnTo>
                  <a:lnTo>
                    <a:pt x="164" y="50"/>
                  </a:lnTo>
                  <a:lnTo>
                    <a:pt x="168" y="42"/>
                  </a:lnTo>
                  <a:lnTo>
                    <a:pt x="166" y="30"/>
                  </a:lnTo>
                  <a:lnTo>
                    <a:pt x="164" y="20"/>
                  </a:lnTo>
                  <a:lnTo>
                    <a:pt x="158" y="14"/>
                  </a:lnTo>
                  <a:lnTo>
                    <a:pt x="152" y="10"/>
                  </a:lnTo>
                  <a:lnTo>
                    <a:pt x="156" y="4"/>
                  </a:lnTo>
                  <a:lnTo>
                    <a:pt x="160" y="2"/>
                  </a:lnTo>
                  <a:lnTo>
                    <a:pt x="166" y="0"/>
                  </a:lnTo>
                  <a:lnTo>
                    <a:pt x="174" y="2"/>
                  </a:lnTo>
                  <a:lnTo>
                    <a:pt x="192" y="6"/>
                  </a:lnTo>
                  <a:lnTo>
                    <a:pt x="210" y="12"/>
                  </a:lnTo>
                  <a:lnTo>
                    <a:pt x="238" y="16"/>
                  </a:lnTo>
                  <a:lnTo>
                    <a:pt x="274" y="34"/>
                  </a:lnTo>
                  <a:lnTo>
                    <a:pt x="292" y="44"/>
                  </a:lnTo>
                  <a:lnTo>
                    <a:pt x="312" y="56"/>
                  </a:lnTo>
                  <a:lnTo>
                    <a:pt x="342" y="68"/>
                  </a:lnTo>
                  <a:lnTo>
                    <a:pt x="372" y="68"/>
                  </a:lnTo>
                  <a:lnTo>
                    <a:pt x="392" y="44"/>
                  </a:lnTo>
                  <a:lnTo>
                    <a:pt x="400" y="46"/>
                  </a:lnTo>
                  <a:lnTo>
                    <a:pt x="410" y="52"/>
                  </a:lnTo>
                  <a:lnTo>
                    <a:pt x="420" y="60"/>
                  </a:lnTo>
                  <a:lnTo>
                    <a:pt x="430" y="72"/>
                  </a:lnTo>
                  <a:lnTo>
                    <a:pt x="450" y="82"/>
                  </a:lnTo>
                  <a:lnTo>
                    <a:pt x="466" y="90"/>
                  </a:lnTo>
                  <a:lnTo>
                    <a:pt x="482" y="100"/>
                  </a:lnTo>
                  <a:lnTo>
                    <a:pt x="500" y="116"/>
                  </a:lnTo>
                  <a:lnTo>
                    <a:pt x="514" y="134"/>
                  </a:lnTo>
                  <a:lnTo>
                    <a:pt x="520" y="152"/>
                  </a:lnTo>
                  <a:lnTo>
                    <a:pt x="522" y="170"/>
                  </a:lnTo>
                  <a:lnTo>
                    <a:pt x="522" y="180"/>
                  </a:lnTo>
                  <a:lnTo>
                    <a:pt x="522" y="190"/>
                  </a:lnTo>
                  <a:lnTo>
                    <a:pt x="520" y="202"/>
                  </a:lnTo>
                  <a:lnTo>
                    <a:pt x="516" y="214"/>
                  </a:lnTo>
                  <a:lnTo>
                    <a:pt x="494" y="238"/>
                  </a:lnTo>
                  <a:lnTo>
                    <a:pt x="486" y="248"/>
                  </a:lnTo>
                  <a:lnTo>
                    <a:pt x="482" y="260"/>
                  </a:lnTo>
                  <a:lnTo>
                    <a:pt x="480" y="272"/>
                  </a:lnTo>
                  <a:lnTo>
                    <a:pt x="480" y="286"/>
                  </a:lnTo>
                  <a:lnTo>
                    <a:pt x="486" y="302"/>
                  </a:lnTo>
                  <a:lnTo>
                    <a:pt x="494" y="320"/>
                  </a:lnTo>
                  <a:lnTo>
                    <a:pt x="500" y="340"/>
                  </a:lnTo>
                  <a:lnTo>
                    <a:pt x="502" y="344"/>
                  </a:lnTo>
                  <a:lnTo>
                    <a:pt x="506" y="352"/>
                  </a:lnTo>
                  <a:lnTo>
                    <a:pt x="512" y="372"/>
                  </a:lnTo>
                  <a:lnTo>
                    <a:pt x="522" y="414"/>
                  </a:lnTo>
                  <a:lnTo>
                    <a:pt x="530" y="428"/>
                  </a:lnTo>
                  <a:lnTo>
                    <a:pt x="532" y="440"/>
                  </a:lnTo>
                  <a:lnTo>
                    <a:pt x="532" y="454"/>
                  </a:lnTo>
                  <a:lnTo>
                    <a:pt x="528" y="472"/>
                  </a:lnTo>
                  <a:lnTo>
                    <a:pt x="528" y="500"/>
                  </a:lnTo>
                  <a:lnTo>
                    <a:pt x="532" y="518"/>
                  </a:lnTo>
                  <a:lnTo>
                    <a:pt x="538" y="536"/>
                  </a:lnTo>
                  <a:lnTo>
                    <a:pt x="426" y="540"/>
                  </a:lnTo>
                  <a:lnTo>
                    <a:pt x="424" y="544"/>
                  </a:lnTo>
                  <a:lnTo>
                    <a:pt x="424" y="548"/>
                  </a:lnTo>
                  <a:lnTo>
                    <a:pt x="428" y="558"/>
                  </a:lnTo>
                  <a:lnTo>
                    <a:pt x="438" y="570"/>
                  </a:lnTo>
                  <a:lnTo>
                    <a:pt x="446" y="580"/>
                  </a:lnTo>
                  <a:lnTo>
                    <a:pt x="442" y="598"/>
                  </a:lnTo>
                  <a:lnTo>
                    <a:pt x="436" y="598"/>
                  </a:lnTo>
                  <a:lnTo>
                    <a:pt x="428" y="594"/>
                  </a:lnTo>
                  <a:lnTo>
                    <a:pt x="416" y="584"/>
                  </a:lnTo>
                  <a:lnTo>
                    <a:pt x="402" y="568"/>
                  </a:lnTo>
                  <a:lnTo>
                    <a:pt x="368" y="566"/>
                  </a:lnTo>
                  <a:lnTo>
                    <a:pt x="350" y="594"/>
                  </a:lnTo>
                  <a:lnTo>
                    <a:pt x="348" y="604"/>
                  </a:lnTo>
                  <a:lnTo>
                    <a:pt x="346" y="616"/>
                  </a:lnTo>
                  <a:lnTo>
                    <a:pt x="340" y="628"/>
                  </a:lnTo>
                  <a:lnTo>
                    <a:pt x="336" y="634"/>
                  </a:lnTo>
                  <a:lnTo>
                    <a:pt x="332" y="6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2" name="Freeform 18"/>
            <p:cNvSpPr/>
            <p:nvPr/>
          </p:nvSpPr>
          <p:spPr bwMode="auto">
            <a:xfrm>
              <a:off x="6286500" y="4597400"/>
              <a:ext cx="739775" cy="1057275"/>
            </a:xfrm>
            <a:custGeom>
              <a:avLst/>
              <a:gdLst>
                <a:gd name="T0" fmla="*/ 112 w 466"/>
                <a:gd name="T1" fmla="*/ 660 h 666"/>
                <a:gd name="T2" fmla="*/ 94 w 466"/>
                <a:gd name="T3" fmla="*/ 656 h 666"/>
                <a:gd name="T4" fmla="*/ 134 w 466"/>
                <a:gd name="T5" fmla="*/ 598 h 666"/>
                <a:gd name="T6" fmla="*/ 128 w 466"/>
                <a:gd name="T7" fmla="*/ 566 h 666"/>
                <a:gd name="T8" fmla="*/ 104 w 466"/>
                <a:gd name="T9" fmla="*/ 568 h 666"/>
                <a:gd name="T10" fmla="*/ 88 w 466"/>
                <a:gd name="T11" fmla="*/ 576 h 666"/>
                <a:gd name="T12" fmla="*/ 48 w 466"/>
                <a:gd name="T13" fmla="*/ 536 h 666"/>
                <a:gd name="T14" fmla="*/ 52 w 466"/>
                <a:gd name="T15" fmla="*/ 494 h 666"/>
                <a:gd name="T16" fmla="*/ 52 w 466"/>
                <a:gd name="T17" fmla="*/ 456 h 666"/>
                <a:gd name="T18" fmla="*/ 42 w 466"/>
                <a:gd name="T19" fmla="*/ 446 h 666"/>
                <a:gd name="T20" fmla="*/ 30 w 466"/>
                <a:gd name="T21" fmla="*/ 398 h 666"/>
                <a:gd name="T22" fmla="*/ 16 w 466"/>
                <a:gd name="T23" fmla="*/ 356 h 666"/>
                <a:gd name="T24" fmla="*/ 2 w 466"/>
                <a:gd name="T25" fmla="*/ 316 h 666"/>
                <a:gd name="T26" fmla="*/ 6 w 466"/>
                <a:gd name="T27" fmla="*/ 292 h 666"/>
                <a:gd name="T28" fmla="*/ 16 w 466"/>
                <a:gd name="T29" fmla="*/ 280 h 666"/>
                <a:gd name="T30" fmla="*/ 42 w 466"/>
                <a:gd name="T31" fmla="*/ 240 h 666"/>
                <a:gd name="T32" fmla="*/ 42 w 466"/>
                <a:gd name="T33" fmla="*/ 188 h 666"/>
                <a:gd name="T34" fmla="*/ 22 w 466"/>
                <a:gd name="T35" fmla="*/ 146 h 666"/>
                <a:gd name="T36" fmla="*/ 46 w 466"/>
                <a:gd name="T37" fmla="*/ 126 h 666"/>
                <a:gd name="T38" fmla="*/ 78 w 466"/>
                <a:gd name="T39" fmla="*/ 116 h 666"/>
                <a:gd name="T40" fmla="*/ 88 w 466"/>
                <a:gd name="T41" fmla="*/ 114 h 666"/>
                <a:gd name="T42" fmla="*/ 102 w 466"/>
                <a:gd name="T43" fmla="*/ 98 h 666"/>
                <a:gd name="T44" fmla="*/ 160 w 466"/>
                <a:gd name="T45" fmla="*/ 60 h 666"/>
                <a:gd name="T46" fmla="*/ 176 w 466"/>
                <a:gd name="T47" fmla="*/ 46 h 666"/>
                <a:gd name="T48" fmla="*/ 226 w 466"/>
                <a:gd name="T49" fmla="*/ 32 h 666"/>
                <a:gd name="T50" fmla="*/ 250 w 466"/>
                <a:gd name="T51" fmla="*/ 22 h 666"/>
                <a:gd name="T52" fmla="*/ 260 w 466"/>
                <a:gd name="T53" fmla="*/ 2 h 666"/>
                <a:gd name="T54" fmla="*/ 284 w 466"/>
                <a:gd name="T55" fmla="*/ 0 h 666"/>
                <a:gd name="T56" fmla="*/ 292 w 466"/>
                <a:gd name="T57" fmla="*/ 52 h 666"/>
                <a:gd name="T58" fmla="*/ 314 w 466"/>
                <a:gd name="T59" fmla="*/ 56 h 666"/>
                <a:gd name="T60" fmla="*/ 326 w 466"/>
                <a:gd name="T61" fmla="*/ 34 h 666"/>
                <a:gd name="T62" fmla="*/ 334 w 466"/>
                <a:gd name="T63" fmla="*/ 14 h 666"/>
                <a:gd name="T64" fmla="*/ 344 w 466"/>
                <a:gd name="T65" fmla="*/ 36 h 666"/>
                <a:gd name="T66" fmla="*/ 362 w 466"/>
                <a:gd name="T67" fmla="*/ 50 h 666"/>
                <a:gd name="T68" fmla="*/ 384 w 466"/>
                <a:gd name="T69" fmla="*/ 54 h 666"/>
                <a:gd name="T70" fmla="*/ 424 w 466"/>
                <a:gd name="T71" fmla="*/ 42 h 666"/>
                <a:gd name="T72" fmla="*/ 442 w 466"/>
                <a:gd name="T73" fmla="*/ 42 h 666"/>
                <a:gd name="T74" fmla="*/ 422 w 466"/>
                <a:gd name="T75" fmla="*/ 66 h 666"/>
                <a:gd name="T76" fmla="*/ 414 w 466"/>
                <a:gd name="T77" fmla="*/ 88 h 666"/>
                <a:gd name="T78" fmla="*/ 428 w 466"/>
                <a:gd name="T79" fmla="*/ 112 h 666"/>
                <a:gd name="T80" fmla="*/ 466 w 466"/>
                <a:gd name="T81" fmla="*/ 168 h 666"/>
                <a:gd name="T82" fmla="*/ 464 w 466"/>
                <a:gd name="T83" fmla="*/ 192 h 666"/>
                <a:gd name="T84" fmla="*/ 450 w 466"/>
                <a:gd name="T85" fmla="*/ 218 h 666"/>
                <a:gd name="T86" fmla="*/ 430 w 466"/>
                <a:gd name="T87" fmla="*/ 236 h 666"/>
                <a:gd name="T88" fmla="*/ 396 w 466"/>
                <a:gd name="T89" fmla="*/ 244 h 666"/>
                <a:gd name="T90" fmla="*/ 376 w 466"/>
                <a:gd name="T91" fmla="*/ 250 h 666"/>
                <a:gd name="T92" fmla="*/ 348 w 466"/>
                <a:gd name="T93" fmla="*/ 276 h 666"/>
                <a:gd name="T94" fmla="*/ 348 w 466"/>
                <a:gd name="T95" fmla="*/ 304 h 666"/>
                <a:gd name="T96" fmla="*/ 354 w 466"/>
                <a:gd name="T97" fmla="*/ 332 h 666"/>
                <a:gd name="T98" fmla="*/ 328 w 466"/>
                <a:gd name="T99" fmla="*/ 366 h 666"/>
                <a:gd name="T100" fmla="*/ 302 w 466"/>
                <a:gd name="T101" fmla="*/ 386 h 666"/>
                <a:gd name="T102" fmla="*/ 296 w 466"/>
                <a:gd name="T103" fmla="*/ 408 h 666"/>
                <a:gd name="T104" fmla="*/ 292 w 466"/>
                <a:gd name="T105" fmla="*/ 468 h 666"/>
                <a:gd name="T106" fmla="*/ 270 w 466"/>
                <a:gd name="T107" fmla="*/ 490 h 666"/>
                <a:gd name="T108" fmla="*/ 264 w 466"/>
                <a:gd name="T109" fmla="*/ 522 h 666"/>
                <a:gd name="T110" fmla="*/ 266 w 466"/>
                <a:gd name="T111" fmla="*/ 546 h 666"/>
                <a:gd name="T112" fmla="*/ 254 w 466"/>
                <a:gd name="T113" fmla="*/ 596 h 666"/>
                <a:gd name="T114" fmla="*/ 260 w 466"/>
                <a:gd name="T115" fmla="*/ 630 h 666"/>
                <a:gd name="T116" fmla="*/ 224 w 466"/>
                <a:gd name="T117" fmla="*/ 650 h 666"/>
                <a:gd name="T118" fmla="*/ 196 w 466"/>
                <a:gd name="T119" fmla="*/ 636 h 666"/>
                <a:gd name="T120" fmla="*/ 168 w 466"/>
                <a:gd name="T121" fmla="*/ 646 h 666"/>
                <a:gd name="T122" fmla="*/ 134 w 466"/>
                <a:gd name="T123" fmla="*/ 660 h 6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66" h="666">
                  <a:moveTo>
                    <a:pt x="118" y="666"/>
                  </a:moveTo>
                  <a:lnTo>
                    <a:pt x="118" y="666"/>
                  </a:lnTo>
                  <a:lnTo>
                    <a:pt x="112" y="660"/>
                  </a:lnTo>
                  <a:lnTo>
                    <a:pt x="106" y="658"/>
                  </a:lnTo>
                  <a:lnTo>
                    <a:pt x="94" y="656"/>
                  </a:lnTo>
                  <a:lnTo>
                    <a:pt x="94" y="650"/>
                  </a:lnTo>
                  <a:lnTo>
                    <a:pt x="134" y="598"/>
                  </a:lnTo>
                  <a:lnTo>
                    <a:pt x="132" y="578"/>
                  </a:lnTo>
                  <a:lnTo>
                    <a:pt x="128" y="566"/>
                  </a:lnTo>
                  <a:lnTo>
                    <a:pt x="114" y="566"/>
                  </a:lnTo>
                  <a:lnTo>
                    <a:pt x="104" y="568"/>
                  </a:lnTo>
                  <a:lnTo>
                    <a:pt x="96" y="572"/>
                  </a:lnTo>
                  <a:lnTo>
                    <a:pt x="88" y="576"/>
                  </a:lnTo>
                  <a:lnTo>
                    <a:pt x="60" y="576"/>
                  </a:lnTo>
                  <a:lnTo>
                    <a:pt x="48" y="536"/>
                  </a:lnTo>
                  <a:lnTo>
                    <a:pt x="50" y="514"/>
                  </a:lnTo>
                  <a:lnTo>
                    <a:pt x="52" y="494"/>
                  </a:lnTo>
                  <a:lnTo>
                    <a:pt x="54" y="474"/>
                  </a:lnTo>
                  <a:lnTo>
                    <a:pt x="52" y="466"/>
                  </a:lnTo>
                  <a:lnTo>
                    <a:pt x="52" y="456"/>
                  </a:lnTo>
                  <a:lnTo>
                    <a:pt x="42" y="446"/>
                  </a:lnTo>
                  <a:lnTo>
                    <a:pt x="40" y="434"/>
                  </a:lnTo>
                  <a:lnTo>
                    <a:pt x="38" y="422"/>
                  </a:lnTo>
                  <a:lnTo>
                    <a:pt x="30" y="398"/>
                  </a:lnTo>
                  <a:lnTo>
                    <a:pt x="22" y="376"/>
                  </a:lnTo>
                  <a:lnTo>
                    <a:pt x="16" y="356"/>
                  </a:lnTo>
                  <a:lnTo>
                    <a:pt x="6" y="334"/>
                  </a:lnTo>
                  <a:lnTo>
                    <a:pt x="4" y="326"/>
                  </a:lnTo>
                  <a:lnTo>
                    <a:pt x="2" y="316"/>
                  </a:lnTo>
                  <a:lnTo>
                    <a:pt x="0" y="308"/>
                  </a:lnTo>
                  <a:lnTo>
                    <a:pt x="2" y="300"/>
                  </a:lnTo>
                  <a:lnTo>
                    <a:pt x="6" y="292"/>
                  </a:lnTo>
                  <a:lnTo>
                    <a:pt x="12" y="282"/>
                  </a:lnTo>
                  <a:lnTo>
                    <a:pt x="16" y="280"/>
                  </a:lnTo>
                  <a:lnTo>
                    <a:pt x="20" y="276"/>
                  </a:lnTo>
                  <a:lnTo>
                    <a:pt x="30" y="264"/>
                  </a:lnTo>
                  <a:lnTo>
                    <a:pt x="42" y="240"/>
                  </a:lnTo>
                  <a:lnTo>
                    <a:pt x="42" y="188"/>
                  </a:lnTo>
                  <a:lnTo>
                    <a:pt x="30" y="156"/>
                  </a:lnTo>
                  <a:lnTo>
                    <a:pt x="22" y="146"/>
                  </a:lnTo>
                  <a:lnTo>
                    <a:pt x="46" y="126"/>
                  </a:lnTo>
                  <a:lnTo>
                    <a:pt x="62" y="122"/>
                  </a:lnTo>
                  <a:lnTo>
                    <a:pt x="74" y="118"/>
                  </a:lnTo>
                  <a:lnTo>
                    <a:pt x="78" y="116"/>
                  </a:lnTo>
                  <a:lnTo>
                    <a:pt x="80" y="114"/>
                  </a:lnTo>
                  <a:lnTo>
                    <a:pt x="88" y="114"/>
                  </a:lnTo>
                  <a:lnTo>
                    <a:pt x="94" y="106"/>
                  </a:lnTo>
                  <a:lnTo>
                    <a:pt x="102" y="98"/>
                  </a:lnTo>
                  <a:lnTo>
                    <a:pt x="122" y="84"/>
                  </a:lnTo>
                  <a:lnTo>
                    <a:pt x="142" y="72"/>
                  </a:lnTo>
                  <a:lnTo>
                    <a:pt x="160" y="60"/>
                  </a:lnTo>
                  <a:lnTo>
                    <a:pt x="168" y="52"/>
                  </a:lnTo>
                  <a:lnTo>
                    <a:pt x="176" y="46"/>
                  </a:lnTo>
                  <a:lnTo>
                    <a:pt x="188" y="42"/>
                  </a:lnTo>
                  <a:lnTo>
                    <a:pt x="200" y="38"/>
                  </a:lnTo>
                  <a:lnTo>
                    <a:pt x="226" y="32"/>
                  </a:lnTo>
                  <a:lnTo>
                    <a:pt x="238" y="28"/>
                  </a:lnTo>
                  <a:lnTo>
                    <a:pt x="250" y="22"/>
                  </a:lnTo>
                  <a:lnTo>
                    <a:pt x="256" y="8"/>
                  </a:lnTo>
                  <a:lnTo>
                    <a:pt x="258" y="4"/>
                  </a:lnTo>
                  <a:lnTo>
                    <a:pt x="260" y="2"/>
                  </a:lnTo>
                  <a:lnTo>
                    <a:pt x="270" y="0"/>
                  </a:lnTo>
                  <a:lnTo>
                    <a:pt x="284" y="0"/>
                  </a:lnTo>
                  <a:lnTo>
                    <a:pt x="286" y="48"/>
                  </a:lnTo>
                  <a:lnTo>
                    <a:pt x="292" y="52"/>
                  </a:lnTo>
                  <a:lnTo>
                    <a:pt x="298" y="54"/>
                  </a:lnTo>
                  <a:lnTo>
                    <a:pt x="314" y="56"/>
                  </a:lnTo>
                  <a:lnTo>
                    <a:pt x="320" y="50"/>
                  </a:lnTo>
                  <a:lnTo>
                    <a:pt x="322" y="44"/>
                  </a:lnTo>
                  <a:lnTo>
                    <a:pt x="326" y="34"/>
                  </a:lnTo>
                  <a:lnTo>
                    <a:pt x="330" y="22"/>
                  </a:lnTo>
                  <a:lnTo>
                    <a:pt x="332" y="18"/>
                  </a:lnTo>
                  <a:lnTo>
                    <a:pt x="334" y="14"/>
                  </a:lnTo>
                  <a:lnTo>
                    <a:pt x="338" y="24"/>
                  </a:lnTo>
                  <a:lnTo>
                    <a:pt x="344" y="36"/>
                  </a:lnTo>
                  <a:lnTo>
                    <a:pt x="350" y="42"/>
                  </a:lnTo>
                  <a:lnTo>
                    <a:pt x="356" y="46"/>
                  </a:lnTo>
                  <a:lnTo>
                    <a:pt x="362" y="50"/>
                  </a:lnTo>
                  <a:lnTo>
                    <a:pt x="370" y="54"/>
                  </a:lnTo>
                  <a:lnTo>
                    <a:pt x="384" y="54"/>
                  </a:lnTo>
                  <a:lnTo>
                    <a:pt x="396" y="52"/>
                  </a:lnTo>
                  <a:lnTo>
                    <a:pt x="410" y="48"/>
                  </a:lnTo>
                  <a:lnTo>
                    <a:pt x="424" y="42"/>
                  </a:lnTo>
                  <a:lnTo>
                    <a:pt x="442" y="42"/>
                  </a:lnTo>
                  <a:lnTo>
                    <a:pt x="438" y="48"/>
                  </a:lnTo>
                  <a:lnTo>
                    <a:pt x="432" y="54"/>
                  </a:lnTo>
                  <a:lnTo>
                    <a:pt x="422" y="66"/>
                  </a:lnTo>
                  <a:lnTo>
                    <a:pt x="418" y="74"/>
                  </a:lnTo>
                  <a:lnTo>
                    <a:pt x="414" y="80"/>
                  </a:lnTo>
                  <a:lnTo>
                    <a:pt x="414" y="88"/>
                  </a:lnTo>
                  <a:lnTo>
                    <a:pt x="414" y="96"/>
                  </a:lnTo>
                  <a:lnTo>
                    <a:pt x="428" y="112"/>
                  </a:lnTo>
                  <a:lnTo>
                    <a:pt x="440" y="128"/>
                  </a:lnTo>
                  <a:lnTo>
                    <a:pt x="452" y="146"/>
                  </a:lnTo>
                  <a:lnTo>
                    <a:pt x="466" y="168"/>
                  </a:lnTo>
                  <a:lnTo>
                    <a:pt x="464" y="192"/>
                  </a:lnTo>
                  <a:lnTo>
                    <a:pt x="460" y="196"/>
                  </a:lnTo>
                  <a:lnTo>
                    <a:pt x="456" y="202"/>
                  </a:lnTo>
                  <a:lnTo>
                    <a:pt x="450" y="218"/>
                  </a:lnTo>
                  <a:lnTo>
                    <a:pt x="440" y="228"/>
                  </a:lnTo>
                  <a:lnTo>
                    <a:pt x="430" y="236"/>
                  </a:lnTo>
                  <a:lnTo>
                    <a:pt x="422" y="240"/>
                  </a:lnTo>
                  <a:lnTo>
                    <a:pt x="414" y="242"/>
                  </a:lnTo>
                  <a:lnTo>
                    <a:pt x="396" y="244"/>
                  </a:lnTo>
                  <a:lnTo>
                    <a:pt x="386" y="246"/>
                  </a:lnTo>
                  <a:lnTo>
                    <a:pt x="376" y="250"/>
                  </a:lnTo>
                  <a:lnTo>
                    <a:pt x="360" y="262"/>
                  </a:lnTo>
                  <a:lnTo>
                    <a:pt x="352" y="272"/>
                  </a:lnTo>
                  <a:lnTo>
                    <a:pt x="348" y="276"/>
                  </a:lnTo>
                  <a:lnTo>
                    <a:pt x="348" y="282"/>
                  </a:lnTo>
                  <a:lnTo>
                    <a:pt x="348" y="304"/>
                  </a:lnTo>
                  <a:lnTo>
                    <a:pt x="354" y="312"/>
                  </a:lnTo>
                  <a:lnTo>
                    <a:pt x="356" y="322"/>
                  </a:lnTo>
                  <a:lnTo>
                    <a:pt x="354" y="332"/>
                  </a:lnTo>
                  <a:lnTo>
                    <a:pt x="350" y="344"/>
                  </a:lnTo>
                  <a:lnTo>
                    <a:pt x="328" y="366"/>
                  </a:lnTo>
                  <a:lnTo>
                    <a:pt x="308" y="382"/>
                  </a:lnTo>
                  <a:lnTo>
                    <a:pt x="302" y="386"/>
                  </a:lnTo>
                  <a:lnTo>
                    <a:pt x="298" y="392"/>
                  </a:lnTo>
                  <a:lnTo>
                    <a:pt x="296" y="400"/>
                  </a:lnTo>
                  <a:lnTo>
                    <a:pt x="296" y="408"/>
                  </a:lnTo>
                  <a:lnTo>
                    <a:pt x="300" y="440"/>
                  </a:lnTo>
                  <a:lnTo>
                    <a:pt x="292" y="468"/>
                  </a:lnTo>
                  <a:lnTo>
                    <a:pt x="278" y="480"/>
                  </a:lnTo>
                  <a:lnTo>
                    <a:pt x="270" y="490"/>
                  </a:lnTo>
                  <a:lnTo>
                    <a:pt x="266" y="496"/>
                  </a:lnTo>
                  <a:lnTo>
                    <a:pt x="264" y="502"/>
                  </a:lnTo>
                  <a:lnTo>
                    <a:pt x="264" y="522"/>
                  </a:lnTo>
                  <a:lnTo>
                    <a:pt x="266" y="546"/>
                  </a:lnTo>
                  <a:lnTo>
                    <a:pt x="262" y="560"/>
                  </a:lnTo>
                  <a:lnTo>
                    <a:pt x="256" y="576"/>
                  </a:lnTo>
                  <a:lnTo>
                    <a:pt x="254" y="596"/>
                  </a:lnTo>
                  <a:lnTo>
                    <a:pt x="254" y="614"/>
                  </a:lnTo>
                  <a:lnTo>
                    <a:pt x="260" y="630"/>
                  </a:lnTo>
                  <a:lnTo>
                    <a:pt x="224" y="650"/>
                  </a:lnTo>
                  <a:lnTo>
                    <a:pt x="216" y="642"/>
                  </a:lnTo>
                  <a:lnTo>
                    <a:pt x="206" y="638"/>
                  </a:lnTo>
                  <a:lnTo>
                    <a:pt x="196" y="636"/>
                  </a:lnTo>
                  <a:lnTo>
                    <a:pt x="188" y="638"/>
                  </a:lnTo>
                  <a:lnTo>
                    <a:pt x="178" y="642"/>
                  </a:lnTo>
                  <a:lnTo>
                    <a:pt x="168" y="646"/>
                  </a:lnTo>
                  <a:lnTo>
                    <a:pt x="148" y="654"/>
                  </a:lnTo>
                  <a:lnTo>
                    <a:pt x="134" y="660"/>
                  </a:lnTo>
                  <a:lnTo>
                    <a:pt x="118" y="6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3" name="Freeform 19"/>
            <p:cNvSpPr/>
            <p:nvPr/>
          </p:nvSpPr>
          <p:spPr bwMode="auto">
            <a:xfrm>
              <a:off x="3746500" y="3927475"/>
              <a:ext cx="1543050" cy="1517650"/>
            </a:xfrm>
            <a:custGeom>
              <a:avLst/>
              <a:gdLst>
                <a:gd name="T0" fmla="*/ 392 w 972"/>
                <a:gd name="T1" fmla="*/ 934 h 956"/>
                <a:gd name="T2" fmla="*/ 354 w 972"/>
                <a:gd name="T3" fmla="*/ 888 h 956"/>
                <a:gd name="T4" fmla="*/ 366 w 972"/>
                <a:gd name="T5" fmla="*/ 840 h 956"/>
                <a:gd name="T6" fmla="*/ 324 w 972"/>
                <a:gd name="T7" fmla="*/ 780 h 956"/>
                <a:gd name="T8" fmla="*/ 290 w 972"/>
                <a:gd name="T9" fmla="*/ 722 h 956"/>
                <a:gd name="T10" fmla="*/ 248 w 972"/>
                <a:gd name="T11" fmla="*/ 712 h 956"/>
                <a:gd name="T12" fmla="*/ 192 w 972"/>
                <a:gd name="T13" fmla="*/ 608 h 956"/>
                <a:gd name="T14" fmla="*/ 160 w 972"/>
                <a:gd name="T15" fmla="*/ 662 h 956"/>
                <a:gd name="T16" fmla="*/ 140 w 972"/>
                <a:gd name="T17" fmla="*/ 634 h 956"/>
                <a:gd name="T18" fmla="*/ 138 w 972"/>
                <a:gd name="T19" fmla="*/ 590 h 956"/>
                <a:gd name="T20" fmla="*/ 130 w 972"/>
                <a:gd name="T21" fmla="*/ 500 h 956"/>
                <a:gd name="T22" fmla="*/ 150 w 972"/>
                <a:gd name="T23" fmla="*/ 442 h 956"/>
                <a:gd name="T24" fmla="*/ 110 w 972"/>
                <a:gd name="T25" fmla="*/ 312 h 956"/>
                <a:gd name="T26" fmla="*/ 50 w 972"/>
                <a:gd name="T27" fmla="*/ 222 h 956"/>
                <a:gd name="T28" fmla="*/ 6 w 972"/>
                <a:gd name="T29" fmla="*/ 178 h 956"/>
                <a:gd name="T30" fmla="*/ 2 w 972"/>
                <a:gd name="T31" fmla="*/ 134 h 956"/>
                <a:gd name="T32" fmla="*/ 26 w 972"/>
                <a:gd name="T33" fmla="*/ 80 h 956"/>
                <a:gd name="T34" fmla="*/ 74 w 972"/>
                <a:gd name="T35" fmla="*/ 24 h 956"/>
                <a:gd name="T36" fmla="*/ 112 w 972"/>
                <a:gd name="T37" fmla="*/ 64 h 956"/>
                <a:gd name="T38" fmla="*/ 166 w 972"/>
                <a:gd name="T39" fmla="*/ 152 h 956"/>
                <a:gd name="T40" fmla="*/ 200 w 972"/>
                <a:gd name="T41" fmla="*/ 172 h 956"/>
                <a:gd name="T42" fmla="*/ 236 w 972"/>
                <a:gd name="T43" fmla="*/ 158 h 956"/>
                <a:gd name="T44" fmla="*/ 250 w 972"/>
                <a:gd name="T45" fmla="*/ 170 h 956"/>
                <a:gd name="T46" fmla="*/ 290 w 972"/>
                <a:gd name="T47" fmla="*/ 188 h 956"/>
                <a:gd name="T48" fmla="*/ 374 w 972"/>
                <a:gd name="T49" fmla="*/ 166 h 956"/>
                <a:gd name="T50" fmla="*/ 378 w 972"/>
                <a:gd name="T51" fmla="*/ 128 h 956"/>
                <a:gd name="T52" fmla="*/ 370 w 972"/>
                <a:gd name="T53" fmla="*/ 66 h 956"/>
                <a:gd name="T54" fmla="*/ 412 w 972"/>
                <a:gd name="T55" fmla="*/ 100 h 956"/>
                <a:gd name="T56" fmla="*/ 468 w 972"/>
                <a:gd name="T57" fmla="*/ 100 h 956"/>
                <a:gd name="T58" fmla="*/ 472 w 972"/>
                <a:gd name="T59" fmla="*/ 30 h 956"/>
                <a:gd name="T60" fmla="*/ 516 w 972"/>
                <a:gd name="T61" fmla="*/ 0 h 956"/>
                <a:gd name="T62" fmla="*/ 562 w 972"/>
                <a:gd name="T63" fmla="*/ 50 h 956"/>
                <a:gd name="T64" fmla="*/ 628 w 972"/>
                <a:gd name="T65" fmla="*/ 98 h 956"/>
                <a:gd name="T66" fmla="*/ 656 w 972"/>
                <a:gd name="T67" fmla="*/ 150 h 956"/>
                <a:gd name="T68" fmla="*/ 764 w 972"/>
                <a:gd name="T69" fmla="*/ 184 h 956"/>
                <a:gd name="T70" fmla="*/ 812 w 972"/>
                <a:gd name="T71" fmla="*/ 168 h 956"/>
                <a:gd name="T72" fmla="*/ 932 w 972"/>
                <a:gd name="T73" fmla="*/ 208 h 956"/>
                <a:gd name="T74" fmla="*/ 972 w 972"/>
                <a:gd name="T75" fmla="*/ 278 h 956"/>
                <a:gd name="T76" fmla="*/ 908 w 972"/>
                <a:gd name="T77" fmla="*/ 388 h 956"/>
                <a:gd name="T78" fmla="*/ 840 w 972"/>
                <a:gd name="T79" fmla="*/ 418 h 956"/>
                <a:gd name="T80" fmla="*/ 788 w 972"/>
                <a:gd name="T81" fmla="*/ 376 h 956"/>
                <a:gd name="T82" fmla="*/ 764 w 972"/>
                <a:gd name="T83" fmla="*/ 422 h 956"/>
                <a:gd name="T84" fmla="*/ 772 w 972"/>
                <a:gd name="T85" fmla="*/ 478 h 956"/>
                <a:gd name="T86" fmla="*/ 784 w 972"/>
                <a:gd name="T87" fmla="*/ 564 h 956"/>
                <a:gd name="T88" fmla="*/ 810 w 972"/>
                <a:gd name="T89" fmla="*/ 602 h 956"/>
                <a:gd name="T90" fmla="*/ 780 w 972"/>
                <a:gd name="T91" fmla="*/ 646 h 956"/>
                <a:gd name="T92" fmla="*/ 788 w 972"/>
                <a:gd name="T93" fmla="*/ 686 h 956"/>
                <a:gd name="T94" fmla="*/ 848 w 972"/>
                <a:gd name="T95" fmla="*/ 740 h 956"/>
                <a:gd name="T96" fmla="*/ 796 w 972"/>
                <a:gd name="T97" fmla="*/ 758 h 956"/>
                <a:gd name="T98" fmla="*/ 756 w 972"/>
                <a:gd name="T99" fmla="*/ 712 h 956"/>
                <a:gd name="T100" fmla="*/ 716 w 972"/>
                <a:gd name="T101" fmla="*/ 718 h 956"/>
                <a:gd name="T102" fmla="*/ 662 w 972"/>
                <a:gd name="T103" fmla="*/ 706 h 956"/>
                <a:gd name="T104" fmla="*/ 630 w 972"/>
                <a:gd name="T105" fmla="*/ 636 h 956"/>
                <a:gd name="T106" fmla="*/ 578 w 972"/>
                <a:gd name="T107" fmla="*/ 648 h 956"/>
                <a:gd name="T108" fmla="*/ 550 w 972"/>
                <a:gd name="T109" fmla="*/ 682 h 956"/>
                <a:gd name="T110" fmla="*/ 558 w 972"/>
                <a:gd name="T111" fmla="*/ 726 h 956"/>
                <a:gd name="T112" fmla="*/ 558 w 972"/>
                <a:gd name="T113" fmla="*/ 766 h 956"/>
                <a:gd name="T114" fmla="*/ 500 w 972"/>
                <a:gd name="T115" fmla="*/ 810 h 956"/>
                <a:gd name="T116" fmla="*/ 522 w 972"/>
                <a:gd name="T117" fmla="*/ 870 h 956"/>
                <a:gd name="T118" fmla="*/ 522 w 972"/>
                <a:gd name="T119" fmla="*/ 918 h 9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72" h="956">
                  <a:moveTo>
                    <a:pt x="432" y="956"/>
                  </a:moveTo>
                  <a:lnTo>
                    <a:pt x="432" y="956"/>
                  </a:lnTo>
                  <a:lnTo>
                    <a:pt x="422" y="952"/>
                  </a:lnTo>
                  <a:lnTo>
                    <a:pt x="406" y="942"/>
                  </a:lnTo>
                  <a:lnTo>
                    <a:pt x="392" y="934"/>
                  </a:lnTo>
                  <a:lnTo>
                    <a:pt x="380" y="928"/>
                  </a:lnTo>
                  <a:lnTo>
                    <a:pt x="368" y="920"/>
                  </a:lnTo>
                  <a:lnTo>
                    <a:pt x="354" y="904"/>
                  </a:lnTo>
                  <a:lnTo>
                    <a:pt x="354" y="888"/>
                  </a:lnTo>
                  <a:lnTo>
                    <a:pt x="362" y="878"/>
                  </a:lnTo>
                  <a:lnTo>
                    <a:pt x="368" y="866"/>
                  </a:lnTo>
                  <a:lnTo>
                    <a:pt x="370" y="858"/>
                  </a:lnTo>
                  <a:lnTo>
                    <a:pt x="368" y="848"/>
                  </a:lnTo>
                  <a:lnTo>
                    <a:pt x="366" y="840"/>
                  </a:lnTo>
                  <a:lnTo>
                    <a:pt x="362" y="832"/>
                  </a:lnTo>
                  <a:lnTo>
                    <a:pt x="350" y="816"/>
                  </a:lnTo>
                  <a:lnTo>
                    <a:pt x="342" y="808"/>
                  </a:lnTo>
                  <a:lnTo>
                    <a:pt x="336" y="798"/>
                  </a:lnTo>
                  <a:lnTo>
                    <a:pt x="324" y="780"/>
                  </a:lnTo>
                  <a:lnTo>
                    <a:pt x="316" y="764"/>
                  </a:lnTo>
                  <a:lnTo>
                    <a:pt x="306" y="750"/>
                  </a:lnTo>
                  <a:lnTo>
                    <a:pt x="298" y="730"/>
                  </a:lnTo>
                  <a:lnTo>
                    <a:pt x="294" y="726"/>
                  </a:lnTo>
                  <a:lnTo>
                    <a:pt x="290" y="722"/>
                  </a:lnTo>
                  <a:lnTo>
                    <a:pt x="286" y="720"/>
                  </a:lnTo>
                  <a:lnTo>
                    <a:pt x="282" y="720"/>
                  </a:lnTo>
                  <a:lnTo>
                    <a:pt x="266" y="720"/>
                  </a:lnTo>
                  <a:lnTo>
                    <a:pt x="248" y="712"/>
                  </a:lnTo>
                  <a:lnTo>
                    <a:pt x="224" y="678"/>
                  </a:lnTo>
                  <a:lnTo>
                    <a:pt x="206" y="626"/>
                  </a:lnTo>
                  <a:lnTo>
                    <a:pt x="192" y="608"/>
                  </a:lnTo>
                  <a:lnTo>
                    <a:pt x="178" y="608"/>
                  </a:lnTo>
                  <a:lnTo>
                    <a:pt x="170" y="614"/>
                  </a:lnTo>
                  <a:lnTo>
                    <a:pt x="164" y="620"/>
                  </a:lnTo>
                  <a:lnTo>
                    <a:pt x="162" y="630"/>
                  </a:lnTo>
                  <a:lnTo>
                    <a:pt x="162" y="652"/>
                  </a:lnTo>
                  <a:lnTo>
                    <a:pt x="160" y="662"/>
                  </a:lnTo>
                  <a:lnTo>
                    <a:pt x="156" y="674"/>
                  </a:lnTo>
                  <a:lnTo>
                    <a:pt x="148" y="670"/>
                  </a:lnTo>
                  <a:lnTo>
                    <a:pt x="146" y="652"/>
                  </a:lnTo>
                  <a:lnTo>
                    <a:pt x="140" y="634"/>
                  </a:lnTo>
                  <a:lnTo>
                    <a:pt x="134" y="620"/>
                  </a:lnTo>
                  <a:lnTo>
                    <a:pt x="130" y="606"/>
                  </a:lnTo>
                  <a:lnTo>
                    <a:pt x="134" y="602"/>
                  </a:lnTo>
                  <a:lnTo>
                    <a:pt x="136" y="598"/>
                  </a:lnTo>
                  <a:lnTo>
                    <a:pt x="138" y="590"/>
                  </a:lnTo>
                  <a:lnTo>
                    <a:pt x="138" y="576"/>
                  </a:lnTo>
                  <a:lnTo>
                    <a:pt x="142" y="538"/>
                  </a:lnTo>
                  <a:lnTo>
                    <a:pt x="134" y="518"/>
                  </a:lnTo>
                  <a:lnTo>
                    <a:pt x="130" y="500"/>
                  </a:lnTo>
                  <a:lnTo>
                    <a:pt x="128" y="482"/>
                  </a:lnTo>
                  <a:lnTo>
                    <a:pt x="130" y="466"/>
                  </a:lnTo>
                  <a:lnTo>
                    <a:pt x="140" y="454"/>
                  </a:lnTo>
                  <a:lnTo>
                    <a:pt x="150" y="442"/>
                  </a:lnTo>
                  <a:lnTo>
                    <a:pt x="146" y="396"/>
                  </a:lnTo>
                  <a:lnTo>
                    <a:pt x="124" y="364"/>
                  </a:lnTo>
                  <a:lnTo>
                    <a:pt x="114" y="326"/>
                  </a:lnTo>
                  <a:lnTo>
                    <a:pt x="110" y="312"/>
                  </a:lnTo>
                  <a:lnTo>
                    <a:pt x="104" y="300"/>
                  </a:lnTo>
                  <a:lnTo>
                    <a:pt x="84" y="276"/>
                  </a:lnTo>
                  <a:lnTo>
                    <a:pt x="68" y="254"/>
                  </a:lnTo>
                  <a:lnTo>
                    <a:pt x="54" y="232"/>
                  </a:lnTo>
                  <a:lnTo>
                    <a:pt x="50" y="222"/>
                  </a:lnTo>
                  <a:lnTo>
                    <a:pt x="48" y="212"/>
                  </a:lnTo>
                  <a:lnTo>
                    <a:pt x="12" y="188"/>
                  </a:lnTo>
                  <a:lnTo>
                    <a:pt x="6" y="178"/>
                  </a:lnTo>
                  <a:lnTo>
                    <a:pt x="0" y="178"/>
                  </a:lnTo>
                  <a:lnTo>
                    <a:pt x="0" y="154"/>
                  </a:lnTo>
                  <a:lnTo>
                    <a:pt x="0" y="142"/>
                  </a:lnTo>
                  <a:lnTo>
                    <a:pt x="2" y="134"/>
                  </a:lnTo>
                  <a:lnTo>
                    <a:pt x="10" y="130"/>
                  </a:lnTo>
                  <a:lnTo>
                    <a:pt x="16" y="124"/>
                  </a:lnTo>
                  <a:lnTo>
                    <a:pt x="20" y="118"/>
                  </a:lnTo>
                  <a:lnTo>
                    <a:pt x="22" y="110"/>
                  </a:lnTo>
                  <a:lnTo>
                    <a:pt x="24" y="96"/>
                  </a:lnTo>
                  <a:lnTo>
                    <a:pt x="26" y="80"/>
                  </a:lnTo>
                  <a:lnTo>
                    <a:pt x="0" y="50"/>
                  </a:lnTo>
                  <a:lnTo>
                    <a:pt x="0" y="28"/>
                  </a:lnTo>
                  <a:lnTo>
                    <a:pt x="74" y="24"/>
                  </a:lnTo>
                  <a:lnTo>
                    <a:pt x="82" y="28"/>
                  </a:lnTo>
                  <a:lnTo>
                    <a:pt x="92" y="38"/>
                  </a:lnTo>
                  <a:lnTo>
                    <a:pt x="102" y="50"/>
                  </a:lnTo>
                  <a:lnTo>
                    <a:pt x="112" y="64"/>
                  </a:lnTo>
                  <a:lnTo>
                    <a:pt x="112" y="76"/>
                  </a:lnTo>
                  <a:lnTo>
                    <a:pt x="116" y="88"/>
                  </a:lnTo>
                  <a:lnTo>
                    <a:pt x="122" y="98"/>
                  </a:lnTo>
                  <a:lnTo>
                    <a:pt x="128" y="110"/>
                  </a:lnTo>
                  <a:lnTo>
                    <a:pt x="146" y="132"/>
                  </a:lnTo>
                  <a:lnTo>
                    <a:pt x="166" y="152"/>
                  </a:lnTo>
                  <a:lnTo>
                    <a:pt x="174" y="152"/>
                  </a:lnTo>
                  <a:lnTo>
                    <a:pt x="182" y="154"/>
                  </a:lnTo>
                  <a:lnTo>
                    <a:pt x="186" y="156"/>
                  </a:lnTo>
                  <a:lnTo>
                    <a:pt x="190" y="158"/>
                  </a:lnTo>
                  <a:lnTo>
                    <a:pt x="200" y="172"/>
                  </a:lnTo>
                  <a:lnTo>
                    <a:pt x="208" y="170"/>
                  </a:lnTo>
                  <a:lnTo>
                    <a:pt x="216" y="170"/>
                  </a:lnTo>
                  <a:lnTo>
                    <a:pt x="224" y="166"/>
                  </a:lnTo>
                  <a:lnTo>
                    <a:pt x="236" y="158"/>
                  </a:lnTo>
                  <a:lnTo>
                    <a:pt x="242" y="158"/>
                  </a:lnTo>
                  <a:lnTo>
                    <a:pt x="248" y="162"/>
                  </a:lnTo>
                  <a:lnTo>
                    <a:pt x="248" y="166"/>
                  </a:lnTo>
                  <a:lnTo>
                    <a:pt x="250" y="170"/>
                  </a:lnTo>
                  <a:lnTo>
                    <a:pt x="254" y="172"/>
                  </a:lnTo>
                  <a:lnTo>
                    <a:pt x="258" y="174"/>
                  </a:lnTo>
                  <a:lnTo>
                    <a:pt x="270" y="176"/>
                  </a:lnTo>
                  <a:lnTo>
                    <a:pt x="282" y="178"/>
                  </a:lnTo>
                  <a:lnTo>
                    <a:pt x="290" y="188"/>
                  </a:lnTo>
                  <a:lnTo>
                    <a:pt x="310" y="188"/>
                  </a:lnTo>
                  <a:lnTo>
                    <a:pt x="328" y="174"/>
                  </a:lnTo>
                  <a:lnTo>
                    <a:pt x="374" y="166"/>
                  </a:lnTo>
                  <a:lnTo>
                    <a:pt x="378" y="160"/>
                  </a:lnTo>
                  <a:lnTo>
                    <a:pt x="382" y="154"/>
                  </a:lnTo>
                  <a:lnTo>
                    <a:pt x="382" y="142"/>
                  </a:lnTo>
                  <a:lnTo>
                    <a:pt x="378" y="128"/>
                  </a:lnTo>
                  <a:lnTo>
                    <a:pt x="372" y="104"/>
                  </a:lnTo>
                  <a:lnTo>
                    <a:pt x="368" y="92"/>
                  </a:lnTo>
                  <a:lnTo>
                    <a:pt x="366" y="80"/>
                  </a:lnTo>
                  <a:lnTo>
                    <a:pt x="368" y="72"/>
                  </a:lnTo>
                  <a:lnTo>
                    <a:pt x="370" y="66"/>
                  </a:lnTo>
                  <a:lnTo>
                    <a:pt x="376" y="70"/>
                  </a:lnTo>
                  <a:lnTo>
                    <a:pt x="384" y="78"/>
                  </a:lnTo>
                  <a:lnTo>
                    <a:pt x="392" y="84"/>
                  </a:lnTo>
                  <a:lnTo>
                    <a:pt x="406" y="92"/>
                  </a:lnTo>
                  <a:lnTo>
                    <a:pt x="412" y="100"/>
                  </a:lnTo>
                  <a:lnTo>
                    <a:pt x="424" y="104"/>
                  </a:lnTo>
                  <a:lnTo>
                    <a:pt x="438" y="104"/>
                  </a:lnTo>
                  <a:lnTo>
                    <a:pt x="452" y="104"/>
                  </a:lnTo>
                  <a:lnTo>
                    <a:pt x="468" y="100"/>
                  </a:lnTo>
                  <a:lnTo>
                    <a:pt x="484" y="84"/>
                  </a:lnTo>
                  <a:lnTo>
                    <a:pt x="482" y="64"/>
                  </a:lnTo>
                  <a:lnTo>
                    <a:pt x="478" y="50"/>
                  </a:lnTo>
                  <a:lnTo>
                    <a:pt x="474" y="40"/>
                  </a:lnTo>
                  <a:lnTo>
                    <a:pt x="472" y="30"/>
                  </a:lnTo>
                  <a:lnTo>
                    <a:pt x="482" y="18"/>
                  </a:lnTo>
                  <a:lnTo>
                    <a:pt x="494" y="8"/>
                  </a:lnTo>
                  <a:lnTo>
                    <a:pt x="502" y="2"/>
                  </a:lnTo>
                  <a:lnTo>
                    <a:pt x="508" y="0"/>
                  </a:lnTo>
                  <a:lnTo>
                    <a:pt x="516" y="0"/>
                  </a:lnTo>
                  <a:lnTo>
                    <a:pt x="526" y="4"/>
                  </a:lnTo>
                  <a:lnTo>
                    <a:pt x="530" y="16"/>
                  </a:lnTo>
                  <a:lnTo>
                    <a:pt x="536" y="26"/>
                  </a:lnTo>
                  <a:lnTo>
                    <a:pt x="546" y="36"/>
                  </a:lnTo>
                  <a:lnTo>
                    <a:pt x="562" y="50"/>
                  </a:lnTo>
                  <a:lnTo>
                    <a:pt x="588" y="60"/>
                  </a:lnTo>
                  <a:lnTo>
                    <a:pt x="598" y="72"/>
                  </a:lnTo>
                  <a:lnTo>
                    <a:pt x="612" y="84"/>
                  </a:lnTo>
                  <a:lnTo>
                    <a:pt x="628" y="98"/>
                  </a:lnTo>
                  <a:lnTo>
                    <a:pt x="636" y="106"/>
                  </a:lnTo>
                  <a:lnTo>
                    <a:pt x="642" y="118"/>
                  </a:lnTo>
                  <a:lnTo>
                    <a:pt x="650" y="138"/>
                  </a:lnTo>
                  <a:lnTo>
                    <a:pt x="656" y="150"/>
                  </a:lnTo>
                  <a:lnTo>
                    <a:pt x="666" y="164"/>
                  </a:lnTo>
                  <a:lnTo>
                    <a:pt x="678" y="176"/>
                  </a:lnTo>
                  <a:lnTo>
                    <a:pt x="686" y="182"/>
                  </a:lnTo>
                  <a:lnTo>
                    <a:pt x="694" y="184"/>
                  </a:lnTo>
                  <a:lnTo>
                    <a:pt x="764" y="184"/>
                  </a:lnTo>
                  <a:lnTo>
                    <a:pt x="774" y="178"/>
                  </a:lnTo>
                  <a:lnTo>
                    <a:pt x="786" y="172"/>
                  </a:lnTo>
                  <a:lnTo>
                    <a:pt x="798" y="168"/>
                  </a:lnTo>
                  <a:lnTo>
                    <a:pt x="812" y="168"/>
                  </a:lnTo>
                  <a:lnTo>
                    <a:pt x="858" y="184"/>
                  </a:lnTo>
                  <a:lnTo>
                    <a:pt x="900" y="184"/>
                  </a:lnTo>
                  <a:lnTo>
                    <a:pt x="920" y="202"/>
                  </a:lnTo>
                  <a:lnTo>
                    <a:pt x="932" y="208"/>
                  </a:lnTo>
                  <a:lnTo>
                    <a:pt x="952" y="210"/>
                  </a:lnTo>
                  <a:lnTo>
                    <a:pt x="972" y="228"/>
                  </a:lnTo>
                  <a:lnTo>
                    <a:pt x="972" y="278"/>
                  </a:lnTo>
                  <a:lnTo>
                    <a:pt x="958" y="296"/>
                  </a:lnTo>
                  <a:lnTo>
                    <a:pt x="946" y="316"/>
                  </a:lnTo>
                  <a:lnTo>
                    <a:pt x="938" y="336"/>
                  </a:lnTo>
                  <a:lnTo>
                    <a:pt x="930" y="358"/>
                  </a:lnTo>
                  <a:lnTo>
                    <a:pt x="908" y="388"/>
                  </a:lnTo>
                  <a:lnTo>
                    <a:pt x="880" y="418"/>
                  </a:lnTo>
                  <a:lnTo>
                    <a:pt x="866" y="422"/>
                  </a:lnTo>
                  <a:lnTo>
                    <a:pt x="856" y="422"/>
                  </a:lnTo>
                  <a:lnTo>
                    <a:pt x="846" y="420"/>
                  </a:lnTo>
                  <a:lnTo>
                    <a:pt x="840" y="418"/>
                  </a:lnTo>
                  <a:lnTo>
                    <a:pt x="828" y="406"/>
                  </a:lnTo>
                  <a:lnTo>
                    <a:pt x="812" y="394"/>
                  </a:lnTo>
                  <a:lnTo>
                    <a:pt x="806" y="388"/>
                  </a:lnTo>
                  <a:lnTo>
                    <a:pt x="800" y="382"/>
                  </a:lnTo>
                  <a:lnTo>
                    <a:pt x="788" y="376"/>
                  </a:lnTo>
                  <a:lnTo>
                    <a:pt x="778" y="374"/>
                  </a:lnTo>
                  <a:lnTo>
                    <a:pt x="768" y="374"/>
                  </a:lnTo>
                  <a:lnTo>
                    <a:pt x="764" y="382"/>
                  </a:lnTo>
                  <a:lnTo>
                    <a:pt x="764" y="422"/>
                  </a:lnTo>
                  <a:lnTo>
                    <a:pt x="768" y="434"/>
                  </a:lnTo>
                  <a:lnTo>
                    <a:pt x="772" y="446"/>
                  </a:lnTo>
                  <a:lnTo>
                    <a:pt x="772" y="460"/>
                  </a:lnTo>
                  <a:lnTo>
                    <a:pt x="772" y="478"/>
                  </a:lnTo>
                  <a:lnTo>
                    <a:pt x="770" y="492"/>
                  </a:lnTo>
                  <a:lnTo>
                    <a:pt x="766" y="510"/>
                  </a:lnTo>
                  <a:lnTo>
                    <a:pt x="766" y="528"/>
                  </a:lnTo>
                  <a:lnTo>
                    <a:pt x="768" y="548"/>
                  </a:lnTo>
                  <a:lnTo>
                    <a:pt x="784" y="564"/>
                  </a:lnTo>
                  <a:lnTo>
                    <a:pt x="790" y="568"/>
                  </a:lnTo>
                  <a:lnTo>
                    <a:pt x="796" y="574"/>
                  </a:lnTo>
                  <a:lnTo>
                    <a:pt x="802" y="582"/>
                  </a:lnTo>
                  <a:lnTo>
                    <a:pt x="808" y="592"/>
                  </a:lnTo>
                  <a:lnTo>
                    <a:pt x="810" y="602"/>
                  </a:lnTo>
                  <a:lnTo>
                    <a:pt x="810" y="612"/>
                  </a:lnTo>
                  <a:lnTo>
                    <a:pt x="808" y="622"/>
                  </a:lnTo>
                  <a:lnTo>
                    <a:pt x="800" y="632"/>
                  </a:lnTo>
                  <a:lnTo>
                    <a:pt x="786" y="640"/>
                  </a:lnTo>
                  <a:lnTo>
                    <a:pt x="780" y="646"/>
                  </a:lnTo>
                  <a:lnTo>
                    <a:pt x="778" y="650"/>
                  </a:lnTo>
                  <a:lnTo>
                    <a:pt x="776" y="656"/>
                  </a:lnTo>
                  <a:lnTo>
                    <a:pt x="776" y="674"/>
                  </a:lnTo>
                  <a:lnTo>
                    <a:pt x="782" y="680"/>
                  </a:lnTo>
                  <a:lnTo>
                    <a:pt x="788" y="686"/>
                  </a:lnTo>
                  <a:lnTo>
                    <a:pt x="806" y="694"/>
                  </a:lnTo>
                  <a:lnTo>
                    <a:pt x="828" y="702"/>
                  </a:lnTo>
                  <a:lnTo>
                    <a:pt x="840" y="710"/>
                  </a:lnTo>
                  <a:lnTo>
                    <a:pt x="850" y="718"/>
                  </a:lnTo>
                  <a:lnTo>
                    <a:pt x="848" y="740"/>
                  </a:lnTo>
                  <a:lnTo>
                    <a:pt x="846" y="752"/>
                  </a:lnTo>
                  <a:lnTo>
                    <a:pt x="842" y="756"/>
                  </a:lnTo>
                  <a:lnTo>
                    <a:pt x="840" y="762"/>
                  </a:lnTo>
                  <a:lnTo>
                    <a:pt x="818" y="760"/>
                  </a:lnTo>
                  <a:lnTo>
                    <a:pt x="796" y="758"/>
                  </a:lnTo>
                  <a:lnTo>
                    <a:pt x="778" y="754"/>
                  </a:lnTo>
                  <a:lnTo>
                    <a:pt x="764" y="748"/>
                  </a:lnTo>
                  <a:lnTo>
                    <a:pt x="762" y="734"/>
                  </a:lnTo>
                  <a:lnTo>
                    <a:pt x="760" y="722"/>
                  </a:lnTo>
                  <a:lnTo>
                    <a:pt x="756" y="712"/>
                  </a:lnTo>
                  <a:lnTo>
                    <a:pt x="752" y="702"/>
                  </a:lnTo>
                  <a:lnTo>
                    <a:pt x="744" y="704"/>
                  </a:lnTo>
                  <a:lnTo>
                    <a:pt x="736" y="704"/>
                  </a:lnTo>
                  <a:lnTo>
                    <a:pt x="726" y="710"/>
                  </a:lnTo>
                  <a:lnTo>
                    <a:pt x="716" y="718"/>
                  </a:lnTo>
                  <a:lnTo>
                    <a:pt x="706" y="724"/>
                  </a:lnTo>
                  <a:lnTo>
                    <a:pt x="680" y="724"/>
                  </a:lnTo>
                  <a:lnTo>
                    <a:pt x="670" y="716"/>
                  </a:lnTo>
                  <a:lnTo>
                    <a:pt x="662" y="706"/>
                  </a:lnTo>
                  <a:lnTo>
                    <a:pt x="656" y="698"/>
                  </a:lnTo>
                  <a:lnTo>
                    <a:pt x="652" y="688"/>
                  </a:lnTo>
                  <a:lnTo>
                    <a:pt x="646" y="668"/>
                  </a:lnTo>
                  <a:lnTo>
                    <a:pt x="642" y="652"/>
                  </a:lnTo>
                  <a:lnTo>
                    <a:pt x="630" y="636"/>
                  </a:lnTo>
                  <a:lnTo>
                    <a:pt x="604" y="636"/>
                  </a:lnTo>
                  <a:lnTo>
                    <a:pt x="594" y="636"/>
                  </a:lnTo>
                  <a:lnTo>
                    <a:pt x="588" y="638"/>
                  </a:lnTo>
                  <a:lnTo>
                    <a:pt x="582" y="642"/>
                  </a:lnTo>
                  <a:lnTo>
                    <a:pt x="578" y="648"/>
                  </a:lnTo>
                  <a:lnTo>
                    <a:pt x="574" y="658"/>
                  </a:lnTo>
                  <a:lnTo>
                    <a:pt x="572" y="670"/>
                  </a:lnTo>
                  <a:lnTo>
                    <a:pt x="564" y="676"/>
                  </a:lnTo>
                  <a:lnTo>
                    <a:pt x="556" y="680"/>
                  </a:lnTo>
                  <a:lnTo>
                    <a:pt x="550" y="682"/>
                  </a:lnTo>
                  <a:lnTo>
                    <a:pt x="542" y="686"/>
                  </a:lnTo>
                  <a:lnTo>
                    <a:pt x="542" y="704"/>
                  </a:lnTo>
                  <a:lnTo>
                    <a:pt x="550" y="712"/>
                  </a:lnTo>
                  <a:lnTo>
                    <a:pt x="558" y="726"/>
                  </a:lnTo>
                  <a:lnTo>
                    <a:pt x="562" y="732"/>
                  </a:lnTo>
                  <a:lnTo>
                    <a:pt x="564" y="740"/>
                  </a:lnTo>
                  <a:lnTo>
                    <a:pt x="564" y="748"/>
                  </a:lnTo>
                  <a:lnTo>
                    <a:pt x="562" y="758"/>
                  </a:lnTo>
                  <a:lnTo>
                    <a:pt x="558" y="766"/>
                  </a:lnTo>
                  <a:lnTo>
                    <a:pt x="552" y="772"/>
                  </a:lnTo>
                  <a:lnTo>
                    <a:pt x="536" y="782"/>
                  </a:lnTo>
                  <a:lnTo>
                    <a:pt x="508" y="800"/>
                  </a:lnTo>
                  <a:lnTo>
                    <a:pt x="500" y="810"/>
                  </a:lnTo>
                  <a:lnTo>
                    <a:pt x="500" y="850"/>
                  </a:lnTo>
                  <a:lnTo>
                    <a:pt x="504" y="856"/>
                  </a:lnTo>
                  <a:lnTo>
                    <a:pt x="508" y="860"/>
                  </a:lnTo>
                  <a:lnTo>
                    <a:pt x="518" y="866"/>
                  </a:lnTo>
                  <a:lnTo>
                    <a:pt x="522" y="870"/>
                  </a:lnTo>
                  <a:lnTo>
                    <a:pt x="526" y="878"/>
                  </a:lnTo>
                  <a:lnTo>
                    <a:pt x="528" y="888"/>
                  </a:lnTo>
                  <a:lnTo>
                    <a:pt x="530" y="902"/>
                  </a:lnTo>
                  <a:lnTo>
                    <a:pt x="522" y="918"/>
                  </a:lnTo>
                  <a:lnTo>
                    <a:pt x="510" y="924"/>
                  </a:lnTo>
                  <a:lnTo>
                    <a:pt x="498" y="930"/>
                  </a:lnTo>
                  <a:lnTo>
                    <a:pt x="432" y="95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4" name="Freeform 20"/>
            <p:cNvSpPr/>
            <p:nvPr/>
          </p:nvSpPr>
          <p:spPr bwMode="auto">
            <a:xfrm>
              <a:off x="873125" y="3270250"/>
              <a:ext cx="3095625" cy="1895475"/>
            </a:xfrm>
            <a:custGeom>
              <a:avLst/>
              <a:gdLst>
                <a:gd name="T0" fmla="*/ 1244 w 1950"/>
                <a:gd name="T1" fmla="*/ 1192 h 1194"/>
                <a:gd name="T2" fmla="*/ 1218 w 1950"/>
                <a:gd name="T3" fmla="*/ 1156 h 1194"/>
                <a:gd name="T4" fmla="*/ 1200 w 1950"/>
                <a:gd name="T5" fmla="*/ 1100 h 1194"/>
                <a:gd name="T6" fmla="*/ 1152 w 1950"/>
                <a:gd name="T7" fmla="*/ 1058 h 1194"/>
                <a:gd name="T8" fmla="*/ 1050 w 1950"/>
                <a:gd name="T9" fmla="*/ 1000 h 1194"/>
                <a:gd name="T10" fmla="*/ 970 w 1950"/>
                <a:gd name="T11" fmla="*/ 1022 h 1194"/>
                <a:gd name="T12" fmla="*/ 928 w 1950"/>
                <a:gd name="T13" fmla="*/ 1096 h 1194"/>
                <a:gd name="T14" fmla="*/ 898 w 1950"/>
                <a:gd name="T15" fmla="*/ 1042 h 1194"/>
                <a:gd name="T16" fmla="*/ 872 w 1950"/>
                <a:gd name="T17" fmla="*/ 992 h 1194"/>
                <a:gd name="T18" fmla="*/ 754 w 1950"/>
                <a:gd name="T19" fmla="*/ 1010 h 1194"/>
                <a:gd name="T20" fmla="*/ 634 w 1950"/>
                <a:gd name="T21" fmla="*/ 966 h 1194"/>
                <a:gd name="T22" fmla="*/ 580 w 1950"/>
                <a:gd name="T23" fmla="*/ 900 h 1194"/>
                <a:gd name="T24" fmla="*/ 492 w 1950"/>
                <a:gd name="T25" fmla="*/ 842 h 1194"/>
                <a:gd name="T26" fmla="*/ 468 w 1950"/>
                <a:gd name="T27" fmla="*/ 764 h 1194"/>
                <a:gd name="T28" fmla="*/ 390 w 1950"/>
                <a:gd name="T29" fmla="*/ 726 h 1194"/>
                <a:gd name="T30" fmla="*/ 284 w 1950"/>
                <a:gd name="T31" fmla="*/ 610 h 1194"/>
                <a:gd name="T32" fmla="*/ 182 w 1950"/>
                <a:gd name="T33" fmla="*/ 630 h 1194"/>
                <a:gd name="T34" fmla="*/ 142 w 1950"/>
                <a:gd name="T35" fmla="*/ 552 h 1194"/>
                <a:gd name="T36" fmla="*/ 12 w 1950"/>
                <a:gd name="T37" fmla="*/ 454 h 1194"/>
                <a:gd name="T38" fmla="*/ 8 w 1950"/>
                <a:gd name="T39" fmla="*/ 412 h 1194"/>
                <a:gd name="T40" fmla="*/ 16 w 1950"/>
                <a:gd name="T41" fmla="*/ 290 h 1194"/>
                <a:gd name="T42" fmla="*/ 54 w 1950"/>
                <a:gd name="T43" fmla="*/ 300 h 1194"/>
                <a:gd name="T44" fmla="*/ 104 w 1950"/>
                <a:gd name="T45" fmla="*/ 280 h 1194"/>
                <a:gd name="T46" fmla="*/ 78 w 1950"/>
                <a:gd name="T47" fmla="*/ 126 h 1194"/>
                <a:gd name="T48" fmla="*/ 146 w 1950"/>
                <a:gd name="T49" fmla="*/ 98 h 1194"/>
                <a:gd name="T50" fmla="*/ 216 w 1950"/>
                <a:gd name="T51" fmla="*/ 72 h 1194"/>
                <a:gd name="T52" fmla="*/ 304 w 1950"/>
                <a:gd name="T53" fmla="*/ 6 h 1194"/>
                <a:gd name="T54" fmla="*/ 386 w 1950"/>
                <a:gd name="T55" fmla="*/ 48 h 1194"/>
                <a:gd name="T56" fmla="*/ 470 w 1950"/>
                <a:gd name="T57" fmla="*/ 10 h 1194"/>
                <a:gd name="T58" fmla="*/ 510 w 1950"/>
                <a:gd name="T59" fmla="*/ 56 h 1194"/>
                <a:gd name="T60" fmla="*/ 622 w 1950"/>
                <a:gd name="T61" fmla="*/ 72 h 1194"/>
                <a:gd name="T62" fmla="*/ 710 w 1950"/>
                <a:gd name="T63" fmla="*/ 56 h 1194"/>
                <a:gd name="T64" fmla="*/ 804 w 1950"/>
                <a:gd name="T65" fmla="*/ 44 h 1194"/>
                <a:gd name="T66" fmla="*/ 898 w 1950"/>
                <a:gd name="T67" fmla="*/ 30 h 1194"/>
                <a:gd name="T68" fmla="*/ 1046 w 1950"/>
                <a:gd name="T69" fmla="*/ 38 h 1194"/>
                <a:gd name="T70" fmla="*/ 1106 w 1950"/>
                <a:gd name="T71" fmla="*/ 114 h 1194"/>
                <a:gd name="T72" fmla="*/ 1092 w 1950"/>
                <a:gd name="T73" fmla="*/ 220 h 1194"/>
                <a:gd name="T74" fmla="*/ 1118 w 1950"/>
                <a:gd name="T75" fmla="*/ 378 h 1194"/>
                <a:gd name="T76" fmla="*/ 1192 w 1950"/>
                <a:gd name="T77" fmla="*/ 440 h 1194"/>
                <a:gd name="T78" fmla="*/ 1308 w 1950"/>
                <a:gd name="T79" fmla="*/ 502 h 1194"/>
                <a:gd name="T80" fmla="*/ 1406 w 1950"/>
                <a:gd name="T81" fmla="*/ 546 h 1194"/>
                <a:gd name="T82" fmla="*/ 1586 w 1950"/>
                <a:gd name="T83" fmla="*/ 576 h 1194"/>
                <a:gd name="T84" fmla="*/ 1666 w 1950"/>
                <a:gd name="T85" fmla="*/ 682 h 1194"/>
                <a:gd name="T86" fmla="*/ 1706 w 1950"/>
                <a:gd name="T87" fmla="*/ 676 h 1194"/>
                <a:gd name="T88" fmla="*/ 1794 w 1950"/>
                <a:gd name="T89" fmla="*/ 616 h 1194"/>
                <a:gd name="T90" fmla="*/ 1848 w 1950"/>
                <a:gd name="T91" fmla="*/ 632 h 1194"/>
                <a:gd name="T92" fmla="*/ 1926 w 1950"/>
                <a:gd name="T93" fmla="*/ 788 h 1194"/>
                <a:gd name="T94" fmla="*/ 1930 w 1950"/>
                <a:gd name="T95" fmla="*/ 878 h 1194"/>
                <a:gd name="T96" fmla="*/ 1940 w 1950"/>
                <a:gd name="T97" fmla="*/ 976 h 1194"/>
                <a:gd name="T98" fmla="*/ 1930 w 1950"/>
                <a:gd name="T99" fmla="*/ 1002 h 1194"/>
                <a:gd name="T100" fmla="*/ 1872 w 1950"/>
                <a:gd name="T101" fmla="*/ 1006 h 1194"/>
                <a:gd name="T102" fmla="*/ 1866 w 1950"/>
                <a:gd name="T103" fmla="*/ 1096 h 1194"/>
                <a:gd name="T104" fmla="*/ 1772 w 1950"/>
                <a:gd name="T105" fmla="*/ 1052 h 1194"/>
                <a:gd name="T106" fmla="*/ 1744 w 1950"/>
                <a:gd name="T107" fmla="*/ 1124 h 1194"/>
                <a:gd name="T108" fmla="*/ 1696 w 1950"/>
                <a:gd name="T109" fmla="*/ 1086 h 1194"/>
                <a:gd name="T110" fmla="*/ 1594 w 1950"/>
                <a:gd name="T111" fmla="*/ 1048 h 1194"/>
                <a:gd name="T112" fmla="*/ 1498 w 1950"/>
                <a:gd name="T113" fmla="*/ 1102 h 1194"/>
                <a:gd name="T114" fmla="*/ 1430 w 1950"/>
                <a:gd name="T115" fmla="*/ 1144 h 1194"/>
                <a:gd name="T116" fmla="*/ 1342 w 1950"/>
                <a:gd name="T117" fmla="*/ 1194 h 11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50" h="1194">
                  <a:moveTo>
                    <a:pt x="1342" y="1194"/>
                  </a:moveTo>
                  <a:lnTo>
                    <a:pt x="1342" y="1194"/>
                  </a:lnTo>
                  <a:lnTo>
                    <a:pt x="1336" y="1192"/>
                  </a:lnTo>
                  <a:lnTo>
                    <a:pt x="1324" y="1188"/>
                  </a:lnTo>
                  <a:lnTo>
                    <a:pt x="1298" y="1186"/>
                  </a:lnTo>
                  <a:lnTo>
                    <a:pt x="1258" y="1186"/>
                  </a:lnTo>
                  <a:lnTo>
                    <a:pt x="1244" y="1192"/>
                  </a:lnTo>
                  <a:lnTo>
                    <a:pt x="1226" y="1188"/>
                  </a:lnTo>
                  <a:lnTo>
                    <a:pt x="1216" y="1184"/>
                  </a:lnTo>
                  <a:lnTo>
                    <a:pt x="1212" y="1182"/>
                  </a:lnTo>
                  <a:lnTo>
                    <a:pt x="1210" y="1180"/>
                  </a:lnTo>
                  <a:lnTo>
                    <a:pt x="1210" y="1172"/>
                  </a:lnTo>
                  <a:lnTo>
                    <a:pt x="1214" y="1164"/>
                  </a:lnTo>
                  <a:lnTo>
                    <a:pt x="1218" y="1156"/>
                  </a:lnTo>
                  <a:lnTo>
                    <a:pt x="1224" y="1146"/>
                  </a:lnTo>
                  <a:lnTo>
                    <a:pt x="1228" y="1136"/>
                  </a:lnTo>
                  <a:lnTo>
                    <a:pt x="1228" y="1114"/>
                  </a:lnTo>
                  <a:lnTo>
                    <a:pt x="1216" y="1108"/>
                  </a:lnTo>
                  <a:lnTo>
                    <a:pt x="1206" y="1104"/>
                  </a:lnTo>
                  <a:lnTo>
                    <a:pt x="1200" y="1100"/>
                  </a:lnTo>
                  <a:lnTo>
                    <a:pt x="1194" y="1094"/>
                  </a:lnTo>
                  <a:lnTo>
                    <a:pt x="1192" y="1088"/>
                  </a:lnTo>
                  <a:lnTo>
                    <a:pt x="1190" y="1082"/>
                  </a:lnTo>
                  <a:lnTo>
                    <a:pt x="1186" y="1068"/>
                  </a:lnTo>
                  <a:lnTo>
                    <a:pt x="1180" y="1058"/>
                  </a:lnTo>
                  <a:lnTo>
                    <a:pt x="1152" y="1058"/>
                  </a:lnTo>
                  <a:lnTo>
                    <a:pt x="1128" y="1052"/>
                  </a:lnTo>
                  <a:lnTo>
                    <a:pt x="1112" y="1028"/>
                  </a:lnTo>
                  <a:lnTo>
                    <a:pt x="1092" y="1022"/>
                  </a:lnTo>
                  <a:lnTo>
                    <a:pt x="1074" y="1014"/>
                  </a:lnTo>
                  <a:lnTo>
                    <a:pt x="1060" y="1006"/>
                  </a:lnTo>
                  <a:lnTo>
                    <a:pt x="1050" y="1000"/>
                  </a:lnTo>
                  <a:lnTo>
                    <a:pt x="1038" y="994"/>
                  </a:lnTo>
                  <a:lnTo>
                    <a:pt x="1002" y="994"/>
                  </a:lnTo>
                  <a:lnTo>
                    <a:pt x="992" y="1002"/>
                  </a:lnTo>
                  <a:lnTo>
                    <a:pt x="982" y="1012"/>
                  </a:lnTo>
                  <a:lnTo>
                    <a:pt x="970" y="1022"/>
                  </a:lnTo>
                  <a:lnTo>
                    <a:pt x="956" y="1028"/>
                  </a:lnTo>
                  <a:lnTo>
                    <a:pt x="944" y="1040"/>
                  </a:lnTo>
                  <a:lnTo>
                    <a:pt x="936" y="1056"/>
                  </a:lnTo>
                  <a:lnTo>
                    <a:pt x="932" y="1076"/>
                  </a:lnTo>
                  <a:lnTo>
                    <a:pt x="928" y="1096"/>
                  </a:lnTo>
                  <a:lnTo>
                    <a:pt x="912" y="1092"/>
                  </a:lnTo>
                  <a:lnTo>
                    <a:pt x="906" y="1090"/>
                  </a:lnTo>
                  <a:lnTo>
                    <a:pt x="902" y="1086"/>
                  </a:lnTo>
                  <a:lnTo>
                    <a:pt x="896" y="1076"/>
                  </a:lnTo>
                  <a:lnTo>
                    <a:pt x="894" y="1066"/>
                  </a:lnTo>
                  <a:lnTo>
                    <a:pt x="894" y="1054"/>
                  </a:lnTo>
                  <a:lnTo>
                    <a:pt x="898" y="1042"/>
                  </a:lnTo>
                  <a:lnTo>
                    <a:pt x="902" y="1030"/>
                  </a:lnTo>
                  <a:lnTo>
                    <a:pt x="908" y="1020"/>
                  </a:lnTo>
                  <a:lnTo>
                    <a:pt x="908" y="1004"/>
                  </a:lnTo>
                  <a:lnTo>
                    <a:pt x="894" y="996"/>
                  </a:lnTo>
                  <a:lnTo>
                    <a:pt x="886" y="992"/>
                  </a:lnTo>
                  <a:lnTo>
                    <a:pt x="872" y="992"/>
                  </a:lnTo>
                  <a:lnTo>
                    <a:pt x="822" y="1002"/>
                  </a:lnTo>
                  <a:lnTo>
                    <a:pt x="802" y="1008"/>
                  </a:lnTo>
                  <a:lnTo>
                    <a:pt x="782" y="1018"/>
                  </a:lnTo>
                  <a:lnTo>
                    <a:pt x="772" y="1016"/>
                  </a:lnTo>
                  <a:lnTo>
                    <a:pt x="762" y="1014"/>
                  </a:lnTo>
                  <a:lnTo>
                    <a:pt x="754" y="1010"/>
                  </a:lnTo>
                  <a:lnTo>
                    <a:pt x="748" y="1006"/>
                  </a:lnTo>
                  <a:lnTo>
                    <a:pt x="736" y="994"/>
                  </a:lnTo>
                  <a:lnTo>
                    <a:pt x="728" y="982"/>
                  </a:lnTo>
                  <a:lnTo>
                    <a:pt x="714" y="966"/>
                  </a:lnTo>
                  <a:lnTo>
                    <a:pt x="634" y="966"/>
                  </a:lnTo>
                  <a:lnTo>
                    <a:pt x="626" y="960"/>
                  </a:lnTo>
                  <a:lnTo>
                    <a:pt x="620" y="954"/>
                  </a:lnTo>
                  <a:lnTo>
                    <a:pt x="612" y="938"/>
                  </a:lnTo>
                  <a:lnTo>
                    <a:pt x="606" y="922"/>
                  </a:lnTo>
                  <a:lnTo>
                    <a:pt x="600" y="908"/>
                  </a:lnTo>
                  <a:lnTo>
                    <a:pt x="584" y="904"/>
                  </a:lnTo>
                  <a:lnTo>
                    <a:pt x="580" y="900"/>
                  </a:lnTo>
                  <a:lnTo>
                    <a:pt x="576" y="894"/>
                  </a:lnTo>
                  <a:lnTo>
                    <a:pt x="554" y="878"/>
                  </a:lnTo>
                  <a:lnTo>
                    <a:pt x="514" y="864"/>
                  </a:lnTo>
                  <a:lnTo>
                    <a:pt x="500" y="852"/>
                  </a:lnTo>
                  <a:lnTo>
                    <a:pt x="492" y="842"/>
                  </a:lnTo>
                  <a:lnTo>
                    <a:pt x="486" y="832"/>
                  </a:lnTo>
                  <a:lnTo>
                    <a:pt x="482" y="824"/>
                  </a:lnTo>
                  <a:lnTo>
                    <a:pt x="480" y="816"/>
                  </a:lnTo>
                  <a:lnTo>
                    <a:pt x="480" y="808"/>
                  </a:lnTo>
                  <a:lnTo>
                    <a:pt x="478" y="784"/>
                  </a:lnTo>
                  <a:lnTo>
                    <a:pt x="468" y="764"/>
                  </a:lnTo>
                  <a:lnTo>
                    <a:pt x="424" y="766"/>
                  </a:lnTo>
                  <a:lnTo>
                    <a:pt x="406" y="758"/>
                  </a:lnTo>
                  <a:lnTo>
                    <a:pt x="400" y="754"/>
                  </a:lnTo>
                  <a:lnTo>
                    <a:pt x="396" y="750"/>
                  </a:lnTo>
                  <a:lnTo>
                    <a:pt x="392" y="740"/>
                  </a:lnTo>
                  <a:lnTo>
                    <a:pt x="390" y="726"/>
                  </a:lnTo>
                  <a:lnTo>
                    <a:pt x="380" y="716"/>
                  </a:lnTo>
                  <a:lnTo>
                    <a:pt x="372" y="710"/>
                  </a:lnTo>
                  <a:lnTo>
                    <a:pt x="358" y="700"/>
                  </a:lnTo>
                  <a:lnTo>
                    <a:pt x="318" y="666"/>
                  </a:lnTo>
                  <a:lnTo>
                    <a:pt x="284" y="610"/>
                  </a:lnTo>
                  <a:lnTo>
                    <a:pt x="260" y="610"/>
                  </a:lnTo>
                  <a:lnTo>
                    <a:pt x="252" y="612"/>
                  </a:lnTo>
                  <a:lnTo>
                    <a:pt x="242" y="616"/>
                  </a:lnTo>
                  <a:lnTo>
                    <a:pt x="230" y="622"/>
                  </a:lnTo>
                  <a:lnTo>
                    <a:pt x="218" y="630"/>
                  </a:lnTo>
                  <a:lnTo>
                    <a:pt x="182" y="630"/>
                  </a:lnTo>
                  <a:lnTo>
                    <a:pt x="170" y="620"/>
                  </a:lnTo>
                  <a:lnTo>
                    <a:pt x="162" y="612"/>
                  </a:lnTo>
                  <a:lnTo>
                    <a:pt x="156" y="602"/>
                  </a:lnTo>
                  <a:lnTo>
                    <a:pt x="150" y="592"/>
                  </a:lnTo>
                  <a:lnTo>
                    <a:pt x="144" y="572"/>
                  </a:lnTo>
                  <a:lnTo>
                    <a:pt x="142" y="552"/>
                  </a:lnTo>
                  <a:lnTo>
                    <a:pt x="112" y="506"/>
                  </a:lnTo>
                  <a:lnTo>
                    <a:pt x="100" y="494"/>
                  </a:lnTo>
                  <a:lnTo>
                    <a:pt x="88" y="486"/>
                  </a:lnTo>
                  <a:lnTo>
                    <a:pt x="74" y="478"/>
                  </a:lnTo>
                  <a:lnTo>
                    <a:pt x="62" y="472"/>
                  </a:lnTo>
                  <a:lnTo>
                    <a:pt x="36" y="462"/>
                  </a:lnTo>
                  <a:lnTo>
                    <a:pt x="12" y="454"/>
                  </a:lnTo>
                  <a:lnTo>
                    <a:pt x="4" y="448"/>
                  </a:lnTo>
                  <a:lnTo>
                    <a:pt x="0" y="442"/>
                  </a:lnTo>
                  <a:lnTo>
                    <a:pt x="0" y="436"/>
                  </a:lnTo>
                  <a:lnTo>
                    <a:pt x="0" y="430"/>
                  </a:lnTo>
                  <a:lnTo>
                    <a:pt x="2" y="420"/>
                  </a:lnTo>
                  <a:lnTo>
                    <a:pt x="8" y="412"/>
                  </a:lnTo>
                  <a:lnTo>
                    <a:pt x="14" y="406"/>
                  </a:lnTo>
                  <a:lnTo>
                    <a:pt x="18" y="400"/>
                  </a:lnTo>
                  <a:lnTo>
                    <a:pt x="22" y="388"/>
                  </a:lnTo>
                  <a:lnTo>
                    <a:pt x="26" y="316"/>
                  </a:lnTo>
                  <a:lnTo>
                    <a:pt x="18" y="296"/>
                  </a:lnTo>
                  <a:lnTo>
                    <a:pt x="16" y="290"/>
                  </a:lnTo>
                  <a:lnTo>
                    <a:pt x="14" y="286"/>
                  </a:lnTo>
                  <a:lnTo>
                    <a:pt x="16" y="284"/>
                  </a:lnTo>
                  <a:lnTo>
                    <a:pt x="20" y="282"/>
                  </a:lnTo>
                  <a:lnTo>
                    <a:pt x="36" y="280"/>
                  </a:lnTo>
                  <a:lnTo>
                    <a:pt x="48" y="288"/>
                  </a:lnTo>
                  <a:lnTo>
                    <a:pt x="54" y="300"/>
                  </a:lnTo>
                  <a:lnTo>
                    <a:pt x="58" y="308"/>
                  </a:lnTo>
                  <a:lnTo>
                    <a:pt x="64" y="314"/>
                  </a:lnTo>
                  <a:lnTo>
                    <a:pt x="70" y="318"/>
                  </a:lnTo>
                  <a:lnTo>
                    <a:pt x="78" y="320"/>
                  </a:lnTo>
                  <a:lnTo>
                    <a:pt x="86" y="316"/>
                  </a:lnTo>
                  <a:lnTo>
                    <a:pt x="94" y="308"/>
                  </a:lnTo>
                  <a:lnTo>
                    <a:pt x="104" y="280"/>
                  </a:lnTo>
                  <a:lnTo>
                    <a:pt x="98" y="216"/>
                  </a:lnTo>
                  <a:lnTo>
                    <a:pt x="80" y="166"/>
                  </a:lnTo>
                  <a:lnTo>
                    <a:pt x="76" y="144"/>
                  </a:lnTo>
                  <a:lnTo>
                    <a:pt x="76" y="134"/>
                  </a:lnTo>
                  <a:lnTo>
                    <a:pt x="78" y="126"/>
                  </a:lnTo>
                  <a:lnTo>
                    <a:pt x="80" y="118"/>
                  </a:lnTo>
                  <a:lnTo>
                    <a:pt x="84" y="112"/>
                  </a:lnTo>
                  <a:lnTo>
                    <a:pt x="90" y="104"/>
                  </a:lnTo>
                  <a:lnTo>
                    <a:pt x="98" y="98"/>
                  </a:lnTo>
                  <a:lnTo>
                    <a:pt x="108" y="82"/>
                  </a:lnTo>
                  <a:lnTo>
                    <a:pt x="146" y="98"/>
                  </a:lnTo>
                  <a:lnTo>
                    <a:pt x="182" y="98"/>
                  </a:lnTo>
                  <a:lnTo>
                    <a:pt x="190" y="92"/>
                  </a:lnTo>
                  <a:lnTo>
                    <a:pt x="198" y="86"/>
                  </a:lnTo>
                  <a:lnTo>
                    <a:pt x="206" y="80"/>
                  </a:lnTo>
                  <a:lnTo>
                    <a:pt x="216" y="72"/>
                  </a:lnTo>
                  <a:lnTo>
                    <a:pt x="226" y="48"/>
                  </a:lnTo>
                  <a:lnTo>
                    <a:pt x="238" y="30"/>
                  </a:lnTo>
                  <a:lnTo>
                    <a:pt x="244" y="22"/>
                  </a:lnTo>
                  <a:lnTo>
                    <a:pt x="254" y="14"/>
                  </a:lnTo>
                  <a:lnTo>
                    <a:pt x="276" y="0"/>
                  </a:lnTo>
                  <a:lnTo>
                    <a:pt x="286" y="0"/>
                  </a:lnTo>
                  <a:lnTo>
                    <a:pt x="304" y="6"/>
                  </a:lnTo>
                  <a:lnTo>
                    <a:pt x="350" y="34"/>
                  </a:lnTo>
                  <a:lnTo>
                    <a:pt x="352" y="42"/>
                  </a:lnTo>
                  <a:lnTo>
                    <a:pt x="356" y="48"/>
                  </a:lnTo>
                  <a:lnTo>
                    <a:pt x="362" y="50"/>
                  </a:lnTo>
                  <a:lnTo>
                    <a:pt x="368" y="50"/>
                  </a:lnTo>
                  <a:lnTo>
                    <a:pt x="386" y="48"/>
                  </a:lnTo>
                  <a:lnTo>
                    <a:pt x="402" y="42"/>
                  </a:lnTo>
                  <a:lnTo>
                    <a:pt x="438" y="36"/>
                  </a:lnTo>
                  <a:lnTo>
                    <a:pt x="454" y="20"/>
                  </a:lnTo>
                  <a:lnTo>
                    <a:pt x="458" y="14"/>
                  </a:lnTo>
                  <a:lnTo>
                    <a:pt x="464" y="10"/>
                  </a:lnTo>
                  <a:lnTo>
                    <a:pt x="470" y="10"/>
                  </a:lnTo>
                  <a:lnTo>
                    <a:pt x="476" y="10"/>
                  </a:lnTo>
                  <a:lnTo>
                    <a:pt x="486" y="14"/>
                  </a:lnTo>
                  <a:lnTo>
                    <a:pt x="496" y="22"/>
                  </a:lnTo>
                  <a:lnTo>
                    <a:pt x="498" y="38"/>
                  </a:lnTo>
                  <a:lnTo>
                    <a:pt x="498" y="44"/>
                  </a:lnTo>
                  <a:lnTo>
                    <a:pt x="500" y="48"/>
                  </a:lnTo>
                  <a:lnTo>
                    <a:pt x="510" y="56"/>
                  </a:lnTo>
                  <a:lnTo>
                    <a:pt x="528" y="68"/>
                  </a:lnTo>
                  <a:lnTo>
                    <a:pt x="564" y="82"/>
                  </a:lnTo>
                  <a:lnTo>
                    <a:pt x="594" y="82"/>
                  </a:lnTo>
                  <a:lnTo>
                    <a:pt x="608" y="76"/>
                  </a:lnTo>
                  <a:lnTo>
                    <a:pt x="622" y="72"/>
                  </a:lnTo>
                  <a:lnTo>
                    <a:pt x="638" y="68"/>
                  </a:lnTo>
                  <a:lnTo>
                    <a:pt x="658" y="66"/>
                  </a:lnTo>
                  <a:lnTo>
                    <a:pt x="678" y="56"/>
                  </a:lnTo>
                  <a:lnTo>
                    <a:pt x="686" y="54"/>
                  </a:lnTo>
                  <a:lnTo>
                    <a:pt x="694" y="54"/>
                  </a:lnTo>
                  <a:lnTo>
                    <a:pt x="700" y="54"/>
                  </a:lnTo>
                  <a:lnTo>
                    <a:pt x="710" y="56"/>
                  </a:lnTo>
                  <a:lnTo>
                    <a:pt x="734" y="68"/>
                  </a:lnTo>
                  <a:lnTo>
                    <a:pt x="776" y="68"/>
                  </a:lnTo>
                  <a:lnTo>
                    <a:pt x="784" y="60"/>
                  </a:lnTo>
                  <a:lnTo>
                    <a:pt x="788" y="54"/>
                  </a:lnTo>
                  <a:lnTo>
                    <a:pt x="794" y="48"/>
                  </a:lnTo>
                  <a:lnTo>
                    <a:pt x="804" y="44"/>
                  </a:lnTo>
                  <a:lnTo>
                    <a:pt x="824" y="28"/>
                  </a:lnTo>
                  <a:lnTo>
                    <a:pt x="834" y="22"/>
                  </a:lnTo>
                  <a:lnTo>
                    <a:pt x="844" y="18"/>
                  </a:lnTo>
                  <a:lnTo>
                    <a:pt x="854" y="18"/>
                  </a:lnTo>
                  <a:lnTo>
                    <a:pt x="866" y="18"/>
                  </a:lnTo>
                  <a:lnTo>
                    <a:pt x="882" y="24"/>
                  </a:lnTo>
                  <a:lnTo>
                    <a:pt x="898" y="30"/>
                  </a:lnTo>
                  <a:lnTo>
                    <a:pt x="926" y="30"/>
                  </a:lnTo>
                  <a:lnTo>
                    <a:pt x="956" y="26"/>
                  </a:lnTo>
                  <a:lnTo>
                    <a:pt x="986" y="24"/>
                  </a:lnTo>
                  <a:lnTo>
                    <a:pt x="1018" y="24"/>
                  </a:lnTo>
                  <a:lnTo>
                    <a:pt x="1046" y="38"/>
                  </a:lnTo>
                  <a:lnTo>
                    <a:pt x="1060" y="52"/>
                  </a:lnTo>
                  <a:lnTo>
                    <a:pt x="1072" y="60"/>
                  </a:lnTo>
                  <a:lnTo>
                    <a:pt x="1086" y="66"/>
                  </a:lnTo>
                  <a:lnTo>
                    <a:pt x="1088" y="90"/>
                  </a:lnTo>
                  <a:lnTo>
                    <a:pt x="1096" y="100"/>
                  </a:lnTo>
                  <a:lnTo>
                    <a:pt x="1106" y="114"/>
                  </a:lnTo>
                  <a:lnTo>
                    <a:pt x="1110" y="122"/>
                  </a:lnTo>
                  <a:lnTo>
                    <a:pt x="1112" y="130"/>
                  </a:lnTo>
                  <a:lnTo>
                    <a:pt x="1112" y="140"/>
                  </a:lnTo>
                  <a:lnTo>
                    <a:pt x="1110" y="152"/>
                  </a:lnTo>
                  <a:lnTo>
                    <a:pt x="1092" y="182"/>
                  </a:lnTo>
                  <a:lnTo>
                    <a:pt x="1092" y="220"/>
                  </a:lnTo>
                  <a:lnTo>
                    <a:pt x="1094" y="246"/>
                  </a:lnTo>
                  <a:lnTo>
                    <a:pt x="1096" y="270"/>
                  </a:lnTo>
                  <a:lnTo>
                    <a:pt x="1096" y="294"/>
                  </a:lnTo>
                  <a:lnTo>
                    <a:pt x="1100" y="320"/>
                  </a:lnTo>
                  <a:lnTo>
                    <a:pt x="1104" y="344"/>
                  </a:lnTo>
                  <a:lnTo>
                    <a:pt x="1112" y="368"/>
                  </a:lnTo>
                  <a:lnTo>
                    <a:pt x="1118" y="378"/>
                  </a:lnTo>
                  <a:lnTo>
                    <a:pt x="1126" y="390"/>
                  </a:lnTo>
                  <a:lnTo>
                    <a:pt x="1134" y="402"/>
                  </a:lnTo>
                  <a:lnTo>
                    <a:pt x="1144" y="412"/>
                  </a:lnTo>
                  <a:lnTo>
                    <a:pt x="1166" y="426"/>
                  </a:lnTo>
                  <a:lnTo>
                    <a:pt x="1178" y="432"/>
                  </a:lnTo>
                  <a:lnTo>
                    <a:pt x="1192" y="440"/>
                  </a:lnTo>
                  <a:lnTo>
                    <a:pt x="1236" y="446"/>
                  </a:lnTo>
                  <a:lnTo>
                    <a:pt x="1244" y="460"/>
                  </a:lnTo>
                  <a:lnTo>
                    <a:pt x="1254" y="472"/>
                  </a:lnTo>
                  <a:lnTo>
                    <a:pt x="1266" y="482"/>
                  </a:lnTo>
                  <a:lnTo>
                    <a:pt x="1278" y="490"/>
                  </a:lnTo>
                  <a:lnTo>
                    <a:pt x="1292" y="496"/>
                  </a:lnTo>
                  <a:lnTo>
                    <a:pt x="1308" y="502"/>
                  </a:lnTo>
                  <a:lnTo>
                    <a:pt x="1324" y="506"/>
                  </a:lnTo>
                  <a:lnTo>
                    <a:pt x="1344" y="510"/>
                  </a:lnTo>
                  <a:lnTo>
                    <a:pt x="1360" y="522"/>
                  </a:lnTo>
                  <a:lnTo>
                    <a:pt x="1376" y="534"/>
                  </a:lnTo>
                  <a:lnTo>
                    <a:pt x="1384" y="538"/>
                  </a:lnTo>
                  <a:lnTo>
                    <a:pt x="1394" y="542"/>
                  </a:lnTo>
                  <a:lnTo>
                    <a:pt x="1406" y="546"/>
                  </a:lnTo>
                  <a:lnTo>
                    <a:pt x="1420" y="548"/>
                  </a:lnTo>
                  <a:lnTo>
                    <a:pt x="1528" y="546"/>
                  </a:lnTo>
                  <a:lnTo>
                    <a:pt x="1552" y="554"/>
                  </a:lnTo>
                  <a:lnTo>
                    <a:pt x="1586" y="576"/>
                  </a:lnTo>
                  <a:lnTo>
                    <a:pt x="1606" y="622"/>
                  </a:lnTo>
                  <a:lnTo>
                    <a:pt x="1610" y="640"/>
                  </a:lnTo>
                  <a:lnTo>
                    <a:pt x="1616" y="652"/>
                  </a:lnTo>
                  <a:lnTo>
                    <a:pt x="1626" y="664"/>
                  </a:lnTo>
                  <a:lnTo>
                    <a:pt x="1644" y="682"/>
                  </a:lnTo>
                  <a:lnTo>
                    <a:pt x="1666" y="682"/>
                  </a:lnTo>
                  <a:lnTo>
                    <a:pt x="1678" y="664"/>
                  </a:lnTo>
                  <a:lnTo>
                    <a:pt x="1696" y="662"/>
                  </a:lnTo>
                  <a:lnTo>
                    <a:pt x="1698" y="666"/>
                  </a:lnTo>
                  <a:lnTo>
                    <a:pt x="1698" y="670"/>
                  </a:lnTo>
                  <a:lnTo>
                    <a:pt x="1706" y="676"/>
                  </a:lnTo>
                  <a:lnTo>
                    <a:pt x="1716" y="680"/>
                  </a:lnTo>
                  <a:lnTo>
                    <a:pt x="1728" y="682"/>
                  </a:lnTo>
                  <a:lnTo>
                    <a:pt x="1764" y="660"/>
                  </a:lnTo>
                  <a:lnTo>
                    <a:pt x="1774" y="646"/>
                  </a:lnTo>
                  <a:lnTo>
                    <a:pt x="1784" y="632"/>
                  </a:lnTo>
                  <a:lnTo>
                    <a:pt x="1794" y="616"/>
                  </a:lnTo>
                  <a:lnTo>
                    <a:pt x="1804" y="604"/>
                  </a:lnTo>
                  <a:lnTo>
                    <a:pt x="1808" y="602"/>
                  </a:lnTo>
                  <a:lnTo>
                    <a:pt x="1814" y="610"/>
                  </a:lnTo>
                  <a:lnTo>
                    <a:pt x="1824" y="616"/>
                  </a:lnTo>
                  <a:lnTo>
                    <a:pt x="1848" y="632"/>
                  </a:lnTo>
                  <a:lnTo>
                    <a:pt x="1850" y="642"/>
                  </a:lnTo>
                  <a:lnTo>
                    <a:pt x="1856" y="654"/>
                  </a:lnTo>
                  <a:lnTo>
                    <a:pt x="1868" y="676"/>
                  </a:lnTo>
                  <a:lnTo>
                    <a:pt x="1886" y="698"/>
                  </a:lnTo>
                  <a:lnTo>
                    <a:pt x="1906" y="722"/>
                  </a:lnTo>
                  <a:lnTo>
                    <a:pt x="1926" y="788"/>
                  </a:lnTo>
                  <a:lnTo>
                    <a:pt x="1934" y="800"/>
                  </a:lnTo>
                  <a:lnTo>
                    <a:pt x="1942" y="814"/>
                  </a:lnTo>
                  <a:lnTo>
                    <a:pt x="1948" y="830"/>
                  </a:lnTo>
                  <a:lnTo>
                    <a:pt x="1950" y="840"/>
                  </a:lnTo>
                  <a:lnTo>
                    <a:pt x="1950" y="850"/>
                  </a:lnTo>
                  <a:lnTo>
                    <a:pt x="1938" y="866"/>
                  </a:lnTo>
                  <a:lnTo>
                    <a:pt x="1930" y="878"/>
                  </a:lnTo>
                  <a:lnTo>
                    <a:pt x="1928" y="892"/>
                  </a:lnTo>
                  <a:lnTo>
                    <a:pt x="1928" y="918"/>
                  </a:lnTo>
                  <a:lnTo>
                    <a:pt x="1932" y="932"/>
                  </a:lnTo>
                  <a:lnTo>
                    <a:pt x="1938" y="948"/>
                  </a:lnTo>
                  <a:lnTo>
                    <a:pt x="1940" y="958"/>
                  </a:lnTo>
                  <a:lnTo>
                    <a:pt x="1942" y="966"/>
                  </a:lnTo>
                  <a:lnTo>
                    <a:pt x="1940" y="976"/>
                  </a:lnTo>
                  <a:lnTo>
                    <a:pt x="1938" y="986"/>
                  </a:lnTo>
                  <a:lnTo>
                    <a:pt x="1938" y="1008"/>
                  </a:lnTo>
                  <a:lnTo>
                    <a:pt x="1932" y="1008"/>
                  </a:lnTo>
                  <a:lnTo>
                    <a:pt x="1932" y="1004"/>
                  </a:lnTo>
                  <a:lnTo>
                    <a:pt x="1930" y="1002"/>
                  </a:lnTo>
                  <a:lnTo>
                    <a:pt x="1924" y="996"/>
                  </a:lnTo>
                  <a:lnTo>
                    <a:pt x="1918" y="992"/>
                  </a:lnTo>
                  <a:lnTo>
                    <a:pt x="1912" y="988"/>
                  </a:lnTo>
                  <a:lnTo>
                    <a:pt x="1896" y="990"/>
                  </a:lnTo>
                  <a:lnTo>
                    <a:pt x="1886" y="994"/>
                  </a:lnTo>
                  <a:lnTo>
                    <a:pt x="1880" y="998"/>
                  </a:lnTo>
                  <a:lnTo>
                    <a:pt x="1872" y="1006"/>
                  </a:lnTo>
                  <a:lnTo>
                    <a:pt x="1872" y="1018"/>
                  </a:lnTo>
                  <a:lnTo>
                    <a:pt x="1876" y="1032"/>
                  </a:lnTo>
                  <a:lnTo>
                    <a:pt x="1882" y="1066"/>
                  </a:lnTo>
                  <a:lnTo>
                    <a:pt x="1880" y="1092"/>
                  </a:lnTo>
                  <a:lnTo>
                    <a:pt x="1866" y="1096"/>
                  </a:lnTo>
                  <a:lnTo>
                    <a:pt x="1842" y="1096"/>
                  </a:lnTo>
                  <a:lnTo>
                    <a:pt x="1810" y="1054"/>
                  </a:lnTo>
                  <a:lnTo>
                    <a:pt x="1796" y="1050"/>
                  </a:lnTo>
                  <a:lnTo>
                    <a:pt x="1782" y="1048"/>
                  </a:lnTo>
                  <a:lnTo>
                    <a:pt x="1772" y="1052"/>
                  </a:lnTo>
                  <a:lnTo>
                    <a:pt x="1762" y="1058"/>
                  </a:lnTo>
                  <a:lnTo>
                    <a:pt x="1756" y="1068"/>
                  </a:lnTo>
                  <a:lnTo>
                    <a:pt x="1752" y="1078"/>
                  </a:lnTo>
                  <a:lnTo>
                    <a:pt x="1752" y="1092"/>
                  </a:lnTo>
                  <a:lnTo>
                    <a:pt x="1754" y="1108"/>
                  </a:lnTo>
                  <a:lnTo>
                    <a:pt x="1748" y="1116"/>
                  </a:lnTo>
                  <a:lnTo>
                    <a:pt x="1744" y="1124"/>
                  </a:lnTo>
                  <a:lnTo>
                    <a:pt x="1730" y="1122"/>
                  </a:lnTo>
                  <a:lnTo>
                    <a:pt x="1718" y="1118"/>
                  </a:lnTo>
                  <a:lnTo>
                    <a:pt x="1706" y="1112"/>
                  </a:lnTo>
                  <a:lnTo>
                    <a:pt x="1700" y="1108"/>
                  </a:lnTo>
                  <a:lnTo>
                    <a:pt x="1696" y="1086"/>
                  </a:lnTo>
                  <a:lnTo>
                    <a:pt x="1678" y="1076"/>
                  </a:lnTo>
                  <a:lnTo>
                    <a:pt x="1660" y="1070"/>
                  </a:lnTo>
                  <a:lnTo>
                    <a:pt x="1632" y="1060"/>
                  </a:lnTo>
                  <a:lnTo>
                    <a:pt x="1620" y="1046"/>
                  </a:lnTo>
                  <a:lnTo>
                    <a:pt x="1600" y="1046"/>
                  </a:lnTo>
                  <a:lnTo>
                    <a:pt x="1594" y="1048"/>
                  </a:lnTo>
                  <a:lnTo>
                    <a:pt x="1588" y="1050"/>
                  </a:lnTo>
                  <a:lnTo>
                    <a:pt x="1580" y="1058"/>
                  </a:lnTo>
                  <a:lnTo>
                    <a:pt x="1566" y="1070"/>
                  </a:lnTo>
                  <a:lnTo>
                    <a:pt x="1522" y="1094"/>
                  </a:lnTo>
                  <a:lnTo>
                    <a:pt x="1504" y="1100"/>
                  </a:lnTo>
                  <a:lnTo>
                    <a:pt x="1498" y="1102"/>
                  </a:lnTo>
                  <a:lnTo>
                    <a:pt x="1492" y="1106"/>
                  </a:lnTo>
                  <a:lnTo>
                    <a:pt x="1486" y="1116"/>
                  </a:lnTo>
                  <a:lnTo>
                    <a:pt x="1474" y="1132"/>
                  </a:lnTo>
                  <a:lnTo>
                    <a:pt x="1450" y="1134"/>
                  </a:lnTo>
                  <a:lnTo>
                    <a:pt x="1442" y="1138"/>
                  </a:lnTo>
                  <a:lnTo>
                    <a:pt x="1436" y="1140"/>
                  </a:lnTo>
                  <a:lnTo>
                    <a:pt x="1430" y="1144"/>
                  </a:lnTo>
                  <a:lnTo>
                    <a:pt x="1424" y="1150"/>
                  </a:lnTo>
                  <a:lnTo>
                    <a:pt x="1410" y="1170"/>
                  </a:lnTo>
                  <a:lnTo>
                    <a:pt x="1400" y="1178"/>
                  </a:lnTo>
                  <a:lnTo>
                    <a:pt x="1382" y="1182"/>
                  </a:lnTo>
                  <a:lnTo>
                    <a:pt x="1368" y="1186"/>
                  </a:lnTo>
                  <a:lnTo>
                    <a:pt x="1342" y="119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5" name="Freeform 21"/>
            <p:cNvSpPr/>
            <p:nvPr/>
          </p:nvSpPr>
          <p:spPr bwMode="auto">
            <a:xfrm>
              <a:off x="6962775" y="4486275"/>
              <a:ext cx="577850" cy="571500"/>
            </a:xfrm>
            <a:custGeom>
              <a:avLst/>
              <a:gdLst>
                <a:gd name="T0" fmla="*/ 138 w 364"/>
                <a:gd name="T1" fmla="*/ 356 h 360"/>
                <a:gd name="T2" fmla="*/ 108 w 364"/>
                <a:gd name="T3" fmla="*/ 340 h 360"/>
                <a:gd name="T4" fmla="*/ 86 w 364"/>
                <a:gd name="T5" fmla="*/ 274 h 360"/>
                <a:gd name="T6" fmla="*/ 48 w 364"/>
                <a:gd name="T7" fmla="*/ 256 h 360"/>
                <a:gd name="T8" fmla="*/ 46 w 364"/>
                <a:gd name="T9" fmla="*/ 226 h 360"/>
                <a:gd name="T10" fmla="*/ 24 w 364"/>
                <a:gd name="T11" fmla="*/ 188 h 360"/>
                <a:gd name="T12" fmla="*/ 0 w 364"/>
                <a:gd name="T13" fmla="*/ 162 h 360"/>
                <a:gd name="T14" fmla="*/ 10 w 364"/>
                <a:gd name="T15" fmla="*/ 140 h 360"/>
                <a:gd name="T16" fmla="*/ 26 w 364"/>
                <a:gd name="T17" fmla="*/ 122 h 360"/>
                <a:gd name="T18" fmla="*/ 32 w 364"/>
                <a:gd name="T19" fmla="*/ 104 h 360"/>
                <a:gd name="T20" fmla="*/ 58 w 364"/>
                <a:gd name="T21" fmla="*/ 88 h 360"/>
                <a:gd name="T22" fmla="*/ 70 w 364"/>
                <a:gd name="T23" fmla="*/ 68 h 360"/>
                <a:gd name="T24" fmla="*/ 72 w 364"/>
                <a:gd name="T25" fmla="*/ 16 h 360"/>
                <a:gd name="T26" fmla="*/ 90 w 364"/>
                <a:gd name="T27" fmla="*/ 8 h 360"/>
                <a:gd name="T28" fmla="*/ 106 w 364"/>
                <a:gd name="T29" fmla="*/ 6 h 360"/>
                <a:gd name="T30" fmla="*/ 140 w 364"/>
                <a:gd name="T31" fmla="*/ 10 h 360"/>
                <a:gd name="T32" fmla="*/ 152 w 364"/>
                <a:gd name="T33" fmla="*/ 2 h 360"/>
                <a:gd name="T34" fmla="*/ 186 w 364"/>
                <a:gd name="T35" fmla="*/ 4 h 360"/>
                <a:gd name="T36" fmla="*/ 212 w 364"/>
                <a:gd name="T37" fmla="*/ 16 h 360"/>
                <a:gd name="T38" fmla="*/ 238 w 364"/>
                <a:gd name="T39" fmla="*/ 26 h 360"/>
                <a:gd name="T40" fmla="*/ 254 w 364"/>
                <a:gd name="T41" fmla="*/ 22 h 360"/>
                <a:gd name="T42" fmla="*/ 280 w 364"/>
                <a:gd name="T43" fmla="*/ 2 h 360"/>
                <a:gd name="T44" fmla="*/ 300 w 364"/>
                <a:gd name="T45" fmla="*/ 8 h 360"/>
                <a:gd name="T46" fmla="*/ 324 w 364"/>
                <a:gd name="T47" fmla="*/ 18 h 360"/>
                <a:gd name="T48" fmla="*/ 360 w 364"/>
                <a:gd name="T49" fmla="*/ 28 h 360"/>
                <a:gd name="T50" fmla="*/ 324 w 364"/>
                <a:gd name="T51" fmla="*/ 58 h 360"/>
                <a:gd name="T52" fmla="*/ 316 w 364"/>
                <a:gd name="T53" fmla="*/ 76 h 360"/>
                <a:gd name="T54" fmla="*/ 320 w 364"/>
                <a:gd name="T55" fmla="*/ 84 h 360"/>
                <a:gd name="T56" fmla="*/ 362 w 364"/>
                <a:gd name="T57" fmla="*/ 72 h 360"/>
                <a:gd name="T58" fmla="*/ 364 w 364"/>
                <a:gd name="T59" fmla="*/ 90 h 360"/>
                <a:gd name="T60" fmla="*/ 346 w 364"/>
                <a:gd name="T61" fmla="*/ 100 h 360"/>
                <a:gd name="T62" fmla="*/ 322 w 364"/>
                <a:gd name="T63" fmla="*/ 112 h 360"/>
                <a:gd name="T64" fmla="*/ 344 w 364"/>
                <a:gd name="T65" fmla="*/ 142 h 360"/>
                <a:gd name="T66" fmla="*/ 340 w 364"/>
                <a:gd name="T67" fmla="*/ 196 h 360"/>
                <a:gd name="T68" fmla="*/ 344 w 364"/>
                <a:gd name="T69" fmla="*/ 214 h 360"/>
                <a:gd name="T70" fmla="*/ 338 w 364"/>
                <a:gd name="T71" fmla="*/ 238 h 360"/>
                <a:gd name="T72" fmla="*/ 330 w 364"/>
                <a:gd name="T73" fmla="*/ 240 h 360"/>
                <a:gd name="T74" fmla="*/ 324 w 364"/>
                <a:gd name="T75" fmla="*/ 224 h 360"/>
                <a:gd name="T76" fmla="*/ 304 w 364"/>
                <a:gd name="T77" fmla="*/ 232 h 360"/>
                <a:gd name="T78" fmla="*/ 270 w 364"/>
                <a:gd name="T79" fmla="*/ 268 h 360"/>
                <a:gd name="T80" fmla="*/ 262 w 364"/>
                <a:gd name="T81" fmla="*/ 286 h 360"/>
                <a:gd name="T82" fmla="*/ 260 w 364"/>
                <a:gd name="T83" fmla="*/ 344 h 360"/>
                <a:gd name="T84" fmla="*/ 222 w 364"/>
                <a:gd name="T85" fmla="*/ 344 h 360"/>
                <a:gd name="T86" fmla="*/ 158 w 364"/>
                <a:gd name="T87" fmla="*/ 360 h 3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64" h="360">
                  <a:moveTo>
                    <a:pt x="158" y="360"/>
                  </a:moveTo>
                  <a:lnTo>
                    <a:pt x="158" y="360"/>
                  </a:lnTo>
                  <a:lnTo>
                    <a:pt x="138" y="356"/>
                  </a:lnTo>
                  <a:lnTo>
                    <a:pt x="126" y="352"/>
                  </a:lnTo>
                  <a:lnTo>
                    <a:pt x="116" y="346"/>
                  </a:lnTo>
                  <a:lnTo>
                    <a:pt x="108" y="340"/>
                  </a:lnTo>
                  <a:lnTo>
                    <a:pt x="86" y="274"/>
                  </a:lnTo>
                  <a:lnTo>
                    <a:pt x="66" y="258"/>
                  </a:lnTo>
                  <a:lnTo>
                    <a:pt x="48" y="256"/>
                  </a:lnTo>
                  <a:lnTo>
                    <a:pt x="50" y="240"/>
                  </a:lnTo>
                  <a:lnTo>
                    <a:pt x="46" y="226"/>
                  </a:lnTo>
                  <a:lnTo>
                    <a:pt x="40" y="212"/>
                  </a:lnTo>
                  <a:lnTo>
                    <a:pt x="34" y="200"/>
                  </a:lnTo>
                  <a:lnTo>
                    <a:pt x="24" y="188"/>
                  </a:lnTo>
                  <a:lnTo>
                    <a:pt x="14" y="178"/>
                  </a:lnTo>
                  <a:lnTo>
                    <a:pt x="0" y="162"/>
                  </a:lnTo>
                  <a:lnTo>
                    <a:pt x="0" y="156"/>
                  </a:lnTo>
                  <a:lnTo>
                    <a:pt x="2" y="150"/>
                  </a:lnTo>
                  <a:lnTo>
                    <a:pt x="10" y="140"/>
                  </a:lnTo>
                  <a:lnTo>
                    <a:pt x="18" y="130"/>
                  </a:lnTo>
                  <a:lnTo>
                    <a:pt x="26" y="122"/>
                  </a:lnTo>
                  <a:lnTo>
                    <a:pt x="26" y="114"/>
                  </a:lnTo>
                  <a:lnTo>
                    <a:pt x="28" y="110"/>
                  </a:lnTo>
                  <a:lnTo>
                    <a:pt x="32" y="104"/>
                  </a:lnTo>
                  <a:lnTo>
                    <a:pt x="36" y="102"/>
                  </a:lnTo>
                  <a:lnTo>
                    <a:pt x="48" y="94"/>
                  </a:lnTo>
                  <a:lnTo>
                    <a:pt x="58" y="88"/>
                  </a:lnTo>
                  <a:lnTo>
                    <a:pt x="70" y="68"/>
                  </a:lnTo>
                  <a:lnTo>
                    <a:pt x="70" y="38"/>
                  </a:lnTo>
                  <a:lnTo>
                    <a:pt x="70" y="24"/>
                  </a:lnTo>
                  <a:lnTo>
                    <a:pt x="72" y="16"/>
                  </a:lnTo>
                  <a:lnTo>
                    <a:pt x="80" y="14"/>
                  </a:lnTo>
                  <a:lnTo>
                    <a:pt x="90" y="8"/>
                  </a:lnTo>
                  <a:lnTo>
                    <a:pt x="94" y="6"/>
                  </a:lnTo>
                  <a:lnTo>
                    <a:pt x="100" y="6"/>
                  </a:lnTo>
                  <a:lnTo>
                    <a:pt x="106" y="6"/>
                  </a:lnTo>
                  <a:lnTo>
                    <a:pt x="112" y="10"/>
                  </a:lnTo>
                  <a:lnTo>
                    <a:pt x="140" y="10"/>
                  </a:lnTo>
                  <a:lnTo>
                    <a:pt x="146" y="6"/>
                  </a:lnTo>
                  <a:lnTo>
                    <a:pt x="152" y="2"/>
                  </a:lnTo>
                  <a:lnTo>
                    <a:pt x="160" y="0"/>
                  </a:lnTo>
                  <a:lnTo>
                    <a:pt x="168" y="0"/>
                  </a:lnTo>
                  <a:lnTo>
                    <a:pt x="186" y="4"/>
                  </a:lnTo>
                  <a:lnTo>
                    <a:pt x="202" y="8"/>
                  </a:lnTo>
                  <a:lnTo>
                    <a:pt x="212" y="16"/>
                  </a:lnTo>
                  <a:lnTo>
                    <a:pt x="224" y="22"/>
                  </a:lnTo>
                  <a:lnTo>
                    <a:pt x="230" y="24"/>
                  </a:lnTo>
                  <a:lnTo>
                    <a:pt x="238" y="26"/>
                  </a:lnTo>
                  <a:lnTo>
                    <a:pt x="246" y="24"/>
                  </a:lnTo>
                  <a:lnTo>
                    <a:pt x="254" y="22"/>
                  </a:lnTo>
                  <a:lnTo>
                    <a:pt x="264" y="14"/>
                  </a:lnTo>
                  <a:lnTo>
                    <a:pt x="274" y="4"/>
                  </a:lnTo>
                  <a:lnTo>
                    <a:pt x="280" y="2"/>
                  </a:lnTo>
                  <a:lnTo>
                    <a:pt x="286" y="0"/>
                  </a:lnTo>
                  <a:lnTo>
                    <a:pt x="292" y="2"/>
                  </a:lnTo>
                  <a:lnTo>
                    <a:pt x="300" y="8"/>
                  </a:lnTo>
                  <a:lnTo>
                    <a:pt x="324" y="18"/>
                  </a:lnTo>
                  <a:lnTo>
                    <a:pt x="364" y="22"/>
                  </a:lnTo>
                  <a:lnTo>
                    <a:pt x="360" y="28"/>
                  </a:lnTo>
                  <a:lnTo>
                    <a:pt x="352" y="34"/>
                  </a:lnTo>
                  <a:lnTo>
                    <a:pt x="332" y="48"/>
                  </a:lnTo>
                  <a:lnTo>
                    <a:pt x="324" y="58"/>
                  </a:lnTo>
                  <a:lnTo>
                    <a:pt x="318" y="66"/>
                  </a:lnTo>
                  <a:lnTo>
                    <a:pt x="316" y="72"/>
                  </a:lnTo>
                  <a:lnTo>
                    <a:pt x="316" y="76"/>
                  </a:lnTo>
                  <a:lnTo>
                    <a:pt x="316" y="80"/>
                  </a:lnTo>
                  <a:lnTo>
                    <a:pt x="320" y="84"/>
                  </a:lnTo>
                  <a:lnTo>
                    <a:pt x="350" y="84"/>
                  </a:lnTo>
                  <a:lnTo>
                    <a:pt x="362" y="72"/>
                  </a:lnTo>
                  <a:lnTo>
                    <a:pt x="364" y="82"/>
                  </a:lnTo>
                  <a:lnTo>
                    <a:pt x="364" y="90"/>
                  </a:lnTo>
                  <a:lnTo>
                    <a:pt x="360" y="96"/>
                  </a:lnTo>
                  <a:lnTo>
                    <a:pt x="346" y="100"/>
                  </a:lnTo>
                  <a:lnTo>
                    <a:pt x="338" y="104"/>
                  </a:lnTo>
                  <a:lnTo>
                    <a:pt x="322" y="112"/>
                  </a:lnTo>
                  <a:lnTo>
                    <a:pt x="324" y="132"/>
                  </a:lnTo>
                  <a:lnTo>
                    <a:pt x="344" y="142"/>
                  </a:lnTo>
                  <a:lnTo>
                    <a:pt x="340" y="166"/>
                  </a:lnTo>
                  <a:lnTo>
                    <a:pt x="340" y="196"/>
                  </a:lnTo>
                  <a:lnTo>
                    <a:pt x="342" y="204"/>
                  </a:lnTo>
                  <a:lnTo>
                    <a:pt x="344" y="214"/>
                  </a:lnTo>
                  <a:lnTo>
                    <a:pt x="342" y="228"/>
                  </a:lnTo>
                  <a:lnTo>
                    <a:pt x="340" y="232"/>
                  </a:lnTo>
                  <a:lnTo>
                    <a:pt x="338" y="238"/>
                  </a:lnTo>
                  <a:lnTo>
                    <a:pt x="330" y="240"/>
                  </a:lnTo>
                  <a:lnTo>
                    <a:pt x="328" y="226"/>
                  </a:lnTo>
                  <a:lnTo>
                    <a:pt x="324" y="224"/>
                  </a:lnTo>
                  <a:lnTo>
                    <a:pt x="320" y="224"/>
                  </a:lnTo>
                  <a:lnTo>
                    <a:pt x="312" y="226"/>
                  </a:lnTo>
                  <a:lnTo>
                    <a:pt x="304" y="232"/>
                  </a:lnTo>
                  <a:lnTo>
                    <a:pt x="296" y="240"/>
                  </a:lnTo>
                  <a:lnTo>
                    <a:pt x="280" y="256"/>
                  </a:lnTo>
                  <a:lnTo>
                    <a:pt x="270" y="268"/>
                  </a:lnTo>
                  <a:lnTo>
                    <a:pt x="266" y="278"/>
                  </a:lnTo>
                  <a:lnTo>
                    <a:pt x="262" y="286"/>
                  </a:lnTo>
                  <a:lnTo>
                    <a:pt x="260" y="344"/>
                  </a:lnTo>
                  <a:lnTo>
                    <a:pt x="250" y="342"/>
                  </a:lnTo>
                  <a:lnTo>
                    <a:pt x="222" y="344"/>
                  </a:lnTo>
                  <a:lnTo>
                    <a:pt x="200" y="346"/>
                  </a:lnTo>
                  <a:lnTo>
                    <a:pt x="180" y="352"/>
                  </a:lnTo>
                  <a:lnTo>
                    <a:pt x="158" y="36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6" name="Freeform 22"/>
            <p:cNvSpPr/>
            <p:nvPr/>
          </p:nvSpPr>
          <p:spPr bwMode="auto">
            <a:xfrm>
              <a:off x="4975225" y="4273550"/>
              <a:ext cx="733425" cy="762000"/>
            </a:xfrm>
            <a:custGeom>
              <a:avLst/>
              <a:gdLst>
                <a:gd name="T0" fmla="*/ 360 w 462"/>
                <a:gd name="T1" fmla="*/ 474 h 480"/>
                <a:gd name="T2" fmla="*/ 328 w 462"/>
                <a:gd name="T3" fmla="*/ 448 h 480"/>
                <a:gd name="T4" fmla="*/ 300 w 462"/>
                <a:gd name="T5" fmla="*/ 412 h 480"/>
                <a:gd name="T6" fmla="*/ 282 w 462"/>
                <a:gd name="T7" fmla="*/ 362 h 480"/>
                <a:gd name="T8" fmla="*/ 252 w 462"/>
                <a:gd name="T9" fmla="*/ 340 h 480"/>
                <a:gd name="T10" fmla="*/ 230 w 462"/>
                <a:gd name="T11" fmla="*/ 340 h 480"/>
                <a:gd name="T12" fmla="*/ 214 w 462"/>
                <a:gd name="T13" fmla="*/ 346 h 480"/>
                <a:gd name="T14" fmla="*/ 196 w 462"/>
                <a:gd name="T15" fmla="*/ 376 h 480"/>
                <a:gd name="T16" fmla="*/ 176 w 462"/>
                <a:gd name="T17" fmla="*/ 402 h 480"/>
                <a:gd name="T18" fmla="*/ 152 w 462"/>
                <a:gd name="T19" fmla="*/ 428 h 480"/>
                <a:gd name="T20" fmla="*/ 144 w 462"/>
                <a:gd name="T21" fmla="*/ 430 h 480"/>
                <a:gd name="T22" fmla="*/ 118 w 462"/>
                <a:gd name="T23" fmla="*/ 442 h 480"/>
                <a:gd name="T24" fmla="*/ 72 w 462"/>
                <a:gd name="T25" fmla="*/ 434 h 480"/>
                <a:gd name="T26" fmla="*/ 38 w 462"/>
                <a:gd name="T27" fmla="*/ 416 h 480"/>
                <a:gd name="T28" fmla="*/ 46 w 462"/>
                <a:gd name="T29" fmla="*/ 386 h 480"/>
                <a:gd name="T30" fmla="*/ 42 w 462"/>
                <a:gd name="T31" fmla="*/ 360 h 480"/>
                <a:gd name="T32" fmla="*/ 2 w 462"/>
                <a:gd name="T33" fmla="*/ 312 h 480"/>
                <a:gd name="T34" fmla="*/ 10 w 462"/>
                <a:gd name="T35" fmla="*/ 228 h 480"/>
                <a:gd name="T36" fmla="*/ 0 w 462"/>
                <a:gd name="T37" fmla="*/ 168 h 480"/>
                <a:gd name="T38" fmla="*/ 4 w 462"/>
                <a:gd name="T39" fmla="*/ 166 h 480"/>
                <a:gd name="T40" fmla="*/ 64 w 462"/>
                <a:gd name="T41" fmla="*/ 212 h 480"/>
                <a:gd name="T42" fmla="*/ 82 w 462"/>
                <a:gd name="T43" fmla="*/ 216 h 480"/>
                <a:gd name="T44" fmla="*/ 110 w 462"/>
                <a:gd name="T45" fmla="*/ 208 h 480"/>
                <a:gd name="T46" fmla="*/ 148 w 462"/>
                <a:gd name="T47" fmla="*/ 172 h 480"/>
                <a:gd name="T48" fmla="*/ 176 w 462"/>
                <a:gd name="T49" fmla="*/ 116 h 480"/>
                <a:gd name="T50" fmla="*/ 210 w 462"/>
                <a:gd name="T51" fmla="*/ 62 h 480"/>
                <a:gd name="T52" fmla="*/ 232 w 462"/>
                <a:gd name="T53" fmla="*/ 4 h 480"/>
                <a:gd name="T54" fmla="*/ 272 w 462"/>
                <a:gd name="T55" fmla="*/ 0 h 480"/>
                <a:gd name="T56" fmla="*/ 306 w 462"/>
                <a:gd name="T57" fmla="*/ 10 h 480"/>
                <a:gd name="T58" fmla="*/ 352 w 462"/>
                <a:gd name="T59" fmla="*/ 50 h 480"/>
                <a:gd name="T60" fmla="*/ 394 w 462"/>
                <a:gd name="T61" fmla="*/ 60 h 480"/>
                <a:gd name="T62" fmla="*/ 444 w 462"/>
                <a:gd name="T63" fmla="*/ 98 h 480"/>
                <a:gd name="T64" fmla="*/ 462 w 462"/>
                <a:gd name="T65" fmla="*/ 134 h 480"/>
                <a:gd name="T66" fmla="*/ 430 w 462"/>
                <a:gd name="T67" fmla="*/ 158 h 480"/>
                <a:gd name="T68" fmla="*/ 402 w 462"/>
                <a:gd name="T69" fmla="*/ 182 h 480"/>
                <a:gd name="T70" fmla="*/ 336 w 462"/>
                <a:gd name="T71" fmla="*/ 188 h 480"/>
                <a:gd name="T72" fmla="*/ 292 w 462"/>
                <a:gd name="T73" fmla="*/ 192 h 480"/>
                <a:gd name="T74" fmla="*/ 284 w 462"/>
                <a:gd name="T75" fmla="*/ 218 h 480"/>
                <a:gd name="T76" fmla="*/ 288 w 462"/>
                <a:gd name="T77" fmla="*/ 236 h 480"/>
                <a:gd name="T78" fmla="*/ 284 w 462"/>
                <a:gd name="T79" fmla="*/ 276 h 480"/>
                <a:gd name="T80" fmla="*/ 304 w 462"/>
                <a:gd name="T81" fmla="*/ 296 h 480"/>
                <a:gd name="T82" fmla="*/ 362 w 462"/>
                <a:gd name="T83" fmla="*/ 364 h 480"/>
                <a:gd name="T84" fmla="*/ 372 w 462"/>
                <a:gd name="T85" fmla="*/ 400 h 4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62" h="480">
                  <a:moveTo>
                    <a:pt x="372" y="480"/>
                  </a:moveTo>
                  <a:lnTo>
                    <a:pt x="372" y="480"/>
                  </a:lnTo>
                  <a:lnTo>
                    <a:pt x="360" y="474"/>
                  </a:lnTo>
                  <a:lnTo>
                    <a:pt x="348" y="466"/>
                  </a:lnTo>
                  <a:lnTo>
                    <a:pt x="338" y="458"/>
                  </a:lnTo>
                  <a:lnTo>
                    <a:pt x="328" y="448"/>
                  </a:lnTo>
                  <a:lnTo>
                    <a:pt x="312" y="430"/>
                  </a:lnTo>
                  <a:lnTo>
                    <a:pt x="300" y="412"/>
                  </a:lnTo>
                  <a:lnTo>
                    <a:pt x="296" y="394"/>
                  </a:lnTo>
                  <a:lnTo>
                    <a:pt x="290" y="376"/>
                  </a:lnTo>
                  <a:lnTo>
                    <a:pt x="282" y="362"/>
                  </a:lnTo>
                  <a:lnTo>
                    <a:pt x="272" y="350"/>
                  </a:lnTo>
                  <a:lnTo>
                    <a:pt x="258" y="342"/>
                  </a:lnTo>
                  <a:lnTo>
                    <a:pt x="252" y="340"/>
                  </a:lnTo>
                  <a:lnTo>
                    <a:pt x="246" y="338"/>
                  </a:lnTo>
                  <a:lnTo>
                    <a:pt x="238" y="338"/>
                  </a:lnTo>
                  <a:lnTo>
                    <a:pt x="230" y="340"/>
                  </a:lnTo>
                  <a:lnTo>
                    <a:pt x="222" y="342"/>
                  </a:lnTo>
                  <a:lnTo>
                    <a:pt x="214" y="346"/>
                  </a:lnTo>
                  <a:lnTo>
                    <a:pt x="202" y="358"/>
                  </a:lnTo>
                  <a:lnTo>
                    <a:pt x="198" y="364"/>
                  </a:lnTo>
                  <a:lnTo>
                    <a:pt x="196" y="376"/>
                  </a:lnTo>
                  <a:lnTo>
                    <a:pt x="188" y="390"/>
                  </a:lnTo>
                  <a:lnTo>
                    <a:pt x="176" y="402"/>
                  </a:lnTo>
                  <a:lnTo>
                    <a:pt x="152" y="424"/>
                  </a:lnTo>
                  <a:lnTo>
                    <a:pt x="152" y="428"/>
                  </a:lnTo>
                  <a:lnTo>
                    <a:pt x="146" y="428"/>
                  </a:lnTo>
                  <a:lnTo>
                    <a:pt x="144" y="430"/>
                  </a:lnTo>
                  <a:lnTo>
                    <a:pt x="140" y="434"/>
                  </a:lnTo>
                  <a:lnTo>
                    <a:pt x="118" y="442"/>
                  </a:lnTo>
                  <a:lnTo>
                    <a:pt x="94" y="440"/>
                  </a:lnTo>
                  <a:lnTo>
                    <a:pt x="72" y="434"/>
                  </a:lnTo>
                  <a:lnTo>
                    <a:pt x="54" y="426"/>
                  </a:lnTo>
                  <a:lnTo>
                    <a:pt x="46" y="422"/>
                  </a:lnTo>
                  <a:lnTo>
                    <a:pt x="38" y="416"/>
                  </a:lnTo>
                  <a:lnTo>
                    <a:pt x="46" y="400"/>
                  </a:lnTo>
                  <a:lnTo>
                    <a:pt x="46" y="386"/>
                  </a:lnTo>
                  <a:lnTo>
                    <a:pt x="44" y="374"/>
                  </a:lnTo>
                  <a:lnTo>
                    <a:pt x="42" y="360"/>
                  </a:lnTo>
                  <a:lnTo>
                    <a:pt x="16" y="336"/>
                  </a:lnTo>
                  <a:lnTo>
                    <a:pt x="8" y="324"/>
                  </a:lnTo>
                  <a:lnTo>
                    <a:pt x="2" y="312"/>
                  </a:lnTo>
                  <a:lnTo>
                    <a:pt x="10" y="228"/>
                  </a:lnTo>
                  <a:lnTo>
                    <a:pt x="2" y="194"/>
                  </a:lnTo>
                  <a:lnTo>
                    <a:pt x="0" y="182"/>
                  </a:lnTo>
                  <a:lnTo>
                    <a:pt x="0" y="168"/>
                  </a:lnTo>
                  <a:lnTo>
                    <a:pt x="4" y="166"/>
                  </a:lnTo>
                  <a:lnTo>
                    <a:pt x="38" y="188"/>
                  </a:lnTo>
                  <a:lnTo>
                    <a:pt x="64" y="212"/>
                  </a:lnTo>
                  <a:lnTo>
                    <a:pt x="74" y="216"/>
                  </a:lnTo>
                  <a:lnTo>
                    <a:pt x="82" y="216"/>
                  </a:lnTo>
                  <a:lnTo>
                    <a:pt x="92" y="216"/>
                  </a:lnTo>
                  <a:lnTo>
                    <a:pt x="102" y="212"/>
                  </a:lnTo>
                  <a:lnTo>
                    <a:pt x="110" y="208"/>
                  </a:lnTo>
                  <a:lnTo>
                    <a:pt x="118" y="204"/>
                  </a:lnTo>
                  <a:lnTo>
                    <a:pt x="134" y="190"/>
                  </a:lnTo>
                  <a:lnTo>
                    <a:pt x="148" y="172"/>
                  </a:lnTo>
                  <a:lnTo>
                    <a:pt x="158" y="154"/>
                  </a:lnTo>
                  <a:lnTo>
                    <a:pt x="168" y="134"/>
                  </a:lnTo>
                  <a:lnTo>
                    <a:pt x="176" y="116"/>
                  </a:lnTo>
                  <a:lnTo>
                    <a:pt x="210" y="62"/>
                  </a:lnTo>
                  <a:lnTo>
                    <a:pt x="210" y="16"/>
                  </a:lnTo>
                  <a:lnTo>
                    <a:pt x="232" y="4"/>
                  </a:lnTo>
                  <a:lnTo>
                    <a:pt x="252" y="2"/>
                  </a:lnTo>
                  <a:lnTo>
                    <a:pt x="272" y="0"/>
                  </a:lnTo>
                  <a:lnTo>
                    <a:pt x="284" y="2"/>
                  </a:lnTo>
                  <a:lnTo>
                    <a:pt x="294" y="4"/>
                  </a:lnTo>
                  <a:lnTo>
                    <a:pt x="306" y="10"/>
                  </a:lnTo>
                  <a:lnTo>
                    <a:pt x="318" y="18"/>
                  </a:lnTo>
                  <a:lnTo>
                    <a:pt x="352" y="50"/>
                  </a:lnTo>
                  <a:lnTo>
                    <a:pt x="394" y="60"/>
                  </a:lnTo>
                  <a:lnTo>
                    <a:pt x="412" y="70"/>
                  </a:lnTo>
                  <a:lnTo>
                    <a:pt x="434" y="88"/>
                  </a:lnTo>
                  <a:lnTo>
                    <a:pt x="444" y="98"/>
                  </a:lnTo>
                  <a:lnTo>
                    <a:pt x="454" y="110"/>
                  </a:lnTo>
                  <a:lnTo>
                    <a:pt x="460" y="122"/>
                  </a:lnTo>
                  <a:lnTo>
                    <a:pt x="462" y="134"/>
                  </a:lnTo>
                  <a:lnTo>
                    <a:pt x="444" y="146"/>
                  </a:lnTo>
                  <a:lnTo>
                    <a:pt x="430" y="158"/>
                  </a:lnTo>
                  <a:lnTo>
                    <a:pt x="416" y="170"/>
                  </a:lnTo>
                  <a:lnTo>
                    <a:pt x="402" y="182"/>
                  </a:lnTo>
                  <a:lnTo>
                    <a:pt x="386" y="186"/>
                  </a:lnTo>
                  <a:lnTo>
                    <a:pt x="368" y="188"/>
                  </a:lnTo>
                  <a:lnTo>
                    <a:pt x="336" y="188"/>
                  </a:lnTo>
                  <a:lnTo>
                    <a:pt x="322" y="186"/>
                  </a:lnTo>
                  <a:lnTo>
                    <a:pt x="306" y="188"/>
                  </a:lnTo>
                  <a:lnTo>
                    <a:pt x="292" y="192"/>
                  </a:lnTo>
                  <a:lnTo>
                    <a:pt x="280" y="198"/>
                  </a:lnTo>
                  <a:lnTo>
                    <a:pt x="284" y="218"/>
                  </a:lnTo>
                  <a:lnTo>
                    <a:pt x="288" y="228"/>
                  </a:lnTo>
                  <a:lnTo>
                    <a:pt x="288" y="236"/>
                  </a:lnTo>
                  <a:lnTo>
                    <a:pt x="284" y="256"/>
                  </a:lnTo>
                  <a:lnTo>
                    <a:pt x="282" y="266"/>
                  </a:lnTo>
                  <a:lnTo>
                    <a:pt x="284" y="276"/>
                  </a:lnTo>
                  <a:lnTo>
                    <a:pt x="290" y="286"/>
                  </a:lnTo>
                  <a:lnTo>
                    <a:pt x="304" y="296"/>
                  </a:lnTo>
                  <a:lnTo>
                    <a:pt x="334" y="324"/>
                  </a:lnTo>
                  <a:lnTo>
                    <a:pt x="362" y="364"/>
                  </a:lnTo>
                  <a:lnTo>
                    <a:pt x="372" y="400"/>
                  </a:lnTo>
                  <a:lnTo>
                    <a:pt x="372" y="48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7" name="Freeform 23"/>
            <p:cNvSpPr/>
            <p:nvPr/>
          </p:nvSpPr>
          <p:spPr bwMode="auto">
            <a:xfrm>
              <a:off x="5438775" y="4105275"/>
              <a:ext cx="1196975" cy="739775"/>
            </a:xfrm>
            <a:custGeom>
              <a:avLst/>
              <a:gdLst>
                <a:gd name="T0" fmla="*/ 72 w 754"/>
                <a:gd name="T1" fmla="*/ 452 h 466"/>
                <a:gd name="T2" fmla="*/ 4 w 754"/>
                <a:gd name="T3" fmla="*/ 380 h 466"/>
                <a:gd name="T4" fmla="*/ 2 w 754"/>
                <a:gd name="T5" fmla="*/ 362 h 466"/>
                <a:gd name="T6" fmla="*/ 6 w 754"/>
                <a:gd name="T7" fmla="*/ 348 h 466"/>
                <a:gd name="T8" fmla="*/ 0 w 754"/>
                <a:gd name="T9" fmla="*/ 310 h 466"/>
                <a:gd name="T10" fmla="*/ 18 w 754"/>
                <a:gd name="T11" fmla="*/ 304 h 466"/>
                <a:gd name="T12" fmla="*/ 96 w 754"/>
                <a:gd name="T13" fmla="*/ 304 h 466"/>
                <a:gd name="T14" fmla="*/ 138 w 754"/>
                <a:gd name="T15" fmla="*/ 276 h 466"/>
                <a:gd name="T16" fmla="*/ 178 w 754"/>
                <a:gd name="T17" fmla="*/ 244 h 466"/>
                <a:gd name="T18" fmla="*/ 180 w 754"/>
                <a:gd name="T19" fmla="*/ 226 h 466"/>
                <a:gd name="T20" fmla="*/ 126 w 754"/>
                <a:gd name="T21" fmla="*/ 166 h 466"/>
                <a:gd name="T22" fmla="*/ 100 w 754"/>
                <a:gd name="T23" fmla="*/ 144 h 466"/>
                <a:gd name="T24" fmla="*/ 98 w 754"/>
                <a:gd name="T25" fmla="*/ 96 h 466"/>
                <a:gd name="T26" fmla="*/ 136 w 754"/>
                <a:gd name="T27" fmla="*/ 66 h 466"/>
                <a:gd name="T28" fmla="*/ 146 w 754"/>
                <a:gd name="T29" fmla="*/ 54 h 466"/>
                <a:gd name="T30" fmla="*/ 140 w 754"/>
                <a:gd name="T31" fmla="*/ 30 h 466"/>
                <a:gd name="T32" fmla="*/ 118 w 754"/>
                <a:gd name="T33" fmla="*/ 10 h 466"/>
                <a:gd name="T34" fmla="*/ 108 w 754"/>
                <a:gd name="T35" fmla="*/ 0 h 466"/>
                <a:gd name="T36" fmla="*/ 234 w 754"/>
                <a:gd name="T37" fmla="*/ 6 h 466"/>
                <a:gd name="T38" fmla="*/ 246 w 754"/>
                <a:gd name="T39" fmla="*/ 22 h 466"/>
                <a:gd name="T40" fmla="*/ 276 w 754"/>
                <a:gd name="T41" fmla="*/ 46 h 466"/>
                <a:gd name="T42" fmla="*/ 314 w 754"/>
                <a:gd name="T43" fmla="*/ 62 h 466"/>
                <a:gd name="T44" fmla="*/ 338 w 754"/>
                <a:gd name="T45" fmla="*/ 72 h 466"/>
                <a:gd name="T46" fmla="*/ 494 w 754"/>
                <a:gd name="T47" fmla="*/ 100 h 466"/>
                <a:gd name="T48" fmla="*/ 504 w 754"/>
                <a:gd name="T49" fmla="*/ 116 h 466"/>
                <a:gd name="T50" fmla="*/ 524 w 754"/>
                <a:gd name="T51" fmla="*/ 136 h 466"/>
                <a:gd name="T52" fmla="*/ 618 w 754"/>
                <a:gd name="T53" fmla="*/ 158 h 466"/>
                <a:gd name="T54" fmla="*/ 626 w 754"/>
                <a:gd name="T55" fmla="*/ 160 h 466"/>
                <a:gd name="T56" fmla="*/ 660 w 754"/>
                <a:gd name="T57" fmla="*/ 164 h 466"/>
                <a:gd name="T58" fmla="*/ 670 w 754"/>
                <a:gd name="T59" fmla="*/ 174 h 466"/>
                <a:gd name="T60" fmla="*/ 684 w 754"/>
                <a:gd name="T61" fmla="*/ 192 h 466"/>
                <a:gd name="T62" fmla="*/ 702 w 754"/>
                <a:gd name="T63" fmla="*/ 196 h 466"/>
                <a:gd name="T64" fmla="*/ 718 w 754"/>
                <a:gd name="T65" fmla="*/ 208 h 466"/>
                <a:gd name="T66" fmla="*/ 708 w 754"/>
                <a:gd name="T67" fmla="*/ 228 h 466"/>
                <a:gd name="T68" fmla="*/ 702 w 754"/>
                <a:gd name="T69" fmla="*/ 250 h 466"/>
                <a:gd name="T70" fmla="*/ 724 w 754"/>
                <a:gd name="T71" fmla="*/ 274 h 466"/>
                <a:gd name="T72" fmla="*/ 732 w 754"/>
                <a:gd name="T73" fmla="*/ 298 h 466"/>
                <a:gd name="T74" fmla="*/ 740 w 754"/>
                <a:gd name="T75" fmla="*/ 320 h 466"/>
                <a:gd name="T76" fmla="*/ 754 w 754"/>
                <a:gd name="T77" fmla="*/ 330 h 466"/>
                <a:gd name="T78" fmla="*/ 734 w 754"/>
                <a:gd name="T79" fmla="*/ 338 h 466"/>
                <a:gd name="T80" fmla="*/ 692 w 754"/>
                <a:gd name="T81" fmla="*/ 354 h 466"/>
                <a:gd name="T82" fmla="*/ 640 w 754"/>
                <a:gd name="T83" fmla="*/ 392 h 466"/>
                <a:gd name="T84" fmla="*/ 616 w 754"/>
                <a:gd name="T85" fmla="*/ 414 h 466"/>
                <a:gd name="T86" fmla="*/ 582 w 754"/>
                <a:gd name="T87" fmla="*/ 424 h 466"/>
                <a:gd name="T88" fmla="*/ 562 w 754"/>
                <a:gd name="T89" fmla="*/ 434 h 466"/>
                <a:gd name="T90" fmla="*/ 544 w 754"/>
                <a:gd name="T91" fmla="*/ 448 h 466"/>
                <a:gd name="T92" fmla="*/ 512 w 754"/>
                <a:gd name="T93" fmla="*/ 422 h 466"/>
                <a:gd name="T94" fmla="*/ 482 w 754"/>
                <a:gd name="T95" fmla="*/ 408 h 466"/>
                <a:gd name="T96" fmla="*/ 450 w 754"/>
                <a:gd name="T97" fmla="*/ 380 h 466"/>
                <a:gd name="T98" fmla="*/ 426 w 754"/>
                <a:gd name="T99" fmla="*/ 384 h 466"/>
                <a:gd name="T100" fmla="*/ 410 w 754"/>
                <a:gd name="T101" fmla="*/ 404 h 466"/>
                <a:gd name="T102" fmla="*/ 358 w 754"/>
                <a:gd name="T103" fmla="*/ 392 h 466"/>
                <a:gd name="T104" fmla="*/ 286 w 754"/>
                <a:gd name="T105" fmla="*/ 352 h 466"/>
                <a:gd name="T106" fmla="*/ 252 w 754"/>
                <a:gd name="T107" fmla="*/ 346 h 466"/>
                <a:gd name="T108" fmla="*/ 200 w 754"/>
                <a:gd name="T109" fmla="*/ 338 h 466"/>
                <a:gd name="T110" fmla="*/ 184 w 754"/>
                <a:gd name="T111" fmla="*/ 350 h 466"/>
                <a:gd name="T112" fmla="*/ 202 w 754"/>
                <a:gd name="T113" fmla="*/ 380 h 466"/>
                <a:gd name="T114" fmla="*/ 196 w 754"/>
                <a:gd name="T115" fmla="*/ 392 h 466"/>
                <a:gd name="T116" fmla="*/ 164 w 754"/>
                <a:gd name="T117" fmla="*/ 390 h 466"/>
                <a:gd name="T118" fmla="*/ 128 w 754"/>
                <a:gd name="T119" fmla="*/ 406 h 466"/>
                <a:gd name="T120" fmla="*/ 96 w 754"/>
                <a:gd name="T121" fmla="*/ 454 h 466"/>
                <a:gd name="T122" fmla="*/ 80 w 754"/>
                <a:gd name="T123" fmla="*/ 466 h 4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54" h="466">
                  <a:moveTo>
                    <a:pt x="80" y="466"/>
                  </a:moveTo>
                  <a:lnTo>
                    <a:pt x="80" y="466"/>
                  </a:lnTo>
                  <a:lnTo>
                    <a:pt x="72" y="452"/>
                  </a:lnTo>
                  <a:lnTo>
                    <a:pt x="64" y="440"/>
                  </a:lnTo>
                  <a:lnTo>
                    <a:pt x="44" y="418"/>
                  </a:lnTo>
                  <a:lnTo>
                    <a:pt x="4" y="380"/>
                  </a:lnTo>
                  <a:lnTo>
                    <a:pt x="2" y="368"/>
                  </a:lnTo>
                  <a:lnTo>
                    <a:pt x="2" y="362"/>
                  </a:lnTo>
                  <a:lnTo>
                    <a:pt x="4" y="356"/>
                  </a:lnTo>
                  <a:lnTo>
                    <a:pt x="6" y="348"/>
                  </a:lnTo>
                  <a:lnTo>
                    <a:pt x="8" y="328"/>
                  </a:lnTo>
                  <a:lnTo>
                    <a:pt x="0" y="310"/>
                  </a:lnTo>
                  <a:lnTo>
                    <a:pt x="6" y="306"/>
                  </a:lnTo>
                  <a:lnTo>
                    <a:pt x="18" y="304"/>
                  </a:lnTo>
                  <a:lnTo>
                    <a:pt x="44" y="302"/>
                  </a:lnTo>
                  <a:lnTo>
                    <a:pt x="96" y="304"/>
                  </a:lnTo>
                  <a:lnTo>
                    <a:pt x="112" y="298"/>
                  </a:lnTo>
                  <a:lnTo>
                    <a:pt x="126" y="288"/>
                  </a:lnTo>
                  <a:lnTo>
                    <a:pt x="138" y="276"/>
                  </a:lnTo>
                  <a:lnTo>
                    <a:pt x="152" y="264"/>
                  </a:lnTo>
                  <a:lnTo>
                    <a:pt x="178" y="244"/>
                  </a:lnTo>
                  <a:lnTo>
                    <a:pt x="180" y="226"/>
                  </a:lnTo>
                  <a:lnTo>
                    <a:pt x="162" y="200"/>
                  </a:lnTo>
                  <a:lnTo>
                    <a:pt x="144" y="182"/>
                  </a:lnTo>
                  <a:lnTo>
                    <a:pt x="126" y="166"/>
                  </a:lnTo>
                  <a:lnTo>
                    <a:pt x="106" y="156"/>
                  </a:lnTo>
                  <a:lnTo>
                    <a:pt x="100" y="144"/>
                  </a:lnTo>
                  <a:lnTo>
                    <a:pt x="98" y="96"/>
                  </a:lnTo>
                  <a:lnTo>
                    <a:pt x="114" y="80"/>
                  </a:lnTo>
                  <a:lnTo>
                    <a:pt x="124" y="72"/>
                  </a:lnTo>
                  <a:lnTo>
                    <a:pt x="136" y="66"/>
                  </a:lnTo>
                  <a:lnTo>
                    <a:pt x="142" y="60"/>
                  </a:lnTo>
                  <a:lnTo>
                    <a:pt x="146" y="54"/>
                  </a:lnTo>
                  <a:lnTo>
                    <a:pt x="146" y="48"/>
                  </a:lnTo>
                  <a:lnTo>
                    <a:pt x="146" y="42"/>
                  </a:lnTo>
                  <a:lnTo>
                    <a:pt x="140" y="30"/>
                  </a:lnTo>
                  <a:lnTo>
                    <a:pt x="134" y="22"/>
                  </a:lnTo>
                  <a:lnTo>
                    <a:pt x="118" y="10"/>
                  </a:lnTo>
                  <a:lnTo>
                    <a:pt x="112" y="6"/>
                  </a:lnTo>
                  <a:lnTo>
                    <a:pt x="108" y="0"/>
                  </a:lnTo>
                  <a:lnTo>
                    <a:pt x="196" y="0"/>
                  </a:lnTo>
                  <a:lnTo>
                    <a:pt x="234" y="6"/>
                  </a:lnTo>
                  <a:lnTo>
                    <a:pt x="238" y="14"/>
                  </a:lnTo>
                  <a:lnTo>
                    <a:pt x="246" y="22"/>
                  </a:lnTo>
                  <a:lnTo>
                    <a:pt x="254" y="30"/>
                  </a:lnTo>
                  <a:lnTo>
                    <a:pt x="264" y="38"/>
                  </a:lnTo>
                  <a:lnTo>
                    <a:pt x="276" y="46"/>
                  </a:lnTo>
                  <a:lnTo>
                    <a:pt x="288" y="52"/>
                  </a:lnTo>
                  <a:lnTo>
                    <a:pt x="300" y="58"/>
                  </a:lnTo>
                  <a:lnTo>
                    <a:pt x="314" y="62"/>
                  </a:lnTo>
                  <a:lnTo>
                    <a:pt x="338" y="72"/>
                  </a:lnTo>
                  <a:lnTo>
                    <a:pt x="456" y="74"/>
                  </a:lnTo>
                  <a:lnTo>
                    <a:pt x="494" y="100"/>
                  </a:lnTo>
                  <a:lnTo>
                    <a:pt x="498" y="108"/>
                  </a:lnTo>
                  <a:lnTo>
                    <a:pt x="504" y="116"/>
                  </a:lnTo>
                  <a:lnTo>
                    <a:pt x="512" y="126"/>
                  </a:lnTo>
                  <a:lnTo>
                    <a:pt x="524" y="136"/>
                  </a:lnTo>
                  <a:lnTo>
                    <a:pt x="578" y="140"/>
                  </a:lnTo>
                  <a:lnTo>
                    <a:pt x="618" y="158"/>
                  </a:lnTo>
                  <a:lnTo>
                    <a:pt x="622" y="160"/>
                  </a:lnTo>
                  <a:lnTo>
                    <a:pt x="626" y="160"/>
                  </a:lnTo>
                  <a:lnTo>
                    <a:pt x="638" y="160"/>
                  </a:lnTo>
                  <a:lnTo>
                    <a:pt x="652" y="162"/>
                  </a:lnTo>
                  <a:lnTo>
                    <a:pt x="660" y="164"/>
                  </a:lnTo>
                  <a:lnTo>
                    <a:pt x="668" y="170"/>
                  </a:lnTo>
                  <a:lnTo>
                    <a:pt x="670" y="174"/>
                  </a:lnTo>
                  <a:lnTo>
                    <a:pt x="672" y="180"/>
                  </a:lnTo>
                  <a:lnTo>
                    <a:pt x="676" y="186"/>
                  </a:lnTo>
                  <a:lnTo>
                    <a:pt x="684" y="192"/>
                  </a:lnTo>
                  <a:lnTo>
                    <a:pt x="690" y="194"/>
                  </a:lnTo>
                  <a:lnTo>
                    <a:pt x="702" y="196"/>
                  </a:lnTo>
                  <a:lnTo>
                    <a:pt x="710" y="198"/>
                  </a:lnTo>
                  <a:lnTo>
                    <a:pt x="714" y="202"/>
                  </a:lnTo>
                  <a:lnTo>
                    <a:pt x="718" y="208"/>
                  </a:lnTo>
                  <a:lnTo>
                    <a:pt x="720" y="214"/>
                  </a:lnTo>
                  <a:lnTo>
                    <a:pt x="708" y="228"/>
                  </a:lnTo>
                  <a:lnTo>
                    <a:pt x="706" y="236"/>
                  </a:lnTo>
                  <a:lnTo>
                    <a:pt x="702" y="250"/>
                  </a:lnTo>
                  <a:lnTo>
                    <a:pt x="708" y="256"/>
                  </a:lnTo>
                  <a:lnTo>
                    <a:pt x="716" y="264"/>
                  </a:lnTo>
                  <a:lnTo>
                    <a:pt x="724" y="274"/>
                  </a:lnTo>
                  <a:lnTo>
                    <a:pt x="732" y="290"/>
                  </a:lnTo>
                  <a:lnTo>
                    <a:pt x="732" y="298"/>
                  </a:lnTo>
                  <a:lnTo>
                    <a:pt x="734" y="310"/>
                  </a:lnTo>
                  <a:lnTo>
                    <a:pt x="736" y="316"/>
                  </a:lnTo>
                  <a:lnTo>
                    <a:pt x="740" y="320"/>
                  </a:lnTo>
                  <a:lnTo>
                    <a:pt x="746" y="326"/>
                  </a:lnTo>
                  <a:lnTo>
                    <a:pt x="754" y="330"/>
                  </a:lnTo>
                  <a:lnTo>
                    <a:pt x="754" y="334"/>
                  </a:lnTo>
                  <a:lnTo>
                    <a:pt x="734" y="338"/>
                  </a:lnTo>
                  <a:lnTo>
                    <a:pt x="718" y="342"/>
                  </a:lnTo>
                  <a:lnTo>
                    <a:pt x="704" y="348"/>
                  </a:lnTo>
                  <a:lnTo>
                    <a:pt x="692" y="354"/>
                  </a:lnTo>
                  <a:lnTo>
                    <a:pt x="670" y="372"/>
                  </a:lnTo>
                  <a:lnTo>
                    <a:pt x="640" y="392"/>
                  </a:lnTo>
                  <a:lnTo>
                    <a:pt x="634" y="396"/>
                  </a:lnTo>
                  <a:lnTo>
                    <a:pt x="626" y="400"/>
                  </a:lnTo>
                  <a:lnTo>
                    <a:pt x="616" y="414"/>
                  </a:lnTo>
                  <a:lnTo>
                    <a:pt x="598" y="420"/>
                  </a:lnTo>
                  <a:lnTo>
                    <a:pt x="582" y="424"/>
                  </a:lnTo>
                  <a:lnTo>
                    <a:pt x="576" y="426"/>
                  </a:lnTo>
                  <a:lnTo>
                    <a:pt x="570" y="430"/>
                  </a:lnTo>
                  <a:lnTo>
                    <a:pt x="562" y="434"/>
                  </a:lnTo>
                  <a:lnTo>
                    <a:pt x="556" y="442"/>
                  </a:lnTo>
                  <a:lnTo>
                    <a:pt x="544" y="448"/>
                  </a:lnTo>
                  <a:lnTo>
                    <a:pt x="512" y="422"/>
                  </a:lnTo>
                  <a:lnTo>
                    <a:pt x="500" y="418"/>
                  </a:lnTo>
                  <a:lnTo>
                    <a:pt x="490" y="414"/>
                  </a:lnTo>
                  <a:lnTo>
                    <a:pt x="482" y="408"/>
                  </a:lnTo>
                  <a:lnTo>
                    <a:pt x="474" y="402"/>
                  </a:lnTo>
                  <a:lnTo>
                    <a:pt x="462" y="390"/>
                  </a:lnTo>
                  <a:lnTo>
                    <a:pt x="450" y="380"/>
                  </a:lnTo>
                  <a:lnTo>
                    <a:pt x="434" y="382"/>
                  </a:lnTo>
                  <a:lnTo>
                    <a:pt x="426" y="384"/>
                  </a:lnTo>
                  <a:lnTo>
                    <a:pt x="420" y="392"/>
                  </a:lnTo>
                  <a:lnTo>
                    <a:pt x="410" y="404"/>
                  </a:lnTo>
                  <a:lnTo>
                    <a:pt x="392" y="402"/>
                  </a:lnTo>
                  <a:lnTo>
                    <a:pt x="374" y="398"/>
                  </a:lnTo>
                  <a:lnTo>
                    <a:pt x="358" y="392"/>
                  </a:lnTo>
                  <a:lnTo>
                    <a:pt x="342" y="384"/>
                  </a:lnTo>
                  <a:lnTo>
                    <a:pt x="312" y="366"/>
                  </a:lnTo>
                  <a:lnTo>
                    <a:pt x="286" y="352"/>
                  </a:lnTo>
                  <a:lnTo>
                    <a:pt x="268" y="348"/>
                  </a:lnTo>
                  <a:lnTo>
                    <a:pt x="252" y="346"/>
                  </a:lnTo>
                  <a:lnTo>
                    <a:pt x="228" y="338"/>
                  </a:lnTo>
                  <a:lnTo>
                    <a:pt x="200" y="338"/>
                  </a:lnTo>
                  <a:lnTo>
                    <a:pt x="192" y="342"/>
                  </a:lnTo>
                  <a:lnTo>
                    <a:pt x="186" y="344"/>
                  </a:lnTo>
                  <a:lnTo>
                    <a:pt x="184" y="350"/>
                  </a:lnTo>
                  <a:lnTo>
                    <a:pt x="186" y="358"/>
                  </a:lnTo>
                  <a:lnTo>
                    <a:pt x="192" y="368"/>
                  </a:lnTo>
                  <a:lnTo>
                    <a:pt x="202" y="380"/>
                  </a:lnTo>
                  <a:lnTo>
                    <a:pt x="196" y="392"/>
                  </a:lnTo>
                  <a:lnTo>
                    <a:pt x="182" y="390"/>
                  </a:lnTo>
                  <a:lnTo>
                    <a:pt x="164" y="390"/>
                  </a:lnTo>
                  <a:lnTo>
                    <a:pt x="150" y="394"/>
                  </a:lnTo>
                  <a:lnTo>
                    <a:pt x="138" y="398"/>
                  </a:lnTo>
                  <a:lnTo>
                    <a:pt x="128" y="406"/>
                  </a:lnTo>
                  <a:lnTo>
                    <a:pt x="118" y="414"/>
                  </a:lnTo>
                  <a:lnTo>
                    <a:pt x="112" y="426"/>
                  </a:lnTo>
                  <a:lnTo>
                    <a:pt x="96" y="454"/>
                  </a:lnTo>
                  <a:lnTo>
                    <a:pt x="88" y="460"/>
                  </a:lnTo>
                  <a:lnTo>
                    <a:pt x="80" y="4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8" name="Freeform 24"/>
            <p:cNvSpPr/>
            <p:nvPr/>
          </p:nvSpPr>
          <p:spPr bwMode="auto">
            <a:xfrm>
              <a:off x="6423025" y="3759200"/>
              <a:ext cx="739775" cy="911225"/>
            </a:xfrm>
            <a:custGeom>
              <a:avLst/>
              <a:gdLst>
                <a:gd name="T0" fmla="*/ 212 w 466"/>
                <a:gd name="T1" fmla="*/ 570 h 574"/>
                <a:gd name="T2" fmla="*/ 202 w 466"/>
                <a:gd name="T3" fmla="*/ 516 h 574"/>
                <a:gd name="T4" fmla="*/ 166 w 466"/>
                <a:gd name="T5" fmla="*/ 522 h 574"/>
                <a:gd name="T6" fmla="*/ 148 w 466"/>
                <a:gd name="T7" fmla="*/ 546 h 574"/>
                <a:gd name="T8" fmla="*/ 140 w 466"/>
                <a:gd name="T9" fmla="*/ 538 h 574"/>
                <a:gd name="T10" fmla="*/ 122 w 466"/>
                <a:gd name="T11" fmla="*/ 520 h 574"/>
                <a:gd name="T12" fmla="*/ 114 w 466"/>
                <a:gd name="T13" fmla="*/ 490 h 574"/>
                <a:gd name="T14" fmla="*/ 102 w 466"/>
                <a:gd name="T15" fmla="*/ 470 h 574"/>
                <a:gd name="T16" fmla="*/ 100 w 466"/>
                <a:gd name="T17" fmla="*/ 446 h 574"/>
                <a:gd name="T18" fmla="*/ 106 w 466"/>
                <a:gd name="T19" fmla="*/ 416 h 574"/>
                <a:gd name="T20" fmla="*/ 68 w 466"/>
                <a:gd name="T21" fmla="*/ 398 h 574"/>
                <a:gd name="T22" fmla="*/ 58 w 466"/>
                <a:gd name="T23" fmla="*/ 380 h 574"/>
                <a:gd name="T24" fmla="*/ 56 w 466"/>
                <a:gd name="T25" fmla="*/ 366 h 574"/>
                <a:gd name="T26" fmla="*/ 86 w 466"/>
                <a:gd name="T27" fmla="*/ 346 h 574"/>
                <a:gd name="T28" fmla="*/ 96 w 466"/>
                <a:gd name="T29" fmla="*/ 284 h 574"/>
                <a:gd name="T30" fmla="*/ 78 w 466"/>
                <a:gd name="T31" fmla="*/ 252 h 574"/>
                <a:gd name="T32" fmla="*/ 48 w 466"/>
                <a:gd name="T33" fmla="*/ 262 h 574"/>
                <a:gd name="T34" fmla="*/ 30 w 466"/>
                <a:gd name="T35" fmla="*/ 252 h 574"/>
                <a:gd name="T36" fmla="*/ 0 w 466"/>
                <a:gd name="T37" fmla="*/ 202 h 574"/>
                <a:gd name="T38" fmla="*/ 10 w 466"/>
                <a:gd name="T39" fmla="*/ 180 h 574"/>
                <a:gd name="T40" fmla="*/ 42 w 466"/>
                <a:gd name="T41" fmla="*/ 148 h 574"/>
                <a:gd name="T42" fmla="*/ 44 w 466"/>
                <a:gd name="T43" fmla="*/ 72 h 574"/>
                <a:gd name="T44" fmla="*/ 58 w 466"/>
                <a:gd name="T45" fmla="*/ 74 h 574"/>
                <a:gd name="T46" fmla="*/ 76 w 466"/>
                <a:gd name="T47" fmla="*/ 110 h 574"/>
                <a:gd name="T48" fmla="*/ 110 w 466"/>
                <a:gd name="T49" fmla="*/ 120 h 574"/>
                <a:gd name="T50" fmla="*/ 126 w 466"/>
                <a:gd name="T51" fmla="*/ 80 h 574"/>
                <a:gd name="T52" fmla="*/ 134 w 466"/>
                <a:gd name="T53" fmla="*/ 54 h 574"/>
                <a:gd name="T54" fmla="*/ 102 w 466"/>
                <a:gd name="T55" fmla="*/ 6 h 574"/>
                <a:gd name="T56" fmla="*/ 118 w 466"/>
                <a:gd name="T57" fmla="*/ 0 h 574"/>
                <a:gd name="T58" fmla="*/ 150 w 466"/>
                <a:gd name="T59" fmla="*/ 40 h 574"/>
                <a:gd name="T60" fmla="*/ 176 w 466"/>
                <a:gd name="T61" fmla="*/ 80 h 574"/>
                <a:gd name="T62" fmla="*/ 264 w 466"/>
                <a:gd name="T63" fmla="*/ 106 h 574"/>
                <a:gd name="T64" fmla="*/ 294 w 466"/>
                <a:gd name="T65" fmla="*/ 174 h 574"/>
                <a:gd name="T66" fmla="*/ 318 w 466"/>
                <a:gd name="T67" fmla="*/ 202 h 574"/>
                <a:gd name="T68" fmla="*/ 358 w 466"/>
                <a:gd name="T69" fmla="*/ 194 h 574"/>
                <a:gd name="T70" fmla="*/ 362 w 466"/>
                <a:gd name="T71" fmla="*/ 180 h 574"/>
                <a:gd name="T72" fmla="*/ 388 w 466"/>
                <a:gd name="T73" fmla="*/ 194 h 574"/>
                <a:gd name="T74" fmla="*/ 382 w 466"/>
                <a:gd name="T75" fmla="*/ 224 h 574"/>
                <a:gd name="T76" fmla="*/ 338 w 466"/>
                <a:gd name="T77" fmla="*/ 250 h 574"/>
                <a:gd name="T78" fmla="*/ 330 w 466"/>
                <a:gd name="T79" fmla="*/ 280 h 574"/>
                <a:gd name="T80" fmla="*/ 326 w 466"/>
                <a:gd name="T81" fmla="*/ 302 h 574"/>
                <a:gd name="T82" fmla="*/ 380 w 466"/>
                <a:gd name="T83" fmla="*/ 346 h 574"/>
                <a:gd name="T84" fmla="*/ 392 w 466"/>
                <a:gd name="T85" fmla="*/ 360 h 574"/>
                <a:gd name="T86" fmla="*/ 456 w 466"/>
                <a:gd name="T87" fmla="*/ 378 h 574"/>
                <a:gd name="T88" fmla="*/ 466 w 466"/>
                <a:gd name="T89" fmla="*/ 402 h 574"/>
                <a:gd name="T90" fmla="*/ 426 w 466"/>
                <a:gd name="T91" fmla="*/ 420 h 574"/>
                <a:gd name="T92" fmla="*/ 416 w 466"/>
                <a:gd name="T93" fmla="*/ 440 h 574"/>
                <a:gd name="T94" fmla="*/ 420 w 466"/>
                <a:gd name="T95" fmla="*/ 460 h 574"/>
                <a:gd name="T96" fmla="*/ 400 w 466"/>
                <a:gd name="T97" fmla="*/ 522 h 574"/>
                <a:gd name="T98" fmla="*/ 378 w 466"/>
                <a:gd name="T99" fmla="*/ 546 h 574"/>
                <a:gd name="T100" fmla="*/ 330 w 466"/>
                <a:gd name="T101" fmla="*/ 560 h 574"/>
                <a:gd name="T102" fmla="*/ 278 w 466"/>
                <a:gd name="T103" fmla="*/ 566 h 574"/>
                <a:gd name="T104" fmla="*/ 256 w 466"/>
                <a:gd name="T105" fmla="*/ 536 h 574"/>
                <a:gd name="T106" fmla="*/ 238 w 466"/>
                <a:gd name="T107" fmla="*/ 532 h 574"/>
                <a:gd name="T108" fmla="*/ 226 w 466"/>
                <a:gd name="T109" fmla="*/ 574 h 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66" h="574">
                  <a:moveTo>
                    <a:pt x="216" y="574"/>
                  </a:moveTo>
                  <a:lnTo>
                    <a:pt x="216" y="574"/>
                  </a:lnTo>
                  <a:lnTo>
                    <a:pt x="212" y="570"/>
                  </a:lnTo>
                  <a:lnTo>
                    <a:pt x="212" y="524"/>
                  </a:lnTo>
                  <a:lnTo>
                    <a:pt x="202" y="516"/>
                  </a:lnTo>
                  <a:lnTo>
                    <a:pt x="182" y="516"/>
                  </a:lnTo>
                  <a:lnTo>
                    <a:pt x="176" y="518"/>
                  </a:lnTo>
                  <a:lnTo>
                    <a:pt x="170" y="520"/>
                  </a:lnTo>
                  <a:lnTo>
                    <a:pt x="166" y="522"/>
                  </a:lnTo>
                  <a:lnTo>
                    <a:pt x="162" y="528"/>
                  </a:lnTo>
                  <a:lnTo>
                    <a:pt x="154" y="542"/>
                  </a:lnTo>
                  <a:lnTo>
                    <a:pt x="148" y="546"/>
                  </a:lnTo>
                  <a:lnTo>
                    <a:pt x="144" y="548"/>
                  </a:lnTo>
                  <a:lnTo>
                    <a:pt x="142" y="542"/>
                  </a:lnTo>
                  <a:lnTo>
                    <a:pt x="140" y="538"/>
                  </a:lnTo>
                  <a:lnTo>
                    <a:pt x="130" y="532"/>
                  </a:lnTo>
                  <a:lnTo>
                    <a:pt x="122" y="520"/>
                  </a:lnTo>
                  <a:lnTo>
                    <a:pt x="122" y="510"/>
                  </a:lnTo>
                  <a:lnTo>
                    <a:pt x="120" y="502"/>
                  </a:lnTo>
                  <a:lnTo>
                    <a:pt x="118" y="494"/>
                  </a:lnTo>
                  <a:lnTo>
                    <a:pt x="114" y="490"/>
                  </a:lnTo>
                  <a:lnTo>
                    <a:pt x="108" y="480"/>
                  </a:lnTo>
                  <a:lnTo>
                    <a:pt x="104" y="476"/>
                  </a:lnTo>
                  <a:lnTo>
                    <a:pt x="102" y="470"/>
                  </a:lnTo>
                  <a:lnTo>
                    <a:pt x="94" y="462"/>
                  </a:lnTo>
                  <a:lnTo>
                    <a:pt x="94" y="452"/>
                  </a:lnTo>
                  <a:lnTo>
                    <a:pt x="100" y="446"/>
                  </a:lnTo>
                  <a:lnTo>
                    <a:pt x="112" y="436"/>
                  </a:lnTo>
                  <a:lnTo>
                    <a:pt x="110" y="424"/>
                  </a:lnTo>
                  <a:lnTo>
                    <a:pt x="106" y="416"/>
                  </a:lnTo>
                  <a:lnTo>
                    <a:pt x="100" y="410"/>
                  </a:lnTo>
                  <a:lnTo>
                    <a:pt x="92" y="406"/>
                  </a:lnTo>
                  <a:lnTo>
                    <a:pt x="74" y="400"/>
                  </a:lnTo>
                  <a:lnTo>
                    <a:pt x="68" y="398"/>
                  </a:lnTo>
                  <a:lnTo>
                    <a:pt x="60" y="394"/>
                  </a:lnTo>
                  <a:lnTo>
                    <a:pt x="58" y="380"/>
                  </a:lnTo>
                  <a:lnTo>
                    <a:pt x="54" y="376"/>
                  </a:lnTo>
                  <a:lnTo>
                    <a:pt x="54" y="370"/>
                  </a:lnTo>
                  <a:lnTo>
                    <a:pt x="56" y="366"/>
                  </a:lnTo>
                  <a:lnTo>
                    <a:pt x="64" y="356"/>
                  </a:lnTo>
                  <a:lnTo>
                    <a:pt x="74" y="350"/>
                  </a:lnTo>
                  <a:lnTo>
                    <a:pt x="86" y="346"/>
                  </a:lnTo>
                  <a:lnTo>
                    <a:pt x="102" y="326"/>
                  </a:lnTo>
                  <a:lnTo>
                    <a:pt x="100" y="304"/>
                  </a:lnTo>
                  <a:lnTo>
                    <a:pt x="96" y="284"/>
                  </a:lnTo>
                  <a:lnTo>
                    <a:pt x="88" y="266"/>
                  </a:lnTo>
                  <a:lnTo>
                    <a:pt x="84" y="260"/>
                  </a:lnTo>
                  <a:lnTo>
                    <a:pt x="78" y="252"/>
                  </a:lnTo>
                  <a:lnTo>
                    <a:pt x="56" y="252"/>
                  </a:lnTo>
                  <a:lnTo>
                    <a:pt x="48" y="262"/>
                  </a:lnTo>
                  <a:lnTo>
                    <a:pt x="40" y="264"/>
                  </a:lnTo>
                  <a:lnTo>
                    <a:pt x="34" y="258"/>
                  </a:lnTo>
                  <a:lnTo>
                    <a:pt x="30" y="252"/>
                  </a:lnTo>
                  <a:lnTo>
                    <a:pt x="24" y="238"/>
                  </a:lnTo>
                  <a:lnTo>
                    <a:pt x="20" y="216"/>
                  </a:lnTo>
                  <a:lnTo>
                    <a:pt x="0" y="202"/>
                  </a:lnTo>
                  <a:lnTo>
                    <a:pt x="2" y="194"/>
                  </a:lnTo>
                  <a:lnTo>
                    <a:pt x="6" y="186"/>
                  </a:lnTo>
                  <a:lnTo>
                    <a:pt x="10" y="180"/>
                  </a:lnTo>
                  <a:lnTo>
                    <a:pt x="16" y="172"/>
                  </a:lnTo>
                  <a:lnTo>
                    <a:pt x="30" y="160"/>
                  </a:lnTo>
                  <a:lnTo>
                    <a:pt x="42" y="148"/>
                  </a:lnTo>
                  <a:lnTo>
                    <a:pt x="46" y="128"/>
                  </a:lnTo>
                  <a:lnTo>
                    <a:pt x="46" y="108"/>
                  </a:lnTo>
                  <a:lnTo>
                    <a:pt x="44" y="72"/>
                  </a:lnTo>
                  <a:lnTo>
                    <a:pt x="48" y="70"/>
                  </a:lnTo>
                  <a:lnTo>
                    <a:pt x="58" y="74"/>
                  </a:lnTo>
                  <a:lnTo>
                    <a:pt x="60" y="82"/>
                  </a:lnTo>
                  <a:lnTo>
                    <a:pt x="66" y="96"/>
                  </a:lnTo>
                  <a:lnTo>
                    <a:pt x="72" y="104"/>
                  </a:lnTo>
                  <a:lnTo>
                    <a:pt x="76" y="110"/>
                  </a:lnTo>
                  <a:lnTo>
                    <a:pt x="82" y="116"/>
                  </a:lnTo>
                  <a:lnTo>
                    <a:pt x="90" y="120"/>
                  </a:lnTo>
                  <a:lnTo>
                    <a:pt x="110" y="120"/>
                  </a:lnTo>
                  <a:lnTo>
                    <a:pt x="118" y="104"/>
                  </a:lnTo>
                  <a:lnTo>
                    <a:pt x="122" y="92"/>
                  </a:lnTo>
                  <a:lnTo>
                    <a:pt x="126" y="80"/>
                  </a:lnTo>
                  <a:lnTo>
                    <a:pt x="132" y="66"/>
                  </a:lnTo>
                  <a:lnTo>
                    <a:pt x="134" y="54"/>
                  </a:lnTo>
                  <a:lnTo>
                    <a:pt x="96" y="18"/>
                  </a:lnTo>
                  <a:lnTo>
                    <a:pt x="98" y="10"/>
                  </a:lnTo>
                  <a:lnTo>
                    <a:pt x="102" y="6"/>
                  </a:lnTo>
                  <a:lnTo>
                    <a:pt x="106" y="4"/>
                  </a:lnTo>
                  <a:lnTo>
                    <a:pt x="112" y="0"/>
                  </a:lnTo>
                  <a:lnTo>
                    <a:pt x="118" y="0"/>
                  </a:lnTo>
                  <a:lnTo>
                    <a:pt x="128" y="12"/>
                  </a:lnTo>
                  <a:lnTo>
                    <a:pt x="140" y="24"/>
                  </a:lnTo>
                  <a:lnTo>
                    <a:pt x="150" y="40"/>
                  </a:lnTo>
                  <a:lnTo>
                    <a:pt x="160" y="60"/>
                  </a:lnTo>
                  <a:lnTo>
                    <a:pt x="176" y="80"/>
                  </a:lnTo>
                  <a:lnTo>
                    <a:pt x="248" y="94"/>
                  </a:lnTo>
                  <a:lnTo>
                    <a:pt x="264" y="106"/>
                  </a:lnTo>
                  <a:lnTo>
                    <a:pt x="272" y="126"/>
                  </a:lnTo>
                  <a:lnTo>
                    <a:pt x="280" y="150"/>
                  </a:lnTo>
                  <a:lnTo>
                    <a:pt x="286" y="162"/>
                  </a:lnTo>
                  <a:lnTo>
                    <a:pt x="294" y="174"/>
                  </a:lnTo>
                  <a:lnTo>
                    <a:pt x="302" y="184"/>
                  </a:lnTo>
                  <a:lnTo>
                    <a:pt x="314" y="194"/>
                  </a:lnTo>
                  <a:lnTo>
                    <a:pt x="318" y="202"/>
                  </a:lnTo>
                  <a:lnTo>
                    <a:pt x="336" y="200"/>
                  </a:lnTo>
                  <a:lnTo>
                    <a:pt x="348" y="198"/>
                  </a:lnTo>
                  <a:lnTo>
                    <a:pt x="358" y="194"/>
                  </a:lnTo>
                  <a:lnTo>
                    <a:pt x="360" y="182"/>
                  </a:lnTo>
                  <a:lnTo>
                    <a:pt x="360" y="180"/>
                  </a:lnTo>
                  <a:lnTo>
                    <a:pt x="362" y="180"/>
                  </a:lnTo>
                  <a:lnTo>
                    <a:pt x="366" y="180"/>
                  </a:lnTo>
                  <a:lnTo>
                    <a:pt x="380" y="180"/>
                  </a:lnTo>
                  <a:lnTo>
                    <a:pt x="388" y="194"/>
                  </a:lnTo>
                  <a:lnTo>
                    <a:pt x="392" y="206"/>
                  </a:lnTo>
                  <a:lnTo>
                    <a:pt x="394" y="220"/>
                  </a:lnTo>
                  <a:lnTo>
                    <a:pt x="382" y="224"/>
                  </a:lnTo>
                  <a:lnTo>
                    <a:pt x="370" y="226"/>
                  </a:lnTo>
                  <a:lnTo>
                    <a:pt x="348" y="226"/>
                  </a:lnTo>
                  <a:lnTo>
                    <a:pt x="338" y="250"/>
                  </a:lnTo>
                  <a:lnTo>
                    <a:pt x="334" y="274"/>
                  </a:lnTo>
                  <a:lnTo>
                    <a:pt x="330" y="280"/>
                  </a:lnTo>
                  <a:lnTo>
                    <a:pt x="326" y="284"/>
                  </a:lnTo>
                  <a:lnTo>
                    <a:pt x="326" y="292"/>
                  </a:lnTo>
                  <a:lnTo>
                    <a:pt x="326" y="302"/>
                  </a:lnTo>
                  <a:lnTo>
                    <a:pt x="368" y="342"/>
                  </a:lnTo>
                  <a:lnTo>
                    <a:pt x="372" y="344"/>
                  </a:lnTo>
                  <a:lnTo>
                    <a:pt x="380" y="346"/>
                  </a:lnTo>
                  <a:lnTo>
                    <a:pt x="388" y="350"/>
                  </a:lnTo>
                  <a:lnTo>
                    <a:pt x="390" y="354"/>
                  </a:lnTo>
                  <a:lnTo>
                    <a:pt x="392" y="360"/>
                  </a:lnTo>
                  <a:lnTo>
                    <a:pt x="408" y="374"/>
                  </a:lnTo>
                  <a:lnTo>
                    <a:pt x="456" y="378"/>
                  </a:lnTo>
                  <a:lnTo>
                    <a:pt x="466" y="386"/>
                  </a:lnTo>
                  <a:lnTo>
                    <a:pt x="466" y="402"/>
                  </a:lnTo>
                  <a:lnTo>
                    <a:pt x="458" y="408"/>
                  </a:lnTo>
                  <a:lnTo>
                    <a:pt x="450" y="412"/>
                  </a:lnTo>
                  <a:lnTo>
                    <a:pt x="434" y="416"/>
                  </a:lnTo>
                  <a:lnTo>
                    <a:pt x="426" y="420"/>
                  </a:lnTo>
                  <a:lnTo>
                    <a:pt x="422" y="424"/>
                  </a:lnTo>
                  <a:lnTo>
                    <a:pt x="418" y="430"/>
                  </a:lnTo>
                  <a:lnTo>
                    <a:pt x="416" y="440"/>
                  </a:lnTo>
                  <a:lnTo>
                    <a:pt x="420" y="450"/>
                  </a:lnTo>
                  <a:lnTo>
                    <a:pt x="420" y="456"/>
                  </a:lnTo>
                  <a:lnTo>
                    <a:pt x="420" y="460"/>
                  </a:lnTo>
                  <a:lnTo>
                    <a:pt x="408" y="466"/>
                  </a:lnTo>
                  <a:lnTo>
                    <a:pt x="400" y="472"/>
                  </a:lnTo>
                  <a:lnTo>
                    <a:pt x="400" y="522"/>
                  </a:lnTo>
                  <a:lnTo>
                    <a:pt x="392" y="532"/>
                  </a:lnTo>
                  <a:lnTo>
                    <a:pt x="384" y="540"/>
                  </a:lnTo>
                  <a:lnTo>
                    <a:pt x="378" y="546"/>
                  </a:lnTo>
                  <a:lnTo>
                    <a:pt x="368" y="550"/>
                  </a:lnTo>
                  <a:lnTo>
                    <a:pt x="352" y="556"/>
                  </a:lnTo>
                  <a:lnTo>
                    <a:pt x="330" y="560"/>
                  </a:lnTo>
                  <a:lnTo>
                    <a:pt x="316" y="566"/>
                  </a:lnTo>
                  <a:lnTo>
                    <a:pt x="302" y="570"/>
                  </a:lnTo>
                  <a:lnTo>
                    <a:pt x="290" y="570"/>
                  </a:lnTo>
                  <a:lnTo>
                    <a:pt x="278" y="566"/>
                  </a:lnTo>
                  <a:lnTo>
                    <a:pt x="268" y="556"/>
                  </a:lnTo>
                  <a:lnTo>
                    <a:pt x="260" y="546"/>
                  </a:lnTo>
                  <a:lnTo>
                    <a:pt x="256" y="536"/>
                  </a:lnTo>
                  <a:lnTo>
                    <a:pt x="250" y="530"/>
                  </a:lnTo>
                  <a:lnTo>
                    <a:pt x="242" y="530"/>
                  </a:lnTo>
                  <a:lnTo>
                    <a:pt x="238" y="532"/>
                  </a:lnTo>
                  <a:lnTo>
                    <a:pt x="234" y="542"/>
                  </a:lnTo>
                  <a:lnTo>
                    <a:pt x="226" y="574"/>
                  </a:lnTo>
                  <a:lnTo>
                    <a:pt x="216" y="57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9" name="Freeform 25"/>
            <p:cNvSpPr/>
            <p:nvPr/>
          </p:nvSpPr>
          <p:spPr bwMode="auto">
            <a:xfrm>
              <a:off x="6619875" y="3635375"/>
              <a:ext cx="863600" cy="854075"/>
            </a:xfrm>
            <a:custGeom>
              <a:avLst/>
              <a:gdLst>
                <a:gd name="T0" fmla="*/ 322 w 544"/>
                <a:gd name="T1" fmla="*/ 532 h 538"/>
                <a:gd name="T2" fmla="*/ 308 w 544"/>
                <a:gd name="T3" fmla="*/ 518 h 538"/>
                <a:gd name="T4" fmla="*/ 308 w 544"/>
                <a:gd name="T5" fmla="*/ 508 h 538"/>
                <a:gd name="T6" fmla="*/ 354 w 544"/>
                <a:gd name="T7" fmla="*/ 484 h 538"/>
                <a:gd name="T8" fmla="*/ 342 w 544"/>
                <a:gd name="T9" fmla="*/ 450 h 538"/>
                <a:gd name="T10" fmla="*/ 298 w 544"/>
                <a:gd name="T11" fmla="*/ 444 h 538"/>
                <a:gd name="T12" fmla="*/ 272 w 544"/>
                <a:gd name="T13" fmla="*/ 420 h 538"/>
                <a:gd name="T14" fmla="*/ 240 w 544"/>
                <a:gd name="T15" fmla="*/ 400 h 538"/>
                <a:gd name="T16" fmla="*/ 216 w 544"/>
                <a:gd name="T17" fmla="*/ 380 h 538"/>
                <a:gd name="T18" fmla="*/ 216 w 544"/>
                <a:gd name="T19" fmla="*/ 364 h 538"/>
                <a:gd name="T20" fmla="*/ 224 w 544"/>
                <a:gd name="T21" fmla="*/ 334 h 538"/>
                <a:gd name="T22" fmla="*/ 254 w 544"/>
                <a:gd name="T23" fmla="*/ 314 h 538"/>
                <a:gd name="T24" fmla="*/ 280 w 544"/>
                <a:gd name="T25" fmla="*/ 304 h 538"/>
                <a:gd name="T26" fmla="*/ 264 w 544"/>
                <a:gd name="T27" fmla="*/ 250 h 538"/>
                <a:gd name="T28" fmla="*/ 228 w 544"/>
                <a:gd name="T29" fmla="*/ 252 h 538"/>
                <a:gd name="T30" fmla="*/ 202 w 544"/>
                <a:gd name="T31" fmla="*/ 272 h 538"/>
                <a:gd name="T32" fmla="*/ 186 w 544"/>
                <a:gd name="T33" fmla="*/ 256 h 538"/>
                <a:gd name="T34" fmla="*/ 152 w 544"/>
                <a:gd name="T35" fmla="*/ 186 h 538"/>
                <a:gd name="T36" fmla="*/ 116 w 544"/>
                <a:gd name="T37" fmla="*/ 158 h 538"/>
                <a:gd name="T38" fmla="*/ 58 w 544"/>
                <a:gd name="T39" fmla="*/ 146 h 538"/>
                <a:gd name="T40" fmla="*/ 26 w 544"/>
                <a:gd name="T41" fmla="*/ 98 h 538"/>
                <a:gd name="T42" fmla="*/ 0 w 544"/>
                <a:gd name="T43" fmla="*/ 56 h 538"/>
                <a:gd name="T44" fmla="*/ 10 w 544"/>
                <a:gd name="T45" fmla="*/ 36 h 538"/>
                <a:gd name="T46" fmla="*/ 30 w 544"/>
                <a:gd name="T47" fmla="*/ 52 h 538"/>
                <a:gd name="T48" fmla="*/ 36 w 544"/>
                <a:gd name="T49" fmla="*/ 60 h 538"/>
                <a:gd name="T50" fmla="*/ 60 w 544"/>
                <a:gd name="T51" fmla="*/ 90 h 538"/>
                <a:gd name="T52" fmla="*/ 112 w 544"/>
                <a:gd name="T53" fmla="*/ 98 h 538"/>
                <a:gd name="T54" fmla="*/ 140 w 544"/>
                <a:gd name="T55" fmla="*/ 68 h 538"/>
                <a:gd name="T56" fmla="*/ 160 w 544"/>
                <a:gd name="T57" fmla="*/ 76 h 538"/>
                <a:gd name="T58" fmla="*/ 200 w 544"/>
                <a:gd name="T59" fmla="*/ 50 h 538"/>
                <a:gd name="T60" fmla="*/ 212 w 544"/>
                <a:gd name="T61" fmla="*/ 10 h 538"/>
                <a:gd name="T62" fmla="*/ 236 w 544"/>
                <a:gd name="T63" fmla="*/ 0 h 538"/>
                <a:gd name="T64" fmla="*/ 268 w 544"/>
                <a:gd name="T65" fmla="*/ 52 h 538"/>
                <a:gd name="T66" fmla="*/ 338 w 544"/>
                <a:gd name="T67" fmla="*/ 88 h 538"/>
                <a:gd name="T68" fmla="*/ 412 w 544"/>
                <a:gd name="T69" fmla="*/ 218 h 538"/>
                <a:gd name="T70" fmla="*/ 424 w 544"/>
                <a:gd name="T71" fmla="*/ 258 h 538"/>
                <a:gd name="T72" fmla="*/ 500 w 544"/>
                <a:gd name="T73" fmla="*/ 312 h 538"/>
                <a:gd name="T74" fmla="*/ 526 w 544"/>
                <a:gd name="T75" fmla="*/ 336 h 538"/>
                <a:gd name="T76" fmla="*/ 470 w 544"/>
                <a:gd name="T77" fmla="*/ 340 h 538"/>
                <a:gd name="T78" fmla="*/ 504 w 544"/>
                <a:gd name="T79" fmla="*/ 374 h 538"/>
                <a:gd name="T80" fmla="*/ 498 w 544"/>
                <a:gd name="T81" fmla="*/ 392 h 538"/>
                <a:gd name="T82" fmla="*/ 540 w 544"/>
                <a:gd name="T83" fmla="*/ 420 h 538"/>
                <a:gd name="T84" fmla="*/ 540 w 544"/>
                <a:gd name="T85" fmla="*/ 440 h 538"/>
                <a:gd name="T86" fmla="*/ 502 w 544"/>
                <a:gd name="T87" fmla="*/ 468 h 538"/>
                <a:gd name="T88" fmla="*/ 498 w 544"/>
                <a:gd name="T89" fmla="*/ 474 h 538"/>
                <a:gd name="T90" fmla="*/ 452 w 544"/>
                <a:gd name="T91" fmla="*/ 514 h 538"/>
                <a:gd name="T92" fmla="*/ 416 w 544"/>
                <a:gd name="T93" fmla="*/ 530 h 538"/>
                <a:gd name="T94" fmla="*/ 342 w 544"/>
                <a:gd name="T95" fmla="*/ 538 h 5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44" h="538">
                  <a:moveTo>
                    <a:pt x="342" y="538"/>
                  </a:moveTo>
                  <a:lnTo>
                    <a:pt x="342" y="538"/>
                  </a:lnTo>
                  <a:lnTo>
                    <a:pt x="330" y="534"/>
                  </a:lnTo>
                  <a:lnTo>
                    <a:pt x="322" y="532"/>
                  </a:lnTo>
                  <a:lnTo>
                    <a:pt x="308" y="532"/>
                  </a:lnTo>
                  <a:lnTo>
                    <a:pt x="308" y="518"/>
                  </a:lnTo>
                  <a:lnTo>
                    <a:pt x="304" y="516"/>
                  </a:lnTo>
                  <a:lnTo>
                    <a:pt x="304" y="514"/>
                  </a:lnTo>
                  <a:lnTo>
                    <a:pt x="304" y="512"/>
                  </a:lnTo>
                  <a:lnTo>
                    <a:pt x="308" y="508"/>
                  </a:lnTo>
                  <a:lnTo>
                    <a:pt x="316" y="506"/>
                  </a:lnTo>
                  <a:lnTo>
                    <a:pt x="344" y="496"/>
                  </a:lnTo>
                  <a:lnTo>
                    <a:pt x="354" y="484"/>
                  </a:lnTo>
                  <a:lnTo>
                    <a:pt x="352" y="468"/>
                  </a:lnTo>
                  <a:lnTo>
                    <a:pt x="348" y="458"/>
                  </a:lnTo>
                  <a:lnTo>
                    <a:pt x="342" y="450"/>
                  </a:lnTo>
                  <a:lnTo>
                    <a:pt x="336" y="446"/>
                  </a:lnTo>
                  <a:lnTo>
                    <a:pt x="326" y="444"/>
                  </a:lnTo>
                  <a:lnTo>
                    <a:pt x="318" y="444"/>
                  </a:lnTo>
                  <a:lnTo>
                    <a:pt x="298" y="444"/>
                  </a:lnTo>
                  <a:lnTo>
                    <a:pt x="286" y="438"/>
                  </a:lnTo>
                  <a:lnTo>
                    <a:pt x="280" y="432"/>
                  </a:lnTo>
                  <a:lnTo>
                    <a:pt x="272" y="420"/>
                  </a:lnTo>
                  <a:lnTo>
                    <a:pt x="258" y="414"/>
                  </a:lnTo>
                  <a:lnTo>
                    <a:pt x="248" y="408"/>
                  </a:lnTo>
                  <a:lnTo>
                    <a:pt x="240" y="400"/>
                  </a:lnTo>
                  <a:lnTo>
                    <a:pt x="234" y="394"/>
                  </a:lnTo>
                  <a:lnTo>
                    <a:pt x="222" y="386"/>
                  </a:lnTo>
                  <a:lnTo>
                    <a:pt x="216" y="380"/>
                  </a:lnTo>
                  <a:lnTo>
                    <a:pt x="214" y="374"/>
                  </a:lnTo>
                  <a:lnTo>
                    <a:pt x="210" y="368"/>
                  </a:lnTo>
                  <a:lnTo>
                    <a:pt x="216" y="364"/>
                  </a:lnTo>
                  <a:lnTo>
                    <a:pt x="220" y="360"/>
                  </a:lnTo>
                  <a:lnTo>
                    <a:pt x="222" y="350"/>
                  </a:lnTo>
                  <a:lnTo>
                    <a:pt x="224" y="334"/>
                  </a:lnTo>
                  <a:lnTo>
                    <a:pt x="230" y="314"/>
                  </a:lnTo>
                  <a:lnTo>
                    <a:pt x="242" y="314"/>
                  </a:lnTo>
                  <a:lnTo>
                    <a:pt x="254" y="314"/>
                  </a:lnTo>
                  <a:lnTo>
                    <a:pt x="266" y="312"/>
                  </a:lnTo>
                  <a:lnTo>
                    <a:pt x="274" y="308"/>
                  </a:lnTo>
                  <a:lnTo>
                    <a:pt x="280" y="304"/>
                  </a:lnTo>
                  <a:lnTo>
                    <a:pt x="278" y="286"/>
                  </a:lnTo>
                  <a:lnTo>
                    <a:pt x="276" y="268"/>
                  </a:lnTo>
                  <a:lnTo>
                    <a:pt x="268" y="256"/>
                  </a:lnTo>
                  <a:lnTo>
                    <a:pt x="264" y="250"/>
                  </a:lnTo>
                  <a:lnTo>
                    <a:pt x="260" y="246"/>
                  </a:lnTo>
                  <a:lnTo>
                    <a:pt x="240" y="248"/>
                  </a:lnTo>
                  <a:lnTo>
                    <a:pt x="228" y="252"/>
                  </a:lnTo>
                  <a:lnTo>
                    <a:pt x="224" y="268"/>
                  </a:lnTo>
                  <a:lnTo>
                    <a:pt x="202" y="272"/>
                  </a:lnTo>
                  <a:lnTo>
                    <a:pt x="198" y="264"/>
                  </a:lnTo>
                  <a:lnTo>
                    <a:pt x="194" y="260"/>
                  </a:lnTo>
                  <a:lnTo>
                    <a:pt x="186" y="256"/>
                  </a:lnTo>
                  <a:lnTo>
                    <a:pt x="172" y="230"/>
                  </a:lnTo>
                  <a:lnTo>
                    <a:pt x="162" y="206"/>
                  </a:lnTo>
                  <a:lnTo>
                    <a:pt x="152" y="186"/>
                  </a:lnTo>
                  <a:lnTo>
                    <a:pt x="140" y="168"/>
                  </a:lnTo>
                  <a:lnTo>
                    <a:pt x="128" y="162"/>
                  </a:lnTo>
                  <a:lnTo>
                    <a:pt x="116" y="158"/>
                  </a:lnTo>
                  <a:lnTo>
                    <a:pt x="96" y="158"/>
                  </a:lnTo>
                  <a:lnTo>
                    <a:pt x="58" y="146"/>
                  </a:lnTo>
                  <a:lnTo>
                    <a:pt x="50" y="136"/>
                  </a:lnTo>
                  <a:lnTo>
                    <a:pt x="40" y="116"/>
                  </a:lnTo>
                  <a:lnTo>
                    <a:pt x="26" y="98"/>
                  </a:lnTo>
                  <a:lnTo>
                    <a:pt x="12" y="80"/>
                  </a:lnTo>
                  <a:lnTo>
                    <a:pt x="0" y="70"/>
                  </a:lnTo>
                  <a:lnTo>
                    <a:pt x="0" y="56"/>
                  </a:lnTo>
                  <a:lnTo>
                    <a:pt x="0" y="42"/>
                  </a:lnTo>
                  <a:lnTo>
                    <a:pt x="0" y="38"/>
                  </a:lnTo>
                  <a:lnTo>
                    <a:pt x="4" y="36"/>
                  </a:lnTo>
                  <a:lnTo>
                    <a:pt x="10" y="36"/>
                  </a:lnTo>
                  <a:lnTo>
                    <a:pt x="18" y="40"/>
                  </a:lnTo>
                  <a:lnTo>
                    <a:pt x="22" y="48"/>
                  </a:lnTo>
                  <a:lnTo>
                    <a:pt x="30" y="52"/>
                  </a:lnTo>
                  <a:lnTo>
                    <a:pt x="30" y="56"/>
                  </a:lnTo>
                  <a:lnTo>
                    <a:pt x="36" y="60"/>
                  </a:lnTo>
                  <a:lnTo>
                    <a:pt x="44" y="68"/>
                  </a:lnTo>
                  <a:lnTo>
                    <a:pt x="50" y="76"/>
                  </a:lnTo>
                  <a:lnTo>
                    <a:pt x="60" y="90"/>
                  </a:lnTo>
                  <a:lnTo>
                    <a:pt x="68" y="92"/>
                  </a:lnTo>
                  <a:lnTo>
                    <a:pt x="80" y="96"/>
                  </a:lnTo>
                  <a:lnTo>
                    <a:pt x="112" y="98"/>
                  </a:lnTo>
                  <a:lnTo>
                    <a:pt x="118" y="94"/>
                  </a:lnTo>
                  <a:lnTo>
                    <a:pt x="124" y="88"/>
                  </a:lnTo>
                  <a:lnTo>
                    <a:pt x="134" y="74"/>
                  </a:lnTo>
                  <a:lnTo>
                    <a:pt x="140" y="68"/>
                  </a:lnTo>
                  <a:lnTo>
                    <a:pt x="146" y="66"/>
                  </a:lnTo>
                  <a:lnTo>
                    <a:pt x="150" y="66"/>
                  </a:lnTo>
                  <a:lnTo>
                    <a:pt x="154" y="68"/>
                  </a:lnTo>
                  <a:lnTo>
                    <a:pt x="160" y="76"/>
                  </a:lnTo>
                  <a:lnTo>
                    <a:pt x="178" y="78"/>
                  </a:lnTo>
                  <a:lnTo>
                    <a:pt x="200" y="50"/>
                  </a:lnTo>
                  <a:lnTo>
                    <a:pt x="202" y="32"/>
                  </a:lnTo>
                  <a:lnTo>
                    <a:pt x="208" y="16"/>
                  </a:lnTo>
                  <a:lnTo>
                    <a:pt x="212" y="10"/>
                  </a:lnTo>
                  <a:lnTo>
                    <a:pt x="218" y="4"/>
                  </a:lnTo>
                  <a:lnTo>
                    <a:pt x="226" y="2"/>
                  </a:lnTo>
                  <a:lnTo>
                    <a:pt x="236" y="0"/>
                  </a:lnTo>
                  <a:lnTo>
                    <a:pt x="236" y="26"/>
                  </a:lnTo>
                  <a:lnTo>
                    <a:pt x="268" y="52"/>
                  </a:lnTo>
                  <a:lnTo>
                    <a:pt x="284" y="58"/>
                  </a:lnTo>
                  <a:lnTo>
                    <a:pt x="300" y="68"/>
                  </a:lnTo>
                  <a:lnTo>
                    <a:pt x="318" y="78"/>
                  </a:lnTo>
                  <a:lnTo>
                    <a:pt x="338" y="88"/>
                  </a:lnTo>
                  <a:lnTo>
                    <a:pt x="372" y="150"/>
                  </a:lnTo>
                  <a:lnTo>
                    <a:pt x="390" y="184"/>
                  </a:lnTo>
                  <a:lnTo>
                    <a:pt x="412" y="218"/>
                  </a:lnTo>
                  <a:lnTo>
                    <a:pt x="414" y="230"/>
                  </a:lnTo>
                  <a:lnTo>
                    <a:pt x="418" y="244"/>
                  </a:lnTo>
                  <a:lnTo>
                    <a:pt x="424" y="258"/>
                  </a:lnTo>
                  <a:lnTo>
                    <a:pt x="432" y="274"/>
                  </a:lnTo>
                  <a:lnTo>
                    <a:pt x="478" y="298"/>
                  </a:lnTo>
                  <a:lnTo>
                    <a:pt x="500" y="312"/>
                  </a:lnTo>
                  <a:lnTo>
                    <a:pt x="526" y="330"/>
                  </a:lnTo>
                  <a:lnTo>
                    <a:pt x="526" y="336"/>
                  </a:lnTo>
                  <a:lnTo>
                    <a:pt x="522" y="340"/>
                  </a:lnTo>
                  <a:lnTo>
                    <a:pt x="514" y="340"/>
                  </a:lnTo>
                  <a:lnTo>
                    <a:pt x="496" y="342"/>
                  </a:lnTo>
                  <a:lnTo>
                    <a:pt x="470" y="340"/>
                  </a:lnTo>
                  <a:lnTo>
                    <a:pt x="470" y="362"/>
                  </a:lnTo>
                  <a:lnTo>
                    <a:pt x="504" y="374"/>
                  </a:lnTo>
                  <a:lnTo>
                    <a:pt x="500" y="380"/>
                  </a:lnTo>
                  <a:lnTo>
                    <a:pt x="498" y="386"/>
                  </a:lnTo>
                  <a:lnTo>
                    <a:pt x="498" y="392"/>
                  </a:lnTo>
                  <a:lnTo>
                    <a:pt x="500" y="400"/>
                  </a:lnTo>
                  <a:lnTo>
                    <a:pt x="540" y="420"/>
                  </a:lnTo>
                  <a:lnTo>
                    <a:pt x="544" y="426"/>
                  </a:lnTo>
                  <a:lnTo>
                    <a:pt x="542" y="434"/>
                  </a:lnTo>
                  <a:lnTo>
                    <a:pt x="540" y="440"/>
                  </a:lnTo>
                  <a:lnTo>
                    <a:pt x="536" y="446"/>
                  </a:lnTo>
                  <a:lnTo>
                    <a:pt x="530" y="450"/>
                  </a:lnTo>
                  <a:lnTo>
                    <a:pt x="516" y="460"/>
                  </a:lnTo>
                  <a:lnTo>
                    <a:pt x="502" y="468"/>
                  </a:lnTo>
                  <a:lnTo>
                    <a:pt x="502" y="472"/>
                  </a:lnTo>
                  <a:lnTo>
                    <a:pt x="498" y="474"/>
                  </a:lnTo>
                  <a:lnTo>
                    <a:pt x="492" y="478"/>
                  </a:lnTo>
                  <a:lnTo>
                    <a:pt x="478" y="490"/>
                  </a:lnTo>
                  <a:lnTo>
                    <a:pt x="452" y="514"/>
                  </a:lnTo>
                  <a:lnTo>
                    <a:pt x="418" y="526"/>
                  </a:lnTo>
                  <a:lnTo>
                    <a:pt x="416" y="530"/>
                  </a:lnTo>
                  <a:lnTo>
                    <a:pt x="366" y="528"/>
                  </a:lnTo>
                  <a:lnTo>
                    <a:pt x="354" y="532"/>
                  </a:lnTo>
                  <a:lnTo>
                    <a:pt x="342"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0" name="Freeform 26"/>
            <p:cNvSpPr/>
            <p:nvPr/>
          </p:nvSpPr>
          <p:spPr bwMode="auto">
            <a:xfrm>
              <a:off x="5727700" y="3489325"/>
              <a:ext cx="889000" cy="860425"/>
            </a:xfrm>
            <a:custGeom>
              <a:avLst/>
              <a:gdLst>
                <a:gd name="T0" fmla="*/ 434 w 560"/>
                <a:gd name="T1" fmla="*/ 536 h 542"/>
                <a:gd name="T2" fmla="*/ 400 w 560"/>
                <a:gd name="T3" fmla="*/ 518 h 542"/>
                <a:gd name="T4" fmla="*/ 346 w 560"/>
                <a:gd name="T5" fmla="*/ 512 h 542"/>
                <a:gd name="T6" fmla="*/ 316 w 560"/>
                <a:gd name="T7" fmla="*/ 476 h 542"/>
                <a:gd name="T8" fmla="*/ 282 w 560"/>
                <a:gd name="T9" fmla="*/ 454 h 542"/>
                <a:gd name="T10" fmla="*/ 116 w 560"/>
                <a:gd name="T11" fmla="*/ 434 h 542"/>
                <a:gd name="T12" fmla="*/ 84 w 560"/>
                <a:gd name="T13" fmla="*/ 412 h 542"/>
                <a:gd name="T14" fmla="*/ 68 w 560"/>
                <a:gd name="T15" fmla="*/ 398 h 542"/>
                <a:gd name="T16" fmla="*/ 58 w 560"/>
                <a:gd name="T17" fmla="*/ 370 h 542"/>
                <a:gd name="T18" fmla="*/ 18 w 560"/>
                <a:gd name="T19" fmla="*/ 292 h 542"/>
                <a:gd name="T20" fmla="*/ 2 w 560"/>
                <a:gd name="T21" fmla="*/ 246 h 542"/>
                <a:gd name="T22" fmla="*/ 14 w 560"/>
                <a:gd name="T23" fmla="*/ 206 h 542"/>
                <a:gd name="T24" fmla="*/ 50 w 560"/>
                <a:gd name="T25" fmla="*/ 182 h 542"/>
                <a:gd name="T26" fmla="*/ 68 w 560"/>
                <a:gd name="T27" fmla="*/ 172 h 542"/>
                <a:gd name="T28" fmla="*/ 104 w 560"/>
                <a:gd name="T29" fmla="*/ 164 h 542"/>
                <a:gd name="T30" fmla="*/ 138 w 560"/>
                <a:gd name="T31" fmla="*/ 144 h 542"/>
                <a:gd name="T32" fmla="*/ 208 w 560"/>
                <a:gd name="T33" fmla="*/ 128 h 542"/>
                <a:gd name="T34" fmla="*/ 234 w 560"/>
                <a:gd name="T35" fmla="*/ 106 h 542"/>
                <a:gd name="T36" fmla="*/ 266 w 560"/>
                <a:gd name="T37" fmla="*/ 74 h 542"/>
                <a:gd name="T38" fmla="*/ 280 w 560"/>
                <a:gd name="T39" fmla="*/ 44 h 542"/>
                <a:gd name="T40" fmla="*/ 284 w 560"/>
                <a:gd name="T41" fmla="*/ 0 h 542"/>
                <a:gd name="T42" fmla="*/ 414 w 560"/>
                <a:gd name="T43" fmla="*/ 12 h 542"/>
                <a:gd name="T44" fmla="*/ 428 w 560"/>
                <a:gd name="T45" fmla="*/ 32 h 542"/>
                <a:gd name="T46" fmla="*/ 444 w 560"/>
                <a:gd name="T47" fmla="*/ 58 h 542"/>
                <a:gd name="T48" fmla="*/ 438 w 560"/>
                <a:gd name="T49" fmla="*/ 82 h 542"/>
                <a:gd name="T50" fmla="*/ 418 w 560"/>
                <a:gd name="T51" fmla="*/ 96 h 542"/>
                <a:gd name="T52" fmla="*/ 408 w 560"/>
                <a:gd name="T53" fmla="*/ 118 h 542"/>
                <a:gd name="T54" fmla="*/ 396 w 560"/>
                <a:gd name="T55" fmla="*/ 122 h 542"/>
                <a:gd name="T56" fmla="*/ 432 w 560"/>
                <a:gd name="T57" fmla="*/ 156 h 542"/>
                <a:gd name="T58" fmla="*/ 434 w 560"/>
                <a:gd name="T59" fmla="*/ 162 h 542"/>
                <a:gd name="T60" fmla="*/ 466 w 560"/>
                <a:gd name="T61" fmla="*/ 186 h 542"/>
                <a:gd name="T62" fmla="*/ 498 w 560"/>
                <a:gd name="T63" fmla="*/ 192 h 542"/>
                <a:gd name="T64" fmla="*/ 516 w 560"/>
                <a:gd name="T65" fmla="*/ 188 h 542"/>
                <a:gd name="T66" fmla="*/ 532 w 560"/>
                <a:gd name="T67" fmla="*/ 204 h 542"/>
                <a:gd name="T68" fmla="*/ 558 w 560"/>
                <a:gd name="T69" fmla="*/ 234 h 542"/>
                <a:gd name="T70" fmla="*/ 554 w 560"/>
                <a:gd name="T71" fmla="*/ 244 h 542"/>
                <a:gd name="T72" fmla="*/ 544 w 560"/>
                <a:gd name="T73" fmla="*/ 282 h 542"/>
                <a:gd name="T74" fmla="*/ 528 w 560"/>
                <a:gd name="T75" fmla="*/ 276 h 542"/>
                <a:gd name="T76" fmla="*/ 500 w 560"/>
                <a:gd name="T77" fmla="*/ 234 h 542"/>
                <a:gd name="T78" fmla="*/ 472 w 560"/>
                <a:gd name="T79" fmla="*/ 232 h 542"/>
                <a:gd name="T80" fmla="*/ 474 w 560"/>
                <a:gd name="T81" fmla="*/ 302 h 542"/>
                <a:gd name="T82" fmla="*/ 442 w 560"/>
                <a:gd name="T83" fmla="*/ 344 h 542"/>
                <a:gd name="T84" fmla="*/ 428 w 560"/>
                <a:gd name="T85" fmla="*/ 376 h 542"/>
                <a:gd name="T86" fmla="*/ 450 w 560"/>
                <a:gd name="T87" fmla="*/ 392 h 542"/>
                <a:gd name="T88" fmla="*/ 460 w 560"/>
                <a:gd name="T89" fmla="*/ 430 h 542"/>
                <a:gd name="T90" fmla="*/ 474 w 560"/>
                <a:gd name="T91" fmla="*/ 444 h 542"/>
                <a:gd name="T92" fmla="*/ 486 w 560"/>
                <a:gd name="T93" fmla="*/ 446 h 542"/>
                <a:gd name="T94" fmla="*/ 504 w 560"/>
                <a:gd name="T95" fmla="*/ 434 h 542"/>
                <a:gd name="T96" fmla="*/ 520 w 560"/>
                <a:gd name="T97" fmla="*/ 448 h 542"/>
                <a:gd name="T98" fmla="*/ 530 w 560"/>
                <a:gd name="T99" fmla="*/ 484 h 542"/>
                <a:gd name="T100" fmla="*/ 526 w 560"/>
                <a:gd name="T101" fmla="*/ 502 h 542"/>
                <a:gd name="T102" fmla="*/ 492 w 560"/>
                <a:gd name="T103" fmla="*/ 522 h 542"/>
                <a:gd name="T104" fmla="*/ 478 w 560"/>
                <a:gd name="T105" fmla="*/ 542 h 5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0" h="542">
                  <a:moveTo>
                    <a:pt x="478" y="542"/>
                  </a:moveTo>
                  <a:lnTo>
                    <a:pt x="478" y="542"/>
                  </a:lnTo>
                  <a:lnTo>
                    <a:pt x="434" y="536"/>
                  </a:lnTo>
                  <a:lnTo>
                    <a:pt x="400" y="518"/>
                  </a:lnTo>
                  <a:lnTo>
                    <a:pt x="376" y="518"/>
                  </a:lnTo>
                  <a:lnTo>
                    <a:pt x="360" y="516"/>
                  </a:lnTo>
                  <a:lnTo>
                    <a:pt x="346" y="512"/>
                  </a:lnTo>
                  <a:lnTo>
                    <a:pt x="334" y="502"/>
                  </a:lnTo>
                  <a:lnTo>
                    <a:pt x="316" y="476"/>
                  </a:lnTo>
                  <a:lnTo>
                    <a:pt x="282" y="454"/>
                  </a:lnTo>
                  <a:lnTo>
                    <a:pt x="162" y="452"/>
                  </a:lnTo>
                  <a:lnTo>
                    <a:pt x="116" y="434"/>
                  </a:lnTo>
                  <a:lnTo>
                    <a:pt x="96" y="424"/>
                  </a:lnTo>
                  <a:lnTo>
                    <a:pt x="90" y="418"/>
                  </a:lnTo>
                  <a:lnTo>
                    <a:pt x="84" y="412"/>
                  </a:lnTo>
                  <a:lnTo>
                    <a:pt x="74" y="406"/>
                  </a:lnTo>
                  <a:lnTo>
                    <a:pt x="68" y="398"/>
                  </a:lnTo>
                  <a:lnTo>
                    <a:pt x="60" y="386"/>
                  </a:lnTo>
                  <a:lnTo>
                    <a:pt x="58" y="370"/>
                  </a:lnTo>
                  <a:lnTo>
                    <a:pt x="54" y="356"/>
                  </a:lnTo>
                  <a:lnTo>
                    <a:pt x="42" y="332"/>
                  </a:lnTo>
                  <a:lnTo>
                    <a:pt x="18" y="292"/>
                  </a:lnTo>
                  <a:lnTo>
                    <a:pt x="2" y="246"/>
                  </a:lnTo>
                  <a:lnTo>
                    <a:pt x="0" y="208"/>
                  </a:lnTo>
                  <a:lnTo>
                    <a:pt x="14" y="206"/>
                  </a:lnTo>
                  <a:lnTo>
                    <a:pt x="26" y="198"/>
                  </a:lnTo>
                  <a:lnTo>
                    <a:pt x="40" y="190"/>
                  </a:lnTo>
                  <a:lnTo>
                    <a:pt x="50" y="182"/>
                  </a:lnTo>
                  <a:lnTo>
                    <a:pt x="58" y="176"/>
                  </a:lnTo>
                  <a:lnTo>
                    <a:pt x="68" y="172"/>
                  </a:lnTo>
                  <a:lnTo>
                    <a:pt x="86" y="170"/>
                  </a:lnTo>
                  <a:lnTo>
                    <a:pt x="104" y="164"/>
                  </a:lnTo>
                  <a:lnTo>
                    <a:pt x="120" y="156"/>
                  </a:lnTo>
                  <a:lnTo>
                    <a:pt x="138" y="144"/>
                  </a:lnTo>
                  <a:lnTo>
                    <a:pt x="154" y="142"/>
                  </a:lnTo>
                  <a:lnTo>
                    <a:pt x="172" y="138"/>
                  </a:lnTo>
                  <a:lnTo>
                    <a:pt x="208" y="128"/>
                  </a:lnTo>
                  <a:lnTo>
                    <a:pt x="222" y="118"/>
                  </a:lnTo>
                  <a:lnTo>
                    <a:pt x="234" y="106"/>
                  </a:lnTo>
                  <a:lnTo>
                    <a:pt x="258" y="82"/>
                  </a:lnTo>
                  <a:lnTo>
                    <a:pt x="266" y="74"/>
                  </a:lnTo>
                  <a:lnTo>
                    <a:pt x="274" y="64"/>
                  </a:lnTo>
                  <a:lnTo>
                    <a:pt x="278" y="54"/>
                  </a:lnTo>
                  <a:lnTo>
                    <a:pt x="280" y="44"/>
                  </a:lnTo>
                  <a:lnTo>
                    <a:pt x="284" y="20"/>
                  </a:lnTo>
                  <a:lnTo>
                    <a:pt x="284" y="0"/>
                  </a:lnTo>
                  <a:lnTo>
                    <a:pt x="338" y="12"/>
                  </a:lnTo>
                  <a:lnTo>
                    <a:pt x="414" y="12"/>
                  </a:lnTo>
                  <a:lnTo>
                    <a:pt x="428" y="32"/>
                  </a:lnTo>
                  <a:lnTo>
                    <a:pt x="436" y="38"/>
                  </a:lnTo>
                  <a:lnTo>
                    <a:pt x="442" y="50"/>
                  </a:lnTo>
                  <a:lnTo>
                    <a:pt x="444" y="58"/>
                  </a:lnTo>
                  <a:lnTo>
                    <a:pt x="444" y="66"/>
                  </a:lnTo>
                  <a:lnTo>
                    <a:pt x="442" y="74"/>
                  </a:lnTo>
                  <a:lnTo>
                    <a:pt x="438" y="82"/>
                  </a:lnTo>
                  <a:lnTo>
                    <a:pt x="426" y="88"/>
                  </a:lnTo>
                  <a:lnTo>
                    <a:pt x="418" y="96"/>
                  </a:lnTo>
                  <a:lnTo>
                    <a:pt x="412" y="104"/>
                  </a:lnTo>
                  <a:lnTo>
                    <a:pt x="408" y="118"/>
                  </a:lnTo>
                  <a:lnTo>
                    <a:pt x="402" y="120"/>
                  </a:lnTo>
                  <a:lnTo>
                    <a:pt x="396" y="122"/>
                  </a:lnTo>
                  <a:lnTo>
                    <a:pt x="396" y="130"/>
                  </a:lnTo>
                  <a:lnTo>
                    <a:pt x="432" y="156"/>
                  </a:lnTo>
                  <a:lnTo>
                    <a:pt x="434" y="162"/>
                  </a:lnTo>
                  <a:lnTo>
                    <a:pt x="448" y="174"/>
                  </a:lnTo>
                  <a:lnTo>
                    <a:pt x="456" y="180"/>
                  </a:lnTo>
                  <a:lnTo>
                    <a:pt x="466" y="186"/>
                  </a:lnTo>
                  <a:lnTo>
                    <a:pt x="476" y="192"/>
                  </a:lnTo>
                  <a:lnTo>
                    <a:pt x="488" y="194"/>
                  </a:lnTo>
                  <a:lnTo>
                    <a:pt x="498" y="192"/>
                  </a:lnTo>
                  <a:lnTo>
                    <a:pt x="510" y="186"/>
                  </a:lnTo>
                  <a:lnTo>
                    <a:pt x="516" y="188"/>
                  </a:lnTo>
                  <a:lnTo>
                    <a:pt x="520" y="192"/>
                  </a:lnTo>
                  <a:lnTo>
                    <a:pt x="532" y="204"/>
                  </a:lnTo>
                  <a:lnTo>
                    <a:pt x="560" y="226"/>
                  </a:lnTo>
                  <a:lnTo>
                    <a:pt x="558" y="234"/>
                  </a:lnTo>
                  <a:lnTo>
                    <a:pt x="556" y="240"/>
                  </a:lnTo>
                  <a:lnTo>
                    <a:pt x="554" y="244"/>
                  </a:lnTo>
                  <a:lnTo>
                    <a:pt x="550" y="256"/>
                  </a:lnTo>
                  <a:lnTo>
                    <a:pt x="548" y="270"/>
                  </a:lnTo>
                  <a:lnTo>
                    <a:pt x="544" y="282"/>
                  </a:lnTo>
                  <a:lnTo>
                    <a:pt x="528" y="276"/>
                  </a:lnTo>
                  <a:lnTo>
                    <a:pt x="514" y="256"/>
                  </a:lnTo>
                  <a:lnTo>
                    <a:pt x="504" y="240"/>
                  </a:lnTo>
                  <a:lnTo>
                    <a:pt x="500" y="234"/>
                  </a:lnTo>
                  <a:lnTo>
                    <a:pt x="492" y="232"/>
                  </a:lnTo>
                  <a:lnTo>
                    <a:pt x="484" y="230"/>
                  </a:lnTo>
                  <a:lnTo>
                    <a:pt x="472" y="232"/>
                  </a:lnTo>
                  <a:lnTo>
                    <a:pt x="474" y="302"/>
                  </a:lnTo>
                  <a:lnTo>
                    <a:pt x="466" y="316"/>
                  </a:lnTo>
                  <a:lnTo>
                    <a:pt x="454" y="330"/>
                  </a:lnTo>
                  <a:lnTo>
                    <a:pt x="442" y="344"/>
                  </a:lnTo>
                  <a:lnTo>
                    <a:pt x="428" y="354"/>
                  </a:lnTo>
                  <a:lnTo>
                    <a:pt x="428" y="376"/>
                  </a:lnTo>
                  <a:lnTo>
                    <a:pt x="436" y="384"/>
                  </a:lnTo>
                  <a:lnTo>
                    <a:pt x="450" y="392"/>
                  </a:lnTo>
                  <a:lnTo>
                    <a:pt x="460" y="430"/>
                  </a:lnTo>
                  <a:lnTo>
                    <a:pt x="462" y="434"/>
                  </a:lnTo>
                  <a:lnTo>
                    <a:pt x="466" y="438"/>
                  </a:lnTo>
                  <a:lnTo>
                    <a:pt x="474" y="444"/>
                  </a:lnTo>
                  <a:lnTo>
                    <a:pt x="480" y="446"/>
                  </a:lnTo>
                  <a:lnTo>
                    <a:pt x="486" y="446"/>
                  </a:lnTo>
                  <a:lnTo>
                    <a:pt x="492" y="440"/>
                  </a:lnTo>
                  <a:lnTo>
                    <a:pt x="498" y="436"/>
                  </a:lnTo>
                  <a:lnTo>
                    <a:pt x="504" y="434"/>
                  </a:lnTo>
                  <a:lnTo>
                    <a:pt x="514" y="436"/>
                  </a:lnTo>
                  <a:lnTo>
                    <a:pt x="520" y="448"/>
                  </a:lnTo>
                  <a:lnTo>
                    <a:pt x="526" y="464"/>
                  </a:lnTo>
                  <a:lnTo>
                    <a:pt x="528" y="474"/>
                  </a:lnTo>
                  <a:lnTo>
                    <a:pt x="530" y="484"/>
                  </a:lnTo>
                  <a:lnTo>
                    <a:pt x="530" y="492"/>
                  </a:lnTo>
                  <a:lnTo>
                    <a:pt x="526" y="502"/>
                  </a:lnTo>
                  <a:lnTo>
                    <a:pt x="516" y="504"/>
                  </a:lnTo>
                  <a:lnTo>
                    <a:pt x="506" y="510"/>
                  </a:lnTo>
                  <a:lnTo>
                    <a:pt x="492" y="522"/>
                  </a:lnTo>
                  <a:lnTo>
                    <a:pt x="478" y="54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 name="Freeform 27"/>
            <p:cNvSpPr/>
            <p:nvPr/>
          </p:nvSpPr>
          <p:spPr bwMode="auto">
            <a:xfrm>
              <a:off x="5026025" y="2933700"/>
              <a:ext cx="777875" cy="1409700"/>
            </a:xfrm>
            <a:custGeom>
              <a:avLst/>
              <a:gdLst>
                <a:gd name="T0" fmla="*/ 320 w 490"/>
                <a:gd name="T1" fmla="*/ 878 h 888"/>
                <a:gd name="T2" fmla="*/ 252 w 490"/>
                <a:gd name="T3" fmla="*/ 834 h 888"/>
                <a:gd name="T4" fmla="*/ 196 w 490"/>
                <a:gd name="T5" fmla="*/ 838 h 888"/>
                <a:gd name="T6" fmla="*/ 170 w 490"/>
                <a:gd name="T7" fmla="*/ 842 h 888"/>
                <a:gd name="T8" fmla="*/ 136 w 490"/>
                <a:gd name="T9" fmla="*/ 824 h 888"/>
                <a:gd name="T10" fmla="*/ 106 w 490"/>
                <a:gd name="T11" fmla="*/ 804 h 888"/>
                <a:gd name="T12" fmla="*/ 56 w 490"/>
                <a:gd name="T13" fmla="*/ 800 h 888"/>
                <a:gd name="T14" fmla="*/ 12 w 490"/>
                <a:gd name="T15" fmla="*/ 776 h 888"/>
                <a:gd name="T16" fmla="*/ 20 w 490"/>
                <a:gd name="T17" fmla="*/ 744 h 888"/>
                <a:gd name="T18" fmla="*/ 8 w 490"/>
                <a:gd name="T19" fmla="*/ 726 h 888"/>
                <a:gd name="T20" fmla="*/ 0 w 490"/>
                <a:gd name="T21" fmla="*/ 706 h 888"/>
                <a:gd name="T22" fmla="*/ 62 w 490"/>
                <a:gd name="T23" fmla="*/ 696 h 888"/>
                <a:gd name="T24" fmla="*/ 66 w 490"/>
                <a:gd name="T25" fmla="*/ 648 h 888"/>
                <a:gd name="T26" fmla="*/ 52 w 490"/>
                <a:gd name="T27" fmla="*/ 602 h 888"/>
                <a:gd name="T28" fmla="*/ 56 w 490"/>
                <a:gd name="T29" fmla="*/ 536 h 888"/>
                <a:gd name="T30" fmla="*/ 104 w 490"/>
                <a:gd name="T31" fmla="*/ 530 h 888"/>
                <a:gd name="T32" fmla="*/ 168 w 490"/>
                <a:gd name="T33" fmla="*/ 548 h 888"/>
                <a:gd name="T34" fmla="*/ 172 w 490"/>
                <a:gd name="T35" fmla="*/ 504 h 888"/>
                <a:gd name="T36" fmla="*/ 190 w 490"/>
                <a:gd name="T37" fmla="*/ 494 h 888"/>
                <a:gd name="T38" fmla="*/ 214 w 490"/>
                <a:gd name="T39" fmla="*/ 500 h 888"/>
                <a:gd name="T40" fmla="*/ 248 w 490"/>
                <a:gd name="T41" fmla="*/ 478 h 888"/>
                <a:gd name="T42" fmla="*/ 246 w 490"/>
                <a:gd name="T43" fmla="*/ 416 h 888"/>
                <a:gd name="T44" fmla="*/ 256 w 490"/>
                <a:gd name="T45" fmla="*/ 384 h 888"/>
                <a:gd name="T46" fmla="*/ 240 w 490"/>
                <a:gd name="T47" fmla="*/ 362 h 888"/>
                <a:gd name="T48" fmla="*/ 196 w 490"/>
                <a:gd name="T49" fmla="*/ 334 h 888"/>
                <a:gd name="T50" fmla="*/ 152 w 490"/>
                <a:gd name="T51" fmla="*/ 318 h 888"/>
                <a:gd name="T52" fmla="*/ 126 w 490"/>
                <a:gd name="T53" fmla="*/ 296 h 888"/>
                <a:gd name="T54" fmla="*/ 130 w 490"/>
                <a:gd name="T55" fmla="*/ 244 h 888"/>
                <a:gd name="T56" fmla="*/ 148 w 490"/>
                <a:gd name="T57" fmla="*/ 222 h 888"/>
                <a:gd name="T58" fmla="*/ 184 w 490"/>
                <a:gd name="T59" fmla="*/ 226 h 888"/>
                <a:gd name="T60" fmla="*/ 270 w 490"/>
                <a:gd name="T61" fmla="*/ 220 h 888"/>
                <a:gd name="T62" fmla="*/ 278 w 490"/>
                <a:gd name="T63" fmla="*/ 162 h 888"/>
                <a:gd name="T64" fmla="*/ 280 w 490"/>
                <a:gd name="T65" fmla="*/ 130 h 888"/>
                <a:gd name="T66" fmla="*/ 304 w 490"/>
                <a:gd name="T67" fmla="*/ 104 h 888"/>
                <a:gd name="T68" fmla="*/ 364 w 490"/>
                <a:gd name="T69" fmla="*/ 38 h 888"/>
                <a:gd name="T70" fmla="*/ 404 w 490"/>
                <a:gd name="T71" fmla="*/ 28 h 888"/>
                <a:gd name="T72" fmla="*/ 416 w 490"/>
                <a:gd name="T73" fmla="*/ 22 h 888"/>
                <a:gd name="T74" fmla="*/ 440 w 490"/>
                <a:gd name="T75" fmla="*/ 2 h 888"/>
                <a:gd name="T76" fmla="*/ 462 w 490"/>
                <a:gd name="T77" fmla="*/ 20 h 888"/>
                <a:gd name="T78" fmla="*/ 452 w 490"/>
                <a:gd name="T79" fmla="*/ 52 h 888"/>
                <a:gd name="T80" fmla="*/ 438 w 490"/>
                <a:gd name="T81" fmla="*/ 108 h 888"/>
                <a:gd name="T82" fmla="*/ 422 w 490"/>
                <a:gd name="T83" fmla="*/ 138 h 888"/>
                <a:gd name="T84" fmla="*/ 430 w 490"/>
                <a:gd name="T85" fmla="*/ 228 h 888"/>
                <a:gd name="T86" fmla="*/ 408 w 490"/>
                <a:gd name="T87" fmla="*/ 284 h 888"/>
                <a:gd name="T88" fmla="*/ 398 w 490"/>
                <a:gd name="T89" fmla="*/ 384 h 888"/>
                <a:gd name="T90" fmla="*/ 418 w 490"/>
                <a:gd name="T91" fmla="*/ 454 h 888"/>
                <a:gd name="T92" fmla="*/ 412 w 490"/>
                <a:gd name="T93" fmla="*/ 526 h 888"/>
                <a:gd name="T94" fmla="*/ 428 w 490"/>
                <a:gd name="T95" fmla="*/ 556 h 888"/>
                <a:gd name="T96" fmla="*/ 432 w 490"/>
                <a:gd name="T97" fmla="*/ 600 h 888"/>
                <a:gd name="T98" fmla="*/ 476 w 490"/>
                <a:gd name="T99" fmla="*/ 690 h 888"/>
                <a:gd name="T100" fmla="*/ 462 w 490"/>
                <a:gd name="T101" fmla="*/ 726 h 888"/>
                <a:gd name="T102" fmla="*/ 362 w 490"/>
                <a:gd name="T103" fmla="*/ 728 h 888"/>
                <a:gd name="T104" fmla="*/ 354 w 490"/>
                <a:gd name="T105" fmla="*/ 744 h 888"/>
                <a:gd name="T106" fmla="*/ 398 w 490"/>
                <a:gd name="T107" fmla="*/ 792 h 888"/>
                <a:gd name="T108" fmla="*/ 350 w 490"/>
                <a:gd name="T109" fmla="*/ 828 h 888"/>
                <a:gd name="T110" fmla="*/ 344 w 490"/>
                <a:gd name="T111" fmla="*/ 888 h 8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0" h="888">
                  <a:moveTo>
                    <a:pt x="344" y="888"/>
                  </a:moveTo>
                  <a:lnTo>
                    <a:pt x="344" y="888"/>
                  </a:lnTo>
                  <a:lnTo>
                    <a:pt x="330" y="884"/>
                  </a:lnTo>
                  <a:lnTo>
                    <a:pt x="320" y="878"/>
                  </a:lnTo>
                  <a:lnTo>
                    <a:pt x="304" y="866"/>
                  </a:lnTo>
                  <a:lnTo>
                    <a:pt x="278" y="842"/>
                  </a:lnTo>
                  <a:lnTo>
                    <a:pt x="252" y="834"/>
                  </a:lnTo>
                  <a:lnTo>
                    <a:pt x="232" y="834"/>
                  </a:lnTo>
                  <a:lnTo>
                    <a:pt x="214" y="834"/>
                  </a:lnTo>
                  <a:lnTo>
                    <a:pt x="196" y="838"/>
                  </a:lnTo>
                  <a:lnTo>
                    <a:pt x="188" y="840"/>
                  </a:lnTo>
                  <a:lnTo>
                    <a:pt x="180" y="844"/>
                  </a:lnTo>
                  <a:lnTo>
                    <a:pt x="170" y="842"/>
                  </a:lnTo>
                  <a:lnTo>
                    <a:pt x="160" y="836"/>
                  </a:lnTo>
                  <a:lnTo>
                    <a:pt x="146" y="826"/>
                  </a:lnTo>
                  <a:lnTo>
                    <a:pt x="136" y="824"/>
                  </a:lnTo>
                  <a:lnTo>
                    <a:pt x="128" y="822"/>
                  </a:lnTo>
                  <a:lnTo>
                    <a:pt x="120" y="818"/>
                  </a:lnTo>
                  <a:lnTo>
                    <a:pt x="114" y="814"/>
                  </a:lnTo>
                  <a:lnTo>
                    <a:pt x="106" y="804"/>
                  </a:lnTo>
                  <a:lnTo>
                    <a:pt x="102" y="802"/>
                  </a:lnTo>
                  <a:lnTo>
                    <a:pt x="98" y="800"/>
                  </a:lnTo>
                  <a:lnTo>
                    <a:pt x="56" y="800"/>
                  </a:lnTo>
                  <a:lnTo>
                    <a:pt x="12" y="784"/>
                  </a:lnTo>
                  <a:lnTo>
                    <a:pt x="12" y="776"/>
                  </a:lnTo>
                  <a:lnTo>
                    <a:pt x="14" y="770"/>
                  </a:lnTo>
                  <a:lnTo>
                    <a:pt x="20" y="758"/>
                  </a:lnTo>
                  <a:lnTo>
                    <a:pt x="20" y="744"/>
                  </a:lnTo>
                  <a:lnTo>
                    <a:pt x="18" y="734"/>
                  </a:lnTo>
                  <a:lnTo>
                    <a:pt x="14" y="728"/>
                  </a:lnTo>
                  <a:lnTo>
                    <a:pt x="8" y="726"/>
                  </a:lnTo>
                  <a:lnTo>
                    <a:pt x="2" y="718"/>
                  </a:lnTo>
                  <a:lnTo>
                    <a:pt x="0" y="714"/>
                  </a:lnTo>
                  <a:lnTo>
                    <a:pt x="0" y="708"/>
                  </a:lnTo>
                  <a:lnTo>
                    <a:pt x="0" y="706"/>
                  </a:lnTo>
                  <a:lnTo>
                    <a:pt x="58" y="704"/>
                  </a:lnTo>
                  <a:lnTo>
                    <a:pt x="62" y="696"/>
                  </a:lnTo>
                  <a:lnTo>
                    <a:pt x="66" y="686"/>
                  </a:lnTo>
                  <a:lnTo>
                    <a:pt x="66" y="676"/>
                  </a:lnTo>
                  <a:lnTo>
                    <a:pt x="68" y="666"/>
                  </a:lnTo>
                  <a:lnTo>
                    <a:pt x="66" y="648"/>
                  </a:lnTo>
                  <a:lnTo>
                    <a:pt x="64" y="632"/>
                  </a:lnTo>
                  <a:lnTo>
                    <a:pt x="52" y="602"/>
                  </a:lnTo>
                  <a:lnTo>
                    <a:pt x="46" y="564"/>
                  </a:lnTo>
                  <a:lnTo>
                    <a:pt x="46" y="550"/>
                  </a:lnTo>
                  <a:lnTo>
                    <a:pt x="50" y="542"/>
                  </a:lnTo>
                  <a:lnTo>
                    <a:pt x="56" y="536"/>
                  </a:lnTo>
                  <a:lnTo>
                    <a:pt x="68" y="532"/>
                  </a:lnTo>
                  <a:lnTo>
                    <a:pt x="84" y="530"/>
                  </a:lnTo>
                  <a:lnTo>
                    <a:pt x="104" y="530"/>
                  </a:lnTo>
                  <a:lnTo>
                    <a:pt x="150" y="552"/>
                  </a:lnTo>
                  <a:lnTo>
                    <a:pt x="162" y="550"/>
                  </a:lnTo>
                  <a:lnTo>
                    <a:pt x="168" y="548"/>
                  </a:lnTo>
                  <a:lnTo>
                    <a:pt x="172" y="546"/>
                  </a:lnTo>
                  <a:lnTo>
                    <a:pt x="172" y="504"/>
                  </a:lnTo>
                  <a:lnTo>
                    <a:pt x="174" y="500"/>
                  </a:lnTo>
                  <a:lnTo>
                    <a:pt x="178" y="496"/>
                  </a:lnTo>
                  <a:lnTo>
                    <a:pt x="182" y="494"/>
                  </a:lnTo>
                  <a:lnTo>
                    <a:pt x="190" y="494"/>
                  </a:lnTo>
                  <a:lnTo>
                    <a:pt x="204" y="494"/>
                  </a:lnTo>
                  <a:lnTo>
                    <a:pt x="210" y="496"/>
                  </a:lnTo>
                  <a:lnTo>
                    <a:pt x="214" y="500"/>
                  </a:lnTo>
                  <a:lnTo>
                    <a:pt x="242" y="500"/>
                  </a:lnTo>
                  <a:lnTo>
                    <a:pt x="246" y="490"/>
                  </a:lnTo>
                  <a:lnTo>
                    <a:pt x="248" y="478"/>
                  </a:lnTo>
                  <a:lnTo>
                    <a:pt x="250" y="454"/>
                  </a:lnTo>
                  <a:lnTo>
                    <a:pt x="250" y="432"/>
                  </a:lnTo>
                  <a:lnTo>
                    <a:pt x="248" y="424"/>
                  </a:lnTo>
                  <a:lnTo>
                    <a:pt x="246" y="416"/>
                  </a:lnTo>
                  <a:lnTo>
                    <a:pt x="248" y="404"/>
                  </a:lnTo>
                  <a:lnTo>
                    <a:pt x="250" y="396"/>
                  </a:lnTo>
                  <a:lnTo>
                    <a:pt x="256" y="384"/>
                  </a:lnTo>
                  <a:lnTo>
                    <a:pt x="256" y="364"/>
                  </a:lnTo>
                  <a:lnTo>
                    <a:pt x="240" y="362"/>
                  </a:lnTo>
                  <a:lnTo>
                    <a:pt x="224" y="352"/>
                  </a:lnTo>
                  <a:lnTo>
                    <a:pt x="210" y="342"/>
                  </a:lnTo>
                  <a:lnTo>
                    <a:pt x="196" y="334"/>
                  </a:lnTo>
                  <a:lnTo>
                    <a:pt x="188" y="328"/>
                  </a:lnTo>
                  <a:lnTo>
                    <a:pt x="170" y="324"/>
                  </a:lnTo>
                  <a:lnTo>
                    <a:pt x="152" y="318"/>
                  </a:lnTo>
                  <a:lnTo>
                    <a:pt x="136" y="312"/>
                  </a:lnTo>
                  <a:lnTo>
                    <a:pt x="126" y="306"/>
                  </a:lnTo>
                  <a:lnTo>
                    <a:pt x="126" y="296"/>
                  </a:lnTo>
                  <a:lnTo>
                    <a:pt x="128" y="290"/>
                  </a:lnTo>
                  <a:lnTo>
                    <a:pt x="136" y="280"/>
                  </a:lnTo>
                  <a:lnTo>
                    <a:pt x="130" y="244"/>
                  </a:lnTo>
                  <a:lnTo>
                    <a:pt x="134" y="242"/>
                  </a:lnTo>
                  <a:lnTo>
                    <a:pt x="140" y="236"/>
                  </a:lnTo>
                  <a:lnTo>
                    <a:pt x="148" y="222"/>
                  </a:lnTo>
                  <a:lnTo>
                    <a:pt x="162" y="222"/>
                  </a:lnTo>
                  <a:lnTo>
                    <a:pt x="172" y="222"/>
                  </a:lnTo>
                  <a:lnTo>
                    <a:pt x="184" y="226"/>
                  </a:lnTo>
                  <a:lnTo>
                    <a:pt x="264" y="230"/>
                  </a:lnTo>
                  <a:lnTo>
                    <a:pt x="270" y="220"/>
                  </a:lnTo>
                  <a:lnTo>
                    <a:pt x="276" y="210"/>
                  </a:lnTo>
                  <a:lnTo>
                    <a:pt x="278" y="198"/>
                  </a:lnTo>
                  <a:lnTo>
                    <a:pt x="280" y="186"/>
                  </a:lnTo>
                  <a:lnTo>
                    <a:pt x="278" y="162"/>
                  </a:lnTo>
                  <a:lnTo>
                    <a:pt x="278" y="144"/>
                  </a:lnTo>
                  <a:lnTo>
                    <a:pt x="278" y="136"/>
                  </a:lnTo>
                  <a:lnTo>
                    <a:pt x="280" y="130"/>
                  </a:lnTo>
                  <a:lnTo>
                    <a:pt x="282" y="124"/>
                  </a:lnTo>
                  <a:lnTo>
                    <a:pt x="286" y="120"/>
                  </a:lnTo>
                  <a:lnTo>
                    <a:pt x="294" y="114"/>
                  </a:lnTo>
                  <a:lnTo>
                    <a:pt x="304" y="104"/>
                  </a:lnTo>
                  <a:lnTo>
                    <a:pt x="334" y="60"/>
                  </a:lnTo>
                  <a:lnTo>
                    <a:pt x="364" y="38"/>
                  </a:lnTo>
                  <a:lnTo>
                    <a:pt x="382" y="12"/>
                  </a:lnTo>
                  <a:lnTo>
                    <a:pt x="404" y="28"/>
                  </a:lnTo>
                  <a:lnTo>
                    <a:pt x="410" y="28"/>
                  </a:lnTo>
                  <a:lnTo>
                    <a:pt x="416" y="22"/>
                  </a:lnTo>
                  <a:lnTo>
                    <a:pt x="422" y="16"/>
                  </a:lnTo>
                  <a:lnTo>
                    <a:pt x="430" y="0"/>
                  </a:lnTo>
                  <a:lnTo>
                    <a:pt x="440" y="2"/>
                  </a:lnTo>
                  <a:lnTo>
                    <a:pt x="450" y="4"/>
                  </a:lnTo>
                  <a:lnTo>
                    <a:pt x="456" y="8"/>
                  </a:lnTo>
                  <a:lnTo>
                    <a:pt x="460" y="12"/>
                  </a:lnTo>
                  <a:lnTo>
                    <a:pt x="462" y="20"/>
                  </a:lnTo>
                  <a:lnTo>
                    <a:pt x="464" y="28"/>
                  </a:lnTo>
                  <a:lnTo>
                    <a:pt x="452" y="52"/>
                  </a:lnTo>
                  <a:lnTo>
                    <a:pt x="450" y="72"/>
                  </a:lnTo>
                  <a:lnTo>
                    <a:pt x="446" y="90"/>
                  </a:lnTo>
                  <a:lnTo>
                    <a:pt x="444" y="100"/>
                  </a:lnTo>
                  <a:lnTo>
                    <a:pt x="438" y="108"/>
                  </a:lnTo>
                  <a:lnTo>
                    <a:pt x="432" y="118"/>
                  </a:lnTo>
                  <a:lnTo>
                    <a:pt x="424" y="126"/>
                  </a:lnTo>
                  <a:lnTo>
                    <a:pt x="422" y="138"/>
                  </a:lnTo>
                  <a:lnTo>
                    <a:pt x="420" y="150"/>
                  </a:lnTo>
                  <a:lnTo>
                    <a:pt x="422" y="174"/>
                  </a:lnTo>
                  <a:lnTo>
                    <a:pt x="430" y="228"/>
                  </a:lnTo>
                  <a:lnTo>
                    <a:pt x="430" y="238"/>
                  </a:lnTo>
                  <a:lnTo>
                    <a:pt x="428" y="246"/>
                  </a:lnTo>
                  <a:lnTo>
                    <a:pt x="420" y="266"/>
                  </a:lnTo>
                  <a:lnTo>
                    <a:pt x="408" y="284"/>
                  </a:lnTo>
                  <a:lnTo>
                    <a:pt x="398" y="300"/>
                  </a:lnTo>
                  <a:lnTo>
                    <a:pt x="398" y="384"/>
                  </a:lnTo>
                  <a:lnTo>
                    <a:pt x="412" y="416"/>
                  </a:lnTo>
                  <a:lnTo>
                    <a:pt x="416" y="434"/>
                  </a:lnTo>
                  <a:lnTo>
                    <a:pt x="418" y="454"/>
                  </a:lnTo>
                  <a:lnTo>
                    <a:pt x="414" y="472"/>
                  </a:lnTo>
                  <a:lnTo>
                    <a:pt x="410" y="492"/>
                  </a:lnTo>
                  <a:lnTo>
                    <a:pt x="410" y="514"/>
                  </a:lnTo>
                  <a:lnTo>
                    <a:pt x="412" y="526"/>
                  </a:lnTo>
                  <a:lnTo>
                    <a:pt x="414" y="538"/>
                  </a:lnTo>
                  <a:lnTo>
                    <a:pt x="422" y="548"/>
                  </a:lnTo>
                  <a:lnTo>
                    <a:pt x="428" y="556"/>
                  </a:lnTo>
                  <a:lnTo>
                    <a:pt x="434" y="568"/>
                  </a:lnTo>
                  <a:lnTo>
                    <a:pt x="432" y="600"/>
                  </a:lnTo>
                  <a:lnTo>
                    <a:pt x="456" y="660"/>
                  </a:lnTo>
                  <a:lnTo>
                    <a:pt x="466" y="674"/>
                  </a:lnTo>
                  <a:lnTo>
                    <a:pt x="476" y="690"/>
                  </a:lnTo>
                  <a:lnTo>
                    <a:pt x="484" y="710"/>
                  </a:lnTo>
                  <a:lnTo>
                    <a:pt x="490" y="732"/>
                  </a:lnTo>
                  <a:lnTo>
                    <a:pt x="462" y="726"/>
                  </a:lnTo>
                  <a:lnTo>
                    <a:pt x="404" y="726"/>
                  </a:lnTo>
                  <a:lnTo>
                    <a:pt x="372" y="728"/>
                  </a:lnTo>
                  <a:lnTo>
                    <a:pt x="362" y="728"/>
                  </a:lnTo>
                  <a:lnTo>
                    <a:pt x="356" y="732"/>
                  </a:lnTo>
                  <a:lnTo>
                    <a:pt x="354" y="744"/>
                  </a:lnTo>
                  <a:lnTo>
                    <a:pt x="394" y="776"/>
                  </a:lnTo>
                  <a:lnTo>
                    <a:pt x="398" y="792"/>
                  </a:lnTo>
                  <a:lnTo>
                    <a:pt x="382" y="798"/>
                  </a:lnTo>
                  <a:lnTo>
                    <a:pt x="370" y="806"/>
                  </a:lnTo>
                  <a:lnTo>
                    <a:pt x="360" y="816"/>
                  </a:lnTo>
                  <a:lnTo>
                    <a:pt x="350" y="828"/>
                  </a:lnTo>
                  <a:lnTo>
                    <a:pt x="350" y="888"/>
                  </a:lnTo>
                  <a:lnTo>
                    <a:pt x="344" y="88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Freeform 28"/>
            <p:cNvSpPr/>
            <p:nvPr/>
          </p:nvSpPr>
          <p:spPr bwMode="auto">
            <a:xfrm>
              <a:off x="2622550" y="2911475"/>
              <a:ext cx="1962149" cy="1428750"/>
            </a:xfrm>
            <a:custGeom>
              <a:avLst/>
              <a:gdLst>
                <a:gd name="T0" fmla="*/ 494 w 1236"/>
                <a:gd name="T1" fmla="*/ 798 h 900"/>
                <a:gd name="T2" fmla="*/ 430 w 1236"/>
                <a:gd name="T3" fmla="*/ 762 h 900"/>
                <a:gd name="T4" fmla="*/ 278 w 1236"/>
                <a:gd name="T5" fmla="*/ 748 h 900"/>
                <a:gd name="T6" fmla="*/ 176 w 1236"/>
                <a:gd name="T7" fmla="*/ 704 h 900"/>
                <a:gd name="T8" fmla="*/ 148 w 1236"/>
                <a:gd name="T9" fmla="*/ 670 h 900"/>
                <a:gd name="T10" fmla="*/ 70 w 1236"/>
                <a:gd name="T11" fmla="*/ 640 h 900"/>
                <a:gd name="T12" fmla="*/ 24 w 1236"/>
                <a:gd name="T13" fmla="*/ 596 h 900"/>
                <a:gd name="T14" fmla="*/ 0 w 1236"/>
                <a:gd name="T15" fmla="*/ 412 h 900"/>
                <a:gd name="T16" fmla="*/ 16 w 1236"/>
                <a:gd name="T17" fmla="*/ 340 h 900"/>
                <a:gd name="T18" fmla="*/ 26 w 1236"/>
                <a:gd name="T19" fmla="*/ 328 h 900"/>
                <a:gd name="T20" fmla="*/ 52 w 1236"/>
                <a:gd name="T21" fmla="*/ 314 h 900"/>
                <a:gd name="T22" fmla="*/ 98 w 1236"/>
                <a:gd name="T23" fmla="*/ 336 h 900"/>
                <a:gd name="T24" fmla="*/ 150 w 1236"/>
                <a:gd name="T25" fmla="*/ 336 h 900"/>
                <a:gd name="T26" fmla="*/ 138 w 1236"/>
                <a:gd name="T27" fmla="*/ 274 h 900"/>
                <a:gd name="T28" fmla="*/ 168 w 1236"/>
                <a:gd name="T29" fmla="*/ 236 h 900"/>
                <a:gd name="T30" fmla="*/ 186 w 1236"/>
                <a:gd name="T31" fmla="*/ 192 h 900"/>
                <a:gd name="T32" fmla="*/ 152 w 1236"/>
                <a:gd name="T33" fmla="*/ 150 h 900"/>
                <a:gd name="T34" fmla="*/ 120 w 1236"/>
                <a:gd name="T35" fmla="*/ 120 h 900"/>
                <a:gd name="T36" fmla="*/ 118 w 1236"/>
                <a:gd name="T37" fmla="*/ 92 h 900"/>
                <a:gd name="T38" fmla="*/ 104 w 1236"/>
                <a:gd name="T39" fmla="*/ 58 h 900"/>
                <a:gd name="T40" fmla="*/ 234 w 1236"/>
                <a:gd name="T41" fmla="*/ 42 h 900"/>
                <a:gd name="T42" fmla="*/ 340 w 1236"/>
                <a:gd name="T43" fmla="*/ 4 h 900"/>
                <a:gd name="T44" fmla="*/ 430 w 1236"/>
                <a:gd name="T45" fmla="*/ 8 h 900"/>
                <a:gd name="T46" fmla="*/ 526 w 1236"/>
                <a:gd name="T47" fmla="*/ 22 h 900"/>
                <a:gd name="T48" fmla="*/ 654 w 1236"/>
                <a:gd name="T49" fmla="*/ 114 h 900"/>
                <a:gd name="T50" fmla="*/ 720 w 1236"/>
                <a:gd name="T51" fmla="*/ 110 h 900"/>
                <a:gd name="T52" fmla="*/ 720 w 1236"/>
                <a:gd name="T53" fmla="*/ 56 h 900"/>
                <a:gd name="T54" fmla="*/ 792 w 1236"/>
                <a:gd name="T55" fmla="*/ 72 h 900"/>
                <a:gd name="T56" fmla="*/ 930 w 1236"/>
                <a:gd name="T57" fmla="*/ 128 h 900"/>
                <a:gd name="T58" fmla="*/ 952 w 1236"/>
                <a:gd name="T59" fmla="*/ 142 h 900"/>
                <a:gd name="T60" fmla="*/ 1088 w 1236"/>
                <a:gd name="T61" fmla="*/ 224 h 900"/>
                <a:gd name="T62" fmla="*/ 1174 w 1236"/>
                <a:gd name="T63" fmla="*/ 250 h 900"/>
                <a:gd name="T64" fmla="*/ 1216 w 1236"/>
                <a:gd name="T65" fmla="*/ 368 h 900"/>
                <a:gd name="T66" fmla="*/ 1236 w 1236"/>
                <a:gd name="T67" fmla="*/ 452 h 900"/>
                <a:gd name="T68" fmla="*/ 1184 w 1236"/>
                <a:gd name="T69" fmla="*/ 496 h 900"/>
                <a:gd name="T70" fmla="*/ 1120 w 1236"/>
                <a:gd name="T71" fmla="*/ 584 h 900"/>
                <a:gd name="T72" fmla="*/ 1144 w 1236"/>
                <a:gd name="T73" fmla="*/ 626 h 900"/>
                <a:gd name="T74" fmla="*/ 1086 w 1236"/>
                <a:gd name="T75" fmla="*/ 606 h 900"/>
                <a:gd name="T76" fmla="*/ 1030 w 1236"/>
                <a:gd name="T77" fmla="*/ 642 h 900"/>
                <a:gd name="T78" fmla="*/ 1064 w 1236"/>
                <a:gd name="T79" fmla="*/ 694 h 900"/>
                <a:gd name="T80" fmla="*/ 1076 w 1236"/>
                <a:gd name="T81" fmla="*/ 792 h 900"/>
                <a:gd name="T82" fmla="*/ 1034 w 1236"/>
                <a:gd name="T83" fmla="*/ 804 h 900"/>
                <a:gd name="T84" fmla="*/ 996 w 1236"/>
                <a:gd name="T85" fmla="*/ 806 h 900"/>
                <a:gd name="T86" fmla="*/ 956 w 1236"/>
                <a:gd name="T87" fmla="*/ 788 h 900"/>
                <a:gd name="T88" fmla="*/ 920 w 1236"/>
                <a:gd name="T89" fmla="*/ 800 h 900"/>
                <a:gd name="T90" fmla="*/ 878 w 1236"/>
                <a:gd name="T91" fmla="*/ 780 h 900"/>
                <a:gd name="T92" fmla="*/ 828 w 1236"/>
                <a:gd name="T93" fmla="*/ 698 h 900"/>
                <a:gd name="T94" fmla="*/ 778 w 1236"/>
                <a:gd name="T95" fmla="*/ 654 h 900"/>
                <a:gd name="T96" fmla="*/ 700 w 1236"/>
                <a:gd name="T97" fmla="*/ 662 h 900"/>
                <a:gd name="T98" fmla="*/ 722 w 1236"/>
                <a:gd name="T99" fmla="*/ 746 h 900"/>
                <a:gd name="T100" fmla="*/ 694 w 1236"/>
                <a:gd name="T101" fmla="*/ 796 h 900"/>
                <a:gd name="T102" fmla="*/ 664 w 1236"/>
                <a:gd name="T103" fmla="*/ 862 h 900"/>
                <a:gd name="T104" fmla="*/ 634 w 1236"/>
                <a:gd name="T105" fmla="*/ 886 h 900"/>
                <a:gd name="T106" fmla="*/ 604 w 1236"/>
                <a:gd name="T107" fmla="*/ 884 h 900"/>
                <a:gd name="T108" fmla="*/ 568 w 1236"/>
                <a:gd name="T109" fmla="*/ 88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36" h="900">
                  <a:moveTo>
                    <a:pt x="552" y="900"/>
                  </a:moveTo>
                  <a:lnTo>
                    <a:pt x="552" y="900"/>
                  </a:lnTo>
                  <a:lnTo>
                    <a:pt x="522" y="874"/>
                  </a:lnTo>
                  <a:lnTo>
                    <a:pt x="510" y="834"/>
                  </a:lnTo>
                  <a:lnTo>
                    <a:pt x="494" y="798"/>
                  </a:lnTo>
                  <a:lnTo>
                    <a:pt x="486" y="790"/>
                  </a:lnTo>
                  <a:lnTo>
                    <a:pt x="478" y="782"/>
                  </a:lnTo>
                  <a:lnTo>
                    <a:pt x="460" y="772"/>
                  </a:lnTo>
                  <a:lnTo>
                    <a:pt x="444" y="766"/>
                  </a:lnTo>
                  <a:lnTo>
                    <a:pt x="430" y="762"/>
                  </a:lnTo>
                  <a:lnTo>
                    <a:pt x="322" y="764"/>
                  </a:lnTo>
                  <a:lnTo>
                    <a:pt x="310" y="762"/>
                  </a:lnTo>
                  <a:lnTo>
                    <a:pt x="298" y="758"/>
                  </a:lnTo>
                  <a:lnTo>
                    <a:pt x="278" y="748"/>
                  </a:lnTo>
                  <a:lnTo>
                    <a:pt x="262" y="736"/>
                  </a:lnTo>
                  <a:lnTo>
                    <a:pt x="248" y="724"/>
                  </a:lnTo>
                  <a:lnTo>
                    <a:pt x="220" y="720"/>
                  </a:lnTo>
                  <a:lnTo>
                    <a:pt x="198" y="712"/>
                  </a:lnTo>
                  <a:lnTo>
                    <a:pt x="176" y="704"/>
                  </a:lnTo>
                  <a:lnTo>
                    <a:pt x="158" y="692"/>
                  </a:lnTo>
                  <a:lnTo>
                    <a:pt x="156" y="686"/>
                  </a:lnTo>
                  <a:lnTo>
                    <a:pt x="154" y="680"/>
                  </a:lnTo>
                  <a:lnTo>
                    <a:pt x="148" y="670"/>
                  </a:lnTo>
                  <a:lnTo>
                    <a:pt x="138" y="662"/>
                  </a:lnTo>
                  <a:lnTo>
                    <a:pt x="118" y="658"/>
                  </a:lnTo>
                  <a:lnTo>
                    <a:pt x="100" y="654"/>
                  </a:lnTo>
                  <a:lnTo>
                    <a:pt x="84" y="648"/>
                  </a:lnTo>
                  <a:lnTo>
                    <a:pt x="70" y="640"/>
                  </a:lnTo>
                  <a:lnTo>
                    <a:pt x="62" y="638"/>
                  </a:lnTo>
                  <a:lnTo>
                    <a:pt x="54" y="634"/>
                  </a:lnTo>
                  <a:lnTo>
                    <a:pt x="42" y="624"/>
                  </a:lnTo>
                  <a:lnTo>
                    <a:pt x="32" y="610"/>
                  </a:lnTo>
                  <a:lnTo>
                    <a:pt x="24" y="596"/>
                  </a:lnTo>
                  <a:lnTo>
                    <a:pt x="18" y="580"/>
                  </a:lnTo>
                  <a:lnTo>
                    <a:pt x="12" y="566"/>
                  </a:lnTo>
                  <a:lnTo>
                    <a:pt x="6" y="542"/>
                  </a:lnTo>
                  <a:lnTo>
                    <a:pt x="0" y="412"/>
                  </a:lnTo>
                  <a:lnTo>
                    <a:pt x="14" y="388"/>
                  </a:lnTo>
                  <a:lnTo>
                    <a:pt x="18" y="376"/>
                  </a:lnTo>
                  <a:lnTo>
                    <a:pt x="22" y="366"/>
                  </a:lnTo>
                  <a:lnTo>
                    <a:pt x="20" y="352"/>
                  </a:lnTo>
                  <a:lnTo>
                    <a:pt x="16" y="340"/>
                  </a:lnTo>
                  <a:lnTo>
                    <a:pt x="12" y="332"/>
                  </a:lnTo>
                  <a:lnTo>
                    <a:pt x="10" y="328"/>
                  </a:lnTo>
                  <a:lnTo>
                    <a:pt x="22" y="326"/>
                  </a:lnTo>
                  <a:lnTo>
                    <a:pt x="26" y="328"/>
                  </a:lnTo>
                  <a:lnTo>
                    <a:pt x="32" y="330"/>
                  </a:lnTo>
                  <a:lnTo>
                    <a:pt x="42" y="330"/>
                  </a:lnTo>
                  <a:lnTo>
                    <a:pt x="50" y="320"/>
                  </a:lnTo>
                  <a:lnTo>
                    <a:pt x="52" y="314"/>
                  </a:lnTo>
                  <a:lnTo>
                    <a:pt x="60" y="312"/>
                  </a:lnTo>
                  <a:lnTo>
                    <a:pt x="66" y="312"/>
                  </a:lnTo>
                  <a:lnTo>
                    <a:pt x="72" y="316"/>
                  </a:lnTo>
                  <a:lnTo>
                    <a:pt x="78" y="320"/>
                  </a:lnTo>
                  <a:lnTo>
                    <a:pt x="90" y="330"/>
                  </a:lnTo>
                  <a:lnTo>
                    <a:pt x="98" y="336"/>
                  </a:lnTo>
                  <a:lnTo>
                    <a:pt x="108" y="342"/>
                  </a:lnTo>
                  <a:lnTo>
                    <a:pt x="128" y="342"/>
                  </a:lnTo>
                  <a:lnTo>
                    <a:pt x="140" y="340"/>
                  </a:lnTo>
                  <a:lnTo>
                    <a:pt x="150" y="336"/>
                  </a:lnTo>
                  <a:lnTo>
                    <a:pt x="158" y="326"/>
                  </a:lnTo>
                  <a:lnTo>
                    <a:pt x="158" y="300"/>
                  </a:lnTo>
                  <a:lnTo>
                    <a:pt x="148" y="286"/>
                  </a:lnTo>
                  <a:lnTo>
                    <a:pt x="138" y="274"/>
                  </a:lnTo>
                  <a:lnTo>
                    <a:pt x="136" y="270"/>
                  </a:lnTo>
                  <a:lnTo>
                    <a:pt x="136" y="264"/>
                  </a:lnTo>
                  <a:lnTo>
                    <a:pt x="136" y="258"/>
                  </a:lnTo>
                  <a:lnTo>
                    <a:pt x="140" y="252"/>
                  </a:lnTo>
                  <a:lnTo>
                    <a:pt x="168" y="236"/>
                  </a:lnTo>
                  <a:lnTo>
                    <a:pt x="180" y="224"/>
                  </a:lnTo>
                  <a:lnTo>
                    <a:pt x="184" y="212"/>
                  </a:lnTo>
                  <a:lnTo>
                    <a:pt x="188" y="200"/>
                  </a:lnTo>
                  <a:lnTo>
                    <a:pt x="186" y="192"/>
                  </a:lnTo>
                  <a:lnTo>
                    <a:pt x="184" y="184"/>
                  </a:lnTo>
                  <a:lnTo>
                    <a:pt x="178" y="178"/>
                  </a:lnTo>
                  <a:lnTo>
                    <a:pt x="172" y="174"/>
                  </a:lnTo>
                  <a:lnTo>
                    <a:pt x="160" y="164"/>
                  </a:lnTo>
                  <a:lnTo>
                    <a:pt x="152" y="150"/>
                  </a:lnTo>
                  <a:lnTo>
                    <a:pt x="142" y="138"/>
                  </a:lnTo>
                  <a:lnTo>
                    <a:pt x="132" y="128"/>
                  </a:lnTo>
                  <a:lnTo>
                    <a:pt x="126" y="126"/>
                  </a:lnTo>
                  <a:lnTo>
                    <a:pt x="122" y="126"/>
                  </a:lnTo>
                  <a:lnTo>
                    <a:pt x="120" y="120"/>
                  </a:lnTo>
                  <a:lnTo>
                    <a:pt x="116" y="114"/>
                  </a:lnTo>
                  <a:lnTo>
                    <a:pt x="114" y="110"/>
                  </a:lnTo>
                  <a:lnTo>
                    <a:pt x="114" y="104"/>
                  </a:lnTo>
                  <a:lnTo>
                    <a:pt x="118" y="98"/>
                  </a:lnTo>
                  <a:lnTo>
                    <a:pt x="118" y="92"/>
                  </a:lnTo>
                  <a:lnTo>
                    <a:pt x="118" y="86"/>
                  </a:lnTo>
                  <a:lnTo>
                    <a:pt x="116" y="80"/>
                  </a:lnTo>
                  <a:lnTo>
                    <a:pt x="110" y="70"/>
                  </a:lnTo>
                  <a:lnTo>
                    <a:pt x="104" y="66"/>
                  </a:lnTo>
                  <a:lnTo>
                    <a:pt x="104" y="58"/>
                  </a:lnTo>
                  <a:lnTo>
                    <a:pt x="120" y="56"/>
                  </a:lnTo>
                  <a:lnTo>
                    <a:pt x="138" y="52"/>
                  </a:lnTo>
                  <a:lnTo>
                    <a:pt x="176" y="50"/>
                  </a:lnTo>
                  <a:lnTo>
                    <a:pt x="214" y="46"/>
                  </a:lnTo>
                  <a:lnTo>
                    <a:pt x="234" y="42"/>
                  </a:lnTo>
                  <a:lnTo>
                    <a:pt x="252" y="38"/>
                  </a:lnTo>
                  <a:lnTo>
                    <a:pt x="280" y="24"/>
                  </a:lnTo>
                  <a:lnTo>
                    <a:pt x="310" y="12"/>
                  </a:lnTo>
                  <a:lnTo>
                    <a:pt x="324" y="6"/>
                  </a:lnTo>
                  <a:lnTo>
                    <a:pt x="340" y="4"/>
                  </a:lnTo>
                  <a:lnTo>
                    <a:pt x="358" y="0"/>
                  </a:lnTo>
                  <a:lnTo>
                    <a:pt x="378" y="0"/>
                  </a:lnTo>
                  <a:lnTo>
                    <a:pt x="400" y="10"/>
                  </a:lnTo>
                  <a:lnTo>
                    <a:pt x="430" y="8"/>
                  </a:lnTo>
                  <a:lnTo>
                    <a:pt x="462" y="10"/>
                  </a:lnTo>
                  <a:lnTo>
                    <a:pt x="478" y="10"/>
                  </a:lnTo>
                  <a:lnTo>
                    <a:pt x="494" y="12"/>
                  </a:lnTo>
                  <a:lnTo>
                    <a:pt x="510" y="16"/>
                  </a:lnTo>
                  <a:lnTo>
                    <a:pt x="526" y="22"/>
                  </a:lnTo>
                  <a:lnTo>
                    <a:pt x="604" y="72"/>
                  </a:lnTo>
                  <a:lnTo>
                    <a:pt x="612" y="84"/>
                  </a:lnTo>
                  <a:lnTo>
                    <a:pt x="638" y="104"/>
                  </a:lnTo>
                  <a:lnTo>
                    <a:pt x="654" y="114"/>
                  </a:lnTo>
                  <a:lnTo>
                    <a:pt x="676" y="122"/>
                  </a:lnTo>
                  <a:lnTo>
                    <a:pt x="706" y="122"/>
                  </a:lnTo>
                  <a:lnTo>
                    <a:pt x="720" y="110"/>
                  </a:lnTo>
                  <a:lnTo>
                    <a:pt x="722" y="94"/>
                  </a:lnTo>
                  <a:lnTo>
                    <a:pt x="720" y="80"/>
                  </a:lnTo>
                  <a:lnTo>
                    <a:pt x="718" y="68"/>
                  </a:lnTo>
                  <a:lnTo>
                    <a:pt x="716" y="58"/>
                  </a:lnTo>
                  <a:lnTo>
                    <a:pt x="720" y="56"/>
                  </a:lnTo>
                  <a:lnTo>
                    <a:pt x="724" y="54"/>
                  </a:lnTo>
                  <a:lnTo>
                    <a:pt x="736" y="52"/>
                  </a:lnTo>
                  <a:lnTo>
                    <a:pt x="762" y="52"/>
                  </a:lnTo>
                  <a:lnTo>
                    <a:pt x="792" y="72"/>
                  </a:lnTo>
                  <a:lnTo>
                    <a:pt x="822" y="80"/>
                  </a:lnTo>
                  <a:lnTo>
                    <a:pt x="858" y="84"/>
                  </a:lnTo>
                  <a:lnTo>
                    <a:pt x="898" y="104"/>
                  </a:lnTo>
                  <a:lnTo>
                    <a:pt x="930" y="128"/>
                  </a:lnTo>
                  <a:lnTo>
                    <a:pt x="930" y="132"/>
                  </a:lnTo>
                  <a:lnTo>
                    <a:pt x="940" y="140"/>
                  </a:lnTo>
                  <a:lnTo>
                    <a:pt x="952" y="142"/>
                  </a:lnTo>
                  <a:lnTo>
                    <a:pt x="964" y="140"/>
                  </a:lnTo>
                  <a:lnTo>
                    <a:pt x="992" y="136"/>
                  </a:lnTo>
                  <a:lnTo>
                    <a:pt x="1032" y="184"/>
                  </a:lnTo>
                  <a:lnTo>
                    <a:pt x="1088" y="224"/>
                  </a:lnTo>
                  <a:lnTo>
                    <a:pt x="1116" y="238"/>
                  </a:lnTo>
                  <a:lnTo>
                    <a:pt x="1166" y="238"/>
                  </a:lnTo>
                  <a:lnTo>
                    <a:pt x="1174" y="250"/>
                  </a:lnTo>
                  <a:lnTo>
                    <a:pt x="1182" y="272"/>
                  </a:lnTo>
                  <a:lnTo>
                    <a:pt x="1188" y="294"/>
                  </a:lnTo>
                  <a:lnTo>
                    <a:pt x="1194" y="316"/>
                  </a:lnTo>
                  <a:lnTo>
                    <a:pt x="1216" y="368"/>
                  </a:lnTo>
                  <a:lnTo>
                    <a:pt x="1220" y="412"/>
                  </a:lnTo>
                  <a:lnTo>
                    <a:pt x="1228" y="422"/>
                  </a:lnTo>
                  <a:lnTo>
                    <a:pt x="1234" y="436"/>
                  </a:lnTo>
                  <a:lnTo>
                    <a:pt x="1236" y="444"/>
                  </a:lnTo>
                  <a:lnTo>
                    <a:pt x="1236" y="452"/>
                  </a:lnTo>
                  <a:lnTo>
                    <a:pt x="1232" y="458"/>
                  </a:lnTo>
                  <a:lnTo>
                    <a:pt x="1226" y="466"/>
                  </a:lnTo>
                  <a:lnTo>
                    <a:pt x="1200" y="482"/>
                  </a:lnTo>
                  <a:lnTo>
                    <a:pt x="1192" y="488"/>
                  </a:lnTo>
                  <a:lnTo>
                    <a:pt x="1184" y="496"/>
                  </a:lnTo>
                  <a:lnTo>
                    <a:pt x="1172" y="514"/>
                  </a:lnTo>
                  <a:lnTo>
                    <a:pt x="1156" y="542"/>
                  </a:lnTo>
                  <a:lnTo>
                    <a:pt x="1120" y="568"/>
                  </a:lnTo>
                  <a:lnTo>
                    <a:pt x="1120" y="584"/>
                  </a:lnTo>
                  <a:lnTo>
                    <a:pt x="1154" y="614"/>
                  </a:lnTo>
                  <a:lnTo>
                    <a:pt x="1152" y="620"/>
                  </a:lnTo>
                  <a:lnTo>
                    <a:pt x="1148" y="624"/>
                  </a:lnTo>
                  <a:lnTo>
                    <a:pt x="1144" y="626"/>
                  </a:lnTo>
                  <a:lnTo>
                    <a:pt x="1138" y="628"/>
                  </a:lnTo>
                  <a:lnTo>
                    <a:pt x="1128" y="628"/>
                  </a:lnTo>
                  <a:lnTo>
                    <a:pt x="1120" y="628"/>
                  </a:lnTo>
                  <a:lnTo>
                    <a:pt x="1086" y="606"/>
                  </a:lnTo>
                  <a:lnTo>
                    <a:pt x="1052" y="604"/>
                  </a:lnTo>
                  <a:lnTo>
                    <a:pt x="1038" y="606"/>
                  </a:lnTo>
                  <a:lnTo>
                    <a:pt x="1030" y="608"/>
                  </a:lnTo>
                  <a:lnTo>
                    <a:pt x="1030" y="632"/>
                  </a:lnTo>
                  <a:lnTo>
                    <a:pt x="1030" y="642"/>
                  </a:lnTo>
                  <a:lnTo>
                    <a:pt x="1032" y="652"/>
                  </a:lnTo>
                  <a:lnTo>
                    <a:pt x="1036" y="662"/>
                  </a:lnTo>
                  <a:lnTo>
                    <a:pt x="1042" y="672"/>
                  </a:lnTo>
                  <a:lnTo>
                    <a:pt x="1052" y="682"/>
                  </a:lnTo>
                  <a:lnTo>
                    <a:pt x="1064" y="694"/>
                  </a:lnTo>
                  <a:lnTo>
                    <a:pt x="1064" y="730"/>
                  </a:lnTo>
                  <a:lnTo>
                    <a:pt x="1080" y="780"/>
                  </a:lnTo>
                  <a:lnTo>
                    <a:pt x="1078" y="788"/>
                  </a:lnTo>
                  <a:lnTo>
                    <a:pt x="1076" y="792"/>
                  </a:lnTo>
                  <a:lnTo>
                    <a:pt x="1074" y="796"/>
                  </a:lnTo>
                  <a:lnTo>
                    <a:pt x="1068" y="798"/>
                  </a:lnTo>
                  <a:lnTo>
                    <a:pt x="1058" y="800"/>
                  </a:lnTo>
                  <a:lnTo>
                    <a:pt x="1046" y="800"/>
                  </a:lnTo>
                  <a:lnTo>
                    <a:pt x="1034" y="804"/>
                  </a:lnTo>
                  <a:lnTo>
                    <a:pt x="1028" y="808"/>
                  </a:lnTo>
                  <a:lnTo>
                    <a:pt x="1014" y="818"/>
                  </a:lnTo>
                  <a:lnTo>
                    <a:pt x="1004" y="818"/>
                  </a:lnTo>
                  <a:lnTo>
                    <a:pt x="996" y="806"/>
                  </a:lnTo>
                  <a:lnTo>
                    <a:pt x="968" y="804"/>
                  </a:lnTo>
                  <a:lnTo>
                    <a:pt x="968" y="798"/>
                  </a:lnTo>
                  <a:lnTo>
                    <a:pt x="964" y="794"/>
                  </a:lnTo>
                  <a:lnTo>
                    <a:pt x="956" y="788"/>
                  </a:lnTo>
                  <a:lnTo>
                    <a:pt x="936" y="786"/>
                  </a:lnTo>
                  <a:lnTo>
                    <a:pt x="934" y="792"/>
                  </a:lnTo>
                  <a:lnTo>
                    <a:pt x="926" y="796"/>
                  </a:lnTo>
                  <a:lnTo>
                    <a:pt x="920" y="800"/>
                  </a:lnTo>
                  <a:lnTo>
                    <a:pt x="914" y="800"/>
                  </a:lnTo>
                  <a:lnTo>
                    <a:pt x="908" y="786"/>
                  </a:lnTo>
                  <a:lnTo>
                    <a:pt x="878" y="780"/>
                  </a:lnTo>
                  <a:lnTo>
                    <a:pt x="836" y="732"/>
                  </a:lnTo>
                  <a:lnTo>
                    <a:pt x="830" y="722"/>
                  </a:lnTo>
                  <a:lnTo>
                    <a:pt x="830" y="710"/>
                  </a:lnTo>
                  <a:lnTo>
                    <a:pt x="828" y="698"/>
                  </a:lnTo>
                  <a:lnTo>
                    <a:pt x="824" y="690"/>
                  </a:lnTo>
                  <a:lnTo>
                    <a:pt x="820" y="682"/>
                  </a:lnTo>
                  <a:lnTo>
                    <a:pt x="808" y="670"/>
                  </a:lnTo>
                  <a:lnTo>
                    <a:pt x="796" y="658"/>
                  </a:lnTo>
                  <a:lnTo>
                    <a:pt x="778" y="654"/>
                  </a:lnTo>
                  <a:lnTo>
                    <a:pt x="758" y="652"/>
                  </a:lnTo>
                  <a:lnTo>
                    <a:pt x="724" y="654"/>
                  </a:lnTo>
                  <a:lnTo>
                    <a:pt x="706" y="656"/>
                  </a:lnTo>
                  <a:lnTo>
                    <a:pt x="702" y="660"/>
                  </a:lnTo>
                  <a:lnTo>
                    <a:pt x="700" y="662"/>
                  </a:lnTo>
                  <a:lnTo>
                    <a:pt x="698" y="674"/>
                  </a:lnTo>
                  <a:lnTo>
                    <a:pt x="698" y="694"/>
                  </a:lnTo>
                  <a:lnTo>
                    <a:pt x="722" y="726"/>
                  </a:lnTo>
                  <a:lnTo>
                    <a:pt x="722" y="746"/>
                  </a:lnTo>
                  <a:lnTo>
                    <a:pt x="712" y="758"/>
                  </a:lnTo>
                  <a:lnTo>
                    <a:pt x="700" y="772"/>
                  </a:lnTo>
                  <a:lnTo>
                    <a:pt x="696" y="778"/>
                  </a:lnTo>
                  <a:lnTo>
                    <a:pt x="694" y="786"/>
                  </a:lnTo>
                  <a:lnTo>
                    <a:pt x="694" y="796"/>
                  </a:lnTo>
                  <a:lnTo>
                    <a:pt x="698" y="804"/>
                  </a:lnTo>
                  <a:lnTo>
                    <a:pt x="698" y="810"/>
                  </a:lnTo>
                  <a:lnTo>
                    <a:pt x="694" y="818"/>
                  </a:lnTo>
                  <a:lnTo>
                    <a:pt x="684" y="834"/>
                  </a:lnTo>
                  <a:lnTo>
                    <a:pt x="664" y="862"/>
                  </a:lnTo>
                  <a:lnTo>
                    <a:pt x="658" y="870"/>
                  </a:lnTo>
                  <a:lnTo>
                    <a:pt x="652" y="878"/>
                  </a:lnTo>
                  <a:lnTo>
                    <a:pt x="644" y="882"/>
                  </a:lnTo>
                  <a:lnTo>
                    <a:pt x="634" y="886"/>
                  </a:lnTo>
                  <a:lnTo>
                    <a:pt x="624" y="898"/>
                  </a:lnTo>
                  <a:lnTo>
                    <a:pt x="618" y="896"/>
                  </a:lnTo>
                  <a:lnTo>
                    <a:pt x="612" y="896"/>
                  </a:lnTo>
                  <a:lnTo>
                    <a:pt x="608" y="890"/>
                  </a:lnTo>
                  <a:lnTo>
                    <a:pt x="604" y="884"/>
                  </a:lnTo>
                  <a:lnTo>
                    <a:pt x="604" y="880"/>
                  </a:lnTo>
                  <a:lnTo>
                    <a:pt x="598" y="878"/>
                  </a:lnTo>
                  <a:lnTo>
                    <a:pt x="594" y="876"/>
                  </a:lnTo>
                  <a:lnTo>
                    <a:pt x="582" y="876"/>
                  </a:lnTo>
                  <a:lnTo>
                    <a:pt x="568" y="880"/>
                  </a:lnTo>
                  <a:lnTo>
                    <a:pt x="560" y="892"/>
                  </a:lnTo>
                  <a:lnTo>
                    <a:pt x="556" y="896"/>
                  </a:lnTo>
                  <a:lnTo>
                    <a:pt x="552" y="90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3" name="Freeform 29"/>
            <p:cNvSpPr/>
            <p:nvPr/>
          </p:nvSpPr>
          <p:spPr bwMode="auto">
            <a:xfrm>
              <a:off x="5676900" y="2717800"/>
              <a:ext cx="539750" cy="1085850"/>
            </a:xfrm>
            <a:custGeom>
              <a:avLst/>
              <a:gdLst>
                <a:gd name="T0" fmla="*/ 24 w 340"/>
                <a:gd name="T1" fmla="*/ 676 h 684"/>
                <a:gd name="T2" fmla="*/ 10 w 340"/>
                <a:gd name="T3" fmla="*/ 654 h 684"/>
                <a:gd name="T4" fmla="*/ 10 w 340"/>
                <a:gd name="T5" fmla="*/ 624 h 684"/>
                <a:gd name="T6" fmla="*/ 18 w 340"/>
                <a:gd name="T7" fmla="*/ 560 h 684"/>
                <a:gd name="T8" fmla="*/ 0 w 340"/>
                <a:gd name="T9" fmla="*/ 514 h 684"/>
                <a:gd name="T10" fmla="*/ 8 w 340"/>
                <a:gd name="T11" fmla="*/ 426 h 684"/>
                <a:gd name="T12" fmla="*/ 30 w 340"/>
                <a:gd name="T13" fmla="*/ 386 h 684"/>
                <a:gd name="T14" fmla="*/ 24 w 340"/>
                <a:gd name="T15" fmla="*/ 326 h 684"/>
                <a:gd name="T16" fmla="*/ 22 w 340"/>
                <a:gd name="T17" fmla="*/ 282 h 684"/>
                <a:gd name="T18" fmla="*/ 44 w 340"/>
                <a:gd name="T19" fmla="*/ 248 h 684"/>
                <a:gd name="T20" fmla="*/ 50 w 340"/>
                <a:gd name="T21" fmla="*/ 218 h 684"/>
                <a:gd name="T22" fmla="*/ 64 w 340"/>
                <a:gd name="T23" fmla="*/ 170 h 684"/>
                <a:gd name="T24" fmla="*/ 70 w 340"/>
                <a:gd name="T25" fmla="*/ 150 h 684"/>
                <a:gd name="T26" fmla="*/ 94 w 340"/>
                <a:gd name="T27" fmla="*/ 122 h 684"/>
                <a:gd name="T28" fmla="*/ 128 w 340"/>
                <a:gd name="T29" fmla="*/ 82 h 684"/>
                <a:gd name="T30" fmla="*/ 152 w 340"/>
                <a:gd name="T31" fmla="*/ 58 h 684"/>
                <a:gd name="T32" fmla="*/ 170 w 340"/>
                <a:gd name="T33" fmla="*/ 40 h 684"/>
                <a:gd name="T34" fmla="*/ 224 w 340"/>
                <a:gd name="T35" fmla="*/ 40 h 684"/>
                <a:gd name="T36" fmla="*/ 238 w 340"/>
                <a:gd name="T37" fmla="*/ 32 h 684"/>
                <a:gd name="T38" fmla="*/ 270 w 340"/>
                <a:gd name="T39" fmla="*/ 20 h 684"/>
                <a:gd name="T40" fmla="*/ 290 w 340"/>
                <a:gd name="T41" fmla="*/ 0 h 684"/>
                <a:gd name="T42" fmla="*/ 308 w 340"/>
                <a:gd name="T43" fmla="*/ 12 h 684"/>
                <a:gd name="T44" fmla="*/ 290 w 340"/>
                <a:gd name="T45" fmla="*/ 34 h 684"/>
                <a:gd name="T46" fmla="*/ 276 w 340"/>
                <a:gd name="T47" fmla="*/ 54 h 684"/>
                <a:gd name="T48" fmla="*/ 286 w 340"/>
                <a:gd name="T49" fmla="*/ 64 h 684"/>
                <a:gd name="T50" fmla="*/ 310 w 340"/>
                <a:gd name="T51" fmla="*/ 82 h 684"/>
                <a:gd name="T52" fmla="*/ 340 w 340"/>
                <a:gd name="T53" fmla="*/ 124 h 684"/>
                <a:gd name="T54" fmla="*/ 328 w 340"/>
                <a:gd name="T55" fmla="*/ 158 h 684"/>
                <a:gd name="T56" fmla="*/ 290 w 340"/>
                <a:gd name="T57" fmla="*/ 186 h 684"/>
                <a:gd name="T58" fmla="*/ 268 w 340"/>
                <a:gd name="T59" fmla="*/ 228 h 684"/>
                <a:gd name="T60" fmla="*/ 274 w 340"/>
                <a:gd name="T61" fmla="*/ 256 h 684"/>
                <a:gd name="T62" fmla="*/ 300 w 340"/>
                <a:gd name="T63" fmla="*/ 278 h 684"/>
                <a:gd name="T64" fmla="*/ 320 w 340"/>
                <a:gd name="T65" fmla="*/ 312 h 684"/>
                <a:gd name="T66" fmla="*/ 328 w 340"/>
                <a:gd name="T67" fmla="*/ 344 h 684"/>
                <a:gd name="T68" fmla="*/ 316 w 340"/>
                <a:gd name="T69" fmla="*/ 384 h 684"/>
                <a:gd name="T70" fmla="*/ 298 w 340"/>
                <a:gd name="T71" fmla="*/ 412 h 684"/>
                <a:gd name="T72" fmla="*/ 276 w 340"/>
                <a:gd name="T73" fmla="*/ 436 h 684"/>
                <a:gd name="T74" fmla="*/ 298 w 340"/>
                <a:gd name="T75" fmla="*/ 474 h 684"/>
                <a:gd name="T76" fmla="*/ 302 w 340"/>
                <a:gd name="T77" fmla="*/ 506 h 684"/>
                <a:gd name="T78" fmla="*/ 296 w 340"/>
                <a:gd name="T79" fmla="*/ 544 h 684"/>
                <a:gd name="T80" fmla="*/ 236 w 340"/>
                <a:gd name="T81" fmla="*/ 602 h 684"/>
                <a:gd name="T82" fmla="*/ 164 w 340"/>
                <a:gd name="T83" fmla="*/ 620 h 684"/>
                <a:gd name="T84" fmla="*/ 112 w 340"/>
                <a:gd name="T85" fmla="*/ 644 h 684"/>
                <a:gd name="T86" fmla="*/ 66 w 340"/>
                <a:gd name="T87" fmla="*/ 664 h 684"/>
                <a:gd name="T88" fmla="*/ 48 w 340"/>
                <a:gd name="T89" fmla="*/ 678 h 6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40" h="684">
                  <a:moveTo>
                    <a:pt x="32" y="684"/>
                  </a:moveTo>
                  <a:lnTo>
                    <a:pt x="32" y="684"/>
                  </a:lnTo>
                  <a:lnTo>
                    <a:pt x="24" y="676"/>
                  </a:lnTo>
                  <a:lnTo>
                    <a:pt x="16" y="668"/>
                  </a:lnTo>
                  <a:lnTo>
                    <a:pt x="12" y="662"/>
                  </a:lnTo>
                  <a:lnTo>
                    <a:pt x="10" y="654"/>
                  </a:lnTo>
                  <a:lnTo>
                    <a:pt x="10" y="638"/>
                  </a:lnTo>
                  <a:lnTo>
                    <a:pt x="10" y="624"/>
                  </a:lnTo>
                  <a:lnTo>
                    <a:pt x="20" y="594"/>
                  </a:lnTo>
                  <a:lnTo>
                    <a:pt x="18" y="560"/>
                  </a:lnTo>
                  <a:lnTo>
                    <a:pt x="0" y="514"/>
                  </a:lnTo>
                  <a:lnTo>
                    <a:pt x="0" y="440"/>
                  </a:lnTo>
                  <a:lnTo>
                    <a:pt x="8" y="426"/>
                  </a:lnTo>
                  <a:lnTo>
                    <a:pt x="16" y="412"/>
                  </a:lnTo>
                  <a:lnTo>
                    <a:pt x="30" y="386"/>
                  </a:lnTo>
                  <a:lnTo>
                    <a:pt x="30" y="358"/>
                  </a:lnTo>
                  <a:lnTo>
                    <a:pt x="24" y="326"/>
                  </a:lnTo>
                  <a:lnTo>
                    <a:pt x="22" y="310"/>
                  </a:lnTo>
                  <a:lnTo>
                    <a:pt x="20" y="296"/>
                  </a:lnTo>
                  <a:lnTo>
                    <a:pt x="22" y="282"/>
                  </a:lnTo>
                  <a:lnTo>
                    <a:pt x="24" y="270"/>
                  </a:lnTo>
                  <a:lnTo>
                    <a:pt x="32" y="258"/>
                  </a:lnTo>
                  <a:lnTo>
                    <a:pt x="44" y="248"/>
                  </a:lnTo>
                  <a:lnTo>
                    <a:pt x="48" y="232"/>
                  </a:lnTo>
                  <a:lnTo>
                    <a:pt x="50" y="218"/>
                  </a:lnTo>
                  <a:lnTo>
                    <a:pt x="52" y="192"/>
                  </a:lnTo>
                  <a:lnTo>
                    <a:pt x="64" y="170"/>
                  </a:lnTo>
                  <a:lnTo>
                    <a:pt x="66" y="158"/>
                  </a:lnTo>
                  <a:lnTo>
                    <a:pt x="70" y="150"/>
                  </a:lnTo>
                  <a:lnTo>
                    <a:pt x="74" y="142"/>
                  </a:lnTo>
                  <a:lnTo>
                    <a:pt x="80" y="134"/>
                  </a:lnTo>
                  <a:lnTo>
                    <a:pt x="94" y="122"/>
                  </a:lnTo>
                  <a:lnTo>
                    <a:pt x="110" y="110"/>
                  </a:lnTo>
                  <a:lnTo>
                    <a:pt x="128" y="82"/>
                  </a:lnTo>
                  <a:lnTo>
                    <a:pt x="140" y="68"/>
                  </a:lnTo>
                  <a:lnTo>
                    <a:pt x="146" y="62"/>
                  </a:lnTo>
                  <a:lnTo>
                    <a:pt x="152" y="58"/>
                  </a:lnTo>
                  <a:lnTo>
                    <a:pt x="170" y="40"/>
                  </a:lnTo>
                  <a:lnTo>
                    <a:pt x="204" y="42"/>
                  </a:lnTo>
                  <a:lnTo>
                    <a:pt x="214" y="42"/>
                  </a:lnTo>
                  <a:lnTo>
                    <a:pt x="224" y="40"/>
                  </a:lnTo>
                  <a:lnTo>
                    <a:pt x="232" y="38"/>
                  </a:lnTo>
                  <a:lnTo>
                    <a:pt x="238" y="32"/>
                  </a:lnTo>
                  <a:lnTo>
                    <a:pt x="250" y="30"/>
                  </a:lnTo>
                  <a:lnTo>
                    <a:pt x="260" y="26"/>
                  </a:lnTo>
                  <a:lnTo>
                    <a:pt x="270" y="20"/>
                  </a:lnTo>
                  <a:lnTo>
                    <a:pt x="282" y="10"/>
                  </a:lnTo>
                  <a:lnTo>
                    <a:pt x="290" y="0"/>
                  </a:lnTo>
                  <a:lnTo>
                    <a:pt x="308" y="12"/>
                  </a:lnTo>
                  <a:lnTo>
                    <a:pt x="306" y="18"/>
                  </a:lnTo>
                  <a:lnTo>
                    <a:pt x="302" y="24"/>
                  </a:lnTo>
                  <a:lnTo>
                    <a:pt x="290" y="34"/>
                  </a:lnTo>
                  <a:lnTo>
                    <a:pt x="284" y="40"/>
                  </a:lnTo>
                  <a:lnTo>
                    <a:pt x="280" y="46"/>
                  </a:lnTo>
                  <a:lnTo>
                    <a:pt x="276" y="54"/>
                  </a:lnTo>
                  <a:lnTo>
                    <a:pt x="278" y="62"/>
                  </a:lnTo>
                  <a:lnTo>
                    <a:pt x="286" y="64"/>
                  </a:lnTo>
                  <a:lnTo>
                    <a:pt x="296" y="68"/>
                  </a:lnTo>
                  <a:lnTo>
                    <a:pt x="302" y="74"/>
                  </a:lnTo>
                  <a:lnTo>
                    <a:pt x="310" y="82"/>
                  </a:lnTo>
                  <a:lnTo>
                    <a:pt x="324" y="100"/>
                  </a:lnTo>
                  <a:lnTo>
                    <a:pt x="340" y="124"/>
                  </a:lnTo>
                  <a:lnTo>
                    <a:pt x="340" y="142"/>
                  </a:lnTo>
                  <a:lnTo>
                    <a:pt x="328" y="158"/>
                  </a:lnTo>
                  <a:lnTo>
                    <a:pt x="318" y="168"/>
                  </a:lnTo>
                  <a:lnTo>
                    <a:pt x="290" y="186"/>
                  </a:lnTo>
                  <a:lnTo>
                    <a:pt x="280" y="202"/>
                  </a:lnTo>
                  <a:lnTo>
                    <a:pt x="272" y="218"/>
                  </a:lnTo>
                  <a:lnTo>
                    <a:pt x="268" y="228"/>
                  </a:lnTo>
                  <a:lnTo>
                    <a:pt x="268" y="238"/>
                  </a:lnTo>
                  <a:lnTo>
                    <a:pt x="268" y="248"/>
                  </a:lnTo>
                  <a:lnTo>
                    <a:pt x="274" y="256"/>
                  </a:lnTo>
                  <a:lnTo>
                    <a:pt x="300" y="278"/>
                  </a:lnTo>
                  <a:lnTo>
                    <a:pt x="308" y="290"/>
                  </a:lnTo>
                  <a:lnTo>
                    <a:pt x="316" y="302"/>
                  </a:lnTo>
                  <a:lnTo>
                    <a:pt x="320" y="312"/>
                  </a:lnTo>
                  <a:lnTo>
                    <a:pt x="324" y="320"/>
                  </a:lnTo>
                  <a:lnTo>
                    <a:pt x="326" y="332"/>
                  </a:lnTo>
                  <a:lnTo>
                    <a:pt x="328" y="344"/>
                  </a:lnTo>
                  <a:lnTo>
                    <a:pt x="322" y="364"/>
                  </a:lnTo>
                  <a:lnTo>
                    <a:pt x="316" y="384"/>
                  </a:lnTo>
                  <a:lnTo>
                    <a:pt x="308" y="398"/>
                  </a:lnTo>
                  <a:lnTo>
                    <a:pt x="298" y="412"/>
                  </a:lnTo>
                  <a:lnTo>
                    <a:pt x="286" y="426"/>
                  </a:lnTo>
                  <a:lnTo>
                    <a:pt x="276" y="436"/>
                  </a:lnTo>
                  <a:lnTo>
                    <a:pt x="274" y="448"/>
                  </a:lnTo>
                  <a:lnTo>
                    <a:pt x="298" y="474"/>
                  </a:lnTo>
                  <a:lnTo>
                    <a:pt x="302" y="488"/>
                  </a:lnTo>
                  <a:lnTo>
                    <a:pt x="302" y="506"/>
                  </a:lnTo>
                  <a:lnTo>
                    <a:pt x="300" y="524"/>
                  </a:lnTo>
                  <a:lnTo>
                    <a:pt x="296" y="544"/>
                  </a:lnTo>
                  <a:lnTo>
                    <a:pt x="282" y="560"/>
                  </a:lnTo>
                  <a:lnTo>
                    <a:pt x="268" y="574"/>
                  </a:lnTo>
                  <a:lnTo>
                    <a:pt x="236" y="602"/>
                  </a:lnTo>
                  <a:lnTo>
                    <a:pt x="164" y="620"/>
                  </a:lnTo>
                  <a:lnTo>
                    <a:pt x="146" y="632"/>
                  </a:lnTo>
                  <a:lnTo>
                    <a:pt x="128" y="640"/>
                  </a:lnTo>
                  <a:lnTo>
                    <a:pt x="112" y="644"/>
                  </a:lnTo>
                  <a:lnTo>
                    <a:pt x="92" y="648"/>
                  </a:lnTo>
                  <a:lnTo>
                    <a:pt x="66" y="664"/>
                  </a:lnTo>
                  <a:lnTo>
                    <a:pt x="56" y="672"/>
                  </a:lnTo>
                  <a:lnTo>
                    <a:pt x="48" y="678"/>
                  </a:lnTo>
                  <a:lnTo>
                    <a:pt x="32" y="68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4" name="Freeform 30"/>
            <p:cNvSpPr/>
            <p:nvPr/>
          </p:nvSpPr>
          <p:spPr bwMode="auto">
            <a:xfrm>
              <a:off x="6384925" y="3101975"/>
              <a:ext cx="1016000" cy="679450"/>
            </a:xfrm>
            <a:custGeom>
              <a:avLst/>
              <a:gdLst>
                <a:gd name="T0" fmla="*/ 42 w 640"/>
                <a:gd name="T1" fmla="*/ 410 h 428"/>
                <a:gd name="T2" fmla="*/ 0 w 640"/>
                <a:gd name="T3" fmla="*/ 372 h 428"/>
                <a:gd name="T4" fmla="*/ 26 w 640"/>
                <a:gd name="T5" fmla="*/ 338 h 428"/>
                <a:gd name="T6" fmla="*/ 38 w 640"/>
                <a:gd name="T7" fmla="*/ 322 h 428"/>
                <a:gd name="T8" fmla="*/ 26 w 640"/>
                <a:gd name="T9" fmla="*/ 244 h 428"/>
                <a:gd name="T10" fmla="*/ 12 w 640"/>
                <a:gd name="T11" fmla="*/ 208 h 428"/>
                <a:gd name="T12" fmla="*/ 20 w 640"/>
                <a:gd name="T13" fmla="*/ 174 h 428"/>
                <a:gd name="T14" fmla="*/ 42 w 640"/>
                <a:gd name="T15" fmla="*/ 144 h 428"/>
                <a:gd name="T16" fmla="*/ 76 w 640"/>
                <a:gd name="T17" fmla="*/ 106 h 428"/>
                <a:gd name="T18" fmla="*/ 104 w 640"/>
                <a:gd name="T19" fmla="*/ 80 h 428"/>
                <a:gd name="T20" fmla="*/ 150 w 640"/>
                <a:gd name="T21" fmla="*/ 52 h 428"/>
                <a:gd name="T22" fmla="*/ 210 w 640"/>
                <a:gd name="T23" fmla="*/ 38 h 428"/>
                <a:gd name="T24" fmla="*/ 236 w 640"/>
                <a:gd name="T25" fmla="*/ 38 h 428"/>
                <a:gd name="T26" fmla="*/ 268 w 640"/>
                <a:gd name="T27" fmla="*/ 16 h 428"/>
                <a:gd name="T28" fmla="*/ 294 w 640"/>
                <a:gd name="T29" fmla="*/ 12 h 428"/>
                <a:gd name="T30" fmla="*/ 308 w 640"/>
                <a:gd name="T31" fmla="*/ 36 h 428"/>
                <a:gd name="T32" fmla="*/ 308 w 640"/>
                <a:gd name="T33" fmla="*/ 80 h 428"/>
                <a:gd name="T34" fmla="*/ 360 w 640"/>
                <a:gd name="T35" fmla="*/ 108 h 428"/>
                <a:gd name="T36" fmla="*/ 384 w 640"/>
                <a:gd name="T37" fmla="*/ 110 h 428"/>
                <a:gd name="T38" fmla="*/ 432 w 640"/>
                <a:gd name="T39" fmla="*/ 38 h 428"/>
                <a:gd name="T40" fmla="*/ 452 w 640"/>
                <a:gd name="T41" fmla="*/ 24 h 428"/>
                <a:gd name="T42" fmla="*/ 492 w 640"/>
                <a:gd name="T43" fmla="*/ 16 h 428"/>
                <a:gd name="T44" fmla="*/ 536 w 640"/>
                <a:gd name="T45" fmla="*/ 34 h 428"/>
                <a:gd name="T46" fmla="*/ 640 w 640"/>
                <a:gd name="T47" fmla="*/ 36 h 428"/>
                <a:gd name="T48" fmla="*/ 636 w 640"/>
                <a:gd name="T49" fmla="*/ 46 h 428"/>
                <a:gd name="T50" fmla="*/ 632 w 640"/>
                <a:gd name="T51" fmla="*/ 76 h 428"/>
                <a:gd name="T52" fmla="*/ 570 w 640"/>
                <a:gd name="T53" fmla="*/ 96 h 428"/>
                <a:gd name="T54" fmla="*/ 514 w 640"/>
                <a:gd name="T55" fmla="*/ 136 h 428"/>
                <a:gd name="T56" fmla="*/ 500 w 640"/>
                <a:gd name="T57" fmla="*/ 160 h 428"/>
                <a:gd name="T58" fmla="*/ 472 w 640"/>
                <a:gd name="T59" fmla="*/ 178 h 428"/>
                <a:gd name="T60" fmla="*/ 446 w 640"/>
                <a:gd name="T61" fmla="*/ 188 h 428"/>
                <a:gd name="T62" fmla="*/ 438 w 640"/>
                <a:gd name="T63" fmla="*/ 228 h 428"/>
                <a:gd name="T64" fmla="*/ 418 w 640"/>
                <a:gd name="T65" fmla="*/ 252 h 428"/>
                <a:gd name="T66" fmla="*/ 400 w 640"/>
                <a:gd name="T67" fmla="*/ 276 h 428"/>
                <a:gd name="T68" fmla="*/ 390 w 640"/>
                <a:gd name="T69" fmla="*/ 324 h 428"/>
                <a:gd name="T70" fmla="*/ 374 w 640"/>
                <a:gd name="T71" fmla="*/ 326 h 428"/>
                <a:gd name="T72" fmla="*/ 350 w 640"/>
                <a:gd name="T73" fmla="*/ 342 h 428"/>
                <a:gd name="T74" fmla="*/ 338 w 640"/>
                <a:gd name="T75" fmla="*/ 366 h 428"/>
                <a:gd name="T76" fmla="*/ 322 w 640"/>
                <a:gd name="T77" fmla="*/ 400 h 428"/>
                <a:gd name="T78" fmla="*/ 314 w 640"/>
                <a:gd name="T79" fmla="*/ 400 h 428"/>
                <a:gd name="T80" fmla="*/ 304 w 640"/>
                <a:gd name="T81" fmla="*/ 392 h 428"/>
                <a:gd name="T82" fmla="*/ 274 w 640"/>
                <a:gd name="T83" fmla="*/ 404 h 428"/>
                <a:gd name="T84" fmla="*/ 250 w 640"/>
                <a:gd name="T85" fmla="*/ 422 h 428"/>
                <a:gd name="T86" fmla="*/ 214 w 640"/>
                <a:gd name="T87" fmla="*/ 416 h 428"/>
                <a:gd name="T88" fmla="*/ 208 w 640"/>
                <a:gd name="T89" fmla="*/ 404 h 428"/>
                <a:gd name="T90" fmla="*/ 142 w 640"/>
                <a:gd name="T91" fmla="*/ 362 h 428"/>
                <a:gd name="T92" fmla="*/ 138 w 640"/>
                <a:gd name="T93" fmla="*/ 380 h 428"/>
                <a:gd name="T94" fmla="*/ 126 w 640"/>
                <a:gd name="T95" fmla="*/ 406 h 428"/>
                <a:gd name="T96" fmla="*/ 108 w 640"/>
                <a:gd name="T97" fmla="*/ 418 h 428"/>
                <a:gd name="T98" fmla="*/ 86 w 640"/>
                <a:gd name="T99" fmla="*/ 422 h 4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40" h="428">
                  <a:moveTo>
                    <a:pt x="70" y="428"/>
                  </a:moveTo>
                  <a:lnTo>
                    <a:pt x="70" y="428"/>
                  </a:lnTo>
                  <a:lnTo>
                    <a:pt x="42" y="410"/>
                  </a:lnTo>
                  <a:lnTo>
                    <a:pt x="0" y="372"/>
                  </a:lnTo>
                  <a:lnTo>
                    <a:pt x="10" y="352"/>
                  </a:lnTo>
                  <a:lnTo>
                    <a:pt x="26" y="338"/>
                  </a:lnTo>
                  <a:lnTo>
                    <a:pt x="32" y="330"/>
                  </a:lnTo>
                  <a:lnTo>
                    <a:pt x="38" y="322"/>
                  </a:lnTo>
                  <a:lnTo>
                    <a:pt x="38" y="288"/>
                  </a:lnTo>
                  <a:lnTo>
                    <a:pt x="26" y="244"/>
                  </a:lnTo>
                  <a:lnTo>
                    <a:pt x="18" y="220"/>
                  </a:lnTo>
                  <a:lnTo>
                    <a:pt x="12" y="208"/>
                  </a:lnTo>
                  <a:lnTo>
                    <a:pt x="12" y="186"/>
                  </a:lnTo>
                  <a:lnTo>
                    <a:pt x="14" y="180"/>
                  </a:lnTo>
                  <a:lnTo>
                    <a:pt x="20" y="174"/>
                  </a:lnTo>
                  <a:lnTo>
                    <a:pt x="30" y="156"/>
                  </a:lnTo>
                  <a:lnTo>
                    <a:pt x="42" y="144"/>
                  </a:lnTo>
                  <a:lnTo>
                    <a:pt x="68" y="118"/>
                  </a:lnTo>
                  <a:lnTo>
                    <a:pt x="76" y="106"/>
                  </a:lnTo>
                  <a:lnTo>
                    <a:pt x="84" y="96"/>
                  </a:lnTo>
                  <a:lnTo>
                    <a:pt x="92" y="88"/>
                  </a:lnTo>
                  <a:lnTo>
                    <a:pt x="104" y="80"/>
                  </a:lnTo>
                  <a:lnTo>
                    <a:pt x="126" y="66"/>
                  </a:lnTo>
                  <a:lnTo>
                    <a:pt x="150" y="52"/>
                  </a:lnTo>
                  <a:lnTo>
                    <a:pt x="202" y="0"/>
                  </a:lnTo>
                  <a:lnTo>
                    <a:pt x="210" y="38"/>
                  </a:lnTo>
                  <a:lnTo>
                    <a:pt x="236" y="38"/>
                  </a:lnTo>
                  <a:lnTo>
                    <a:pt x="248" y="16"/>
                  </a:lnTo>
                  <a:lnTo>
                    <a:pt x="268" y="16"/>
                  </a:lnTo>
                  <a:lnTo>
                    <a:pt x="282" y="16"/>
                  </a:lnTo>
                  <a:lnTo>
                    <a:pt x="294" y="12"/>
                  </a:lnTo>
                  <a:lnTo>
                    <a:pt x="294" y="16"/>
                  </a:lnTo>
                  <a:lnTo>
                    <a:pt x="298" y="22"/>
                  </a:lnTo>
                  <a:lnTo>
                    <a:pt x="308" y="36"/>
                  </a:lnTo>
                  <a:lnTo>
                    <a:pt x="308" y="80"/>
                  </a:lnTo>
                  <a:lnTo>
                    <a:pt x="322" y="90"/>
                  </a:lnTo>
                  <a:lnTo>
                    <a:pt x="340" y="100"/>
                  </a:lnTo>
                  <a:lnTo>
                    <a:pt x="360" y="108"/>
                  </a:lnTo>
                  <a:lnTo>
                    <a:pt x="372" y="110"/>
                  </a:lnTo>
                  <a:lnTo>
                    <a:pt x="384" y="110"/>
                  </a:lnTo>
                  <a:lnTo>
                    <a:pt x="424" y="48"/>
                  </a:lnTo>
                  <a:lnTo>
                    <a:pt x="432" y="38"/>
                  </a:lnTo>
                  <a:lnTo>
                    <a:pt x="440" y="30"/>
                  </a:lnTo>
                  <a:lnTo>
                    <a:pt x="452" y="24"/>
                  </a:lnTo>
                  <a:lnTo>
                    <a:pt x="462" y="18"/>
                  </a:lnTo>
                  <a:lnTo>
                    <a:pt x="476" y="16"/>
                  </a:lnTo>
                  <a:lnTo>
                    <a:pt x="492" y="16"/>
                  </a:lnTo>
                  <a:lnTo>
                    <a:pt x="536" y="34"/>
                  </a:lnTo>
                  <a:lnTo>
                    <a:pt x="632" y="32"/>
                  </a:lnTo>
                  <a:lnTo>
                    <a:pt x="640" y="36"/>
                  </a:lnTo>
                  <a:lnTo>
                    <a:pt x="636" y="40"/>
                  </a:lnTo>
                  <a:lnTo>
                    <a:pt x="636" y="46"/>
                  </a:lnTo>
                  <a:lnTo>
                    <a:pt x="632" y="76"/>
                  </a:lnTo>
                  <a:lnTo>
                    <a:pt x="598" y="80"/>
                  </a:lnTo>
                  <a:lnTo>
                    <a:pt x="570" y="96"/>
                  </a:lnTo>
                  <a:lnTo>
                    <a:pt x="540" y="114"/>
                  </a:lnTo>
                  <a:lnTo>
                    <a:pt x="526" y="124"/>
                  </a:lnTo>
                  <a:lnTo>
                    <a:pt x="514" y="136"/>
                  </a:lnTo>
                  <a:lnTo>
                    <a:pt x="506" y="148"/>
                  </a:lnTo>
                  <a:lnTo>
                    <a:pt x="500" y="160"/>
                  </a:lnTo>
                  <a:lnTo>
                    <a:pt x="478" y="170"/>
                  </a:lnTo>
                  <a:lnTo>
                    <a:pt x="472" y="178"/>
                  </a:lnTo>
                  <a:lnTo>
                    <a:pt x="464" y="182"/>
                  </a:lnTo>
                  <a:lnTo>
                    <a:pt x="446" y="188"/>
                  </a:lnTo>
                  <a:lnTo>
                    <a:pt x="440" y="194"/>
                  </a:lnTo>
                  <a:lnTo>
                    <a:pt x="438" y="228"/>
                  </a:lnTo>
                  <a:lnTo>
                    <a:pt x="430" y="240"/>
                  </a:lnTo>
                  <a:lnTo>
                    <a:pt x="418" y="252"/>
                  </a:lnTo>
                  <a:lnTo>
                    <a:pt x="408" y="264"/>
                  </a:lnTo>
                  <a:lnTo>
                    <a:pt x="400" y="276"/>
                  </a:lnTo>
                  <a:lnTo>
                    <a:pt x="400" y="298"/>
                  </a:lnTo>
                  <a:lnTo>
                    <a:pt x="396" y="312"/>
                  </a:lnTo>
                  <a:lnTo>
                    <a:pt x="390" y="324"/>
                  </a:lnTo>
                  <a:lnTo>
                    <a:pt x="382" y="324"/>
                  </a:lnTo>
                  <a:lnTo>
                    <a:pt x="374" y="326"/>
                  </a:lnTo>
                  <a:lnTo>
                    <a:pt x="366" y="328"/>
                  </a:lnTo>
                  <a:lnTo>
                    <a:pt x="360" y="332"/>
                  </a:lnTo>
                  <a:lnTo>
                    <a:pt x="350" y="342"/>
                  </a:lnTo>
                  <a:lnTo>
                    <a:pt x="342" y="352"/>
                  </a:lnTo>
                  <a:lnTo>
                    <a:pt x="338" y="366"/>
                  </a:lnTo>
                  <a:lnTo>
                    <a:pt x="334" y="380"/>
                  </a:lnTo>
                  <a:lnTo>
                    <a:pt x="326" y="394"/>
                  </a:lnTo>
                  <a:lnTo>
                    <a:pt x="322" y="400"/>
                  </a:lnTo>
                  <a:lnTo>
                    <a:pt x="314" y="404"/>
                  </a:lnTo>
                  <a:lnTo>
                    <a:pt x="314" y="400"/>
                  </a:lnTo>
                  <a:lnTo>
                    <a:pt x="304" y="392"/>
                  </a:lnTo>
                  <a:lnTo>
                    <a:pt x="286" y="390"/>
                  </a:lnTo>
                  <a:lnTo>
                    <a:pt x="274" y="404"/>
                  </a:lnTo>
                  <a:lnTo>
                    <a:pt x="262" y="420"/>
                  </a:lnTo>
                  <a:lnTo>
                    <a:pt x="250" y="422"/>
                  </a:lnTo>
                  <a:lnTo>
                    <a:pt x="236" y="422"/>
                  </a:lnTo>
                  <a:lnTo>
                    <a:pt x="222" y="420"/>
                  </a:lnTo>
                  <a:lnTo>
                    <a:pt x="214" y="416"/>
                  </a:lnTo>
                  <a:lnTo>
                    <a:pt x="208" y="404"/>
                  </a:lnTo>
                  <a:lnTo>
                    <a:pt x="168" y="364"/>
                  </a:lnTo>
                  <a:lnTo>
                    <a:pt x="142" y="362"/>
                  </a:lnTo>
                  <a:lnTo>
                    <a:pt x="140" y="370"/>
                  </a:lnTo>
                  <a:lnTo>
                    <a:pt x="138" y="380"/>
                  </a:lnTo>
                  <a:lnTo>
                    <a:pt x="136" y="404"/>
                  </a:lnTo>
                  <a:lnTo>
                    <a:pt x="126" y="406"/>
                  </a:lnTo>
                  <a:lnTo>
                    <a:pt x="118" y="410"/>
                  </a:lnTo>
                  <a:lnTo>
                    <a:pt x="112" y="414"/>
                  </a:lnTo>
                  <a:lnTo>
                    <a:pt x="108" y="418"/>
                  </a:lnTo>
                  <a:lnTo>
                    <a:pt x="96" y="420"/>
                  </a:lnTo>
                  <a:lnTo>
                    <a:pt x="86" y="422"/>
                  </a:lnTo>
                  <a:lnTo>
                    <a:pt x="70" y="42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5" name="Freeform 31"/>
            <p:cNvSpPr/>
            <p:nvPr/>
          </p:nvSpPr>
          <p:spPr bwMode="auto">
            <a:xfrm>
              <a:off x="4806950" y="3000375"/>
              <a:ext cx="438150" cy="682625"/>
            </a:xfrm>
            <a:custGeom>
              <a:avLst/>
              <a:gdLst>
                <a:gd name="T0" fmla="*/ 106 w 276"/>
                <a:gd name="T1" fmla="*/ 398 h 430"/>
                <a:gd name="T2" fmla="*/ 98 w 276"/>
                <a:gd name="T3" fmla="*/ 364 h 430"/>
                <a:gd name="T4" fmla="*/ 92 w 276"/>
                <a:gd name="T5" fmla="*/ 318 h 430"/>
                <a:gd name="T6" fmla="*/ 86 w 276"/>
                <a:gd name="T7" fmla="*/ 280 h 430"/>
                <a:gd name="T8" fmla="*/ 52 w 276"/>
                <a:gd name="T9" fmla="*/ 240 h 430"/>
                <a:gd name="T10" fmla="*/ 26 w 276"/>
                <a:gd name="T11" fmla="*/ 214 h 430"/>
                <a:gd name="T12" fmla="*/ 0 w 276"/>
                <a:gd name="T13" fmla="*/ 200 h 430"/>
                <a:gd name="T14" fmla="*/ 4 w 276"/>
                <a:gd name="T15" fmla="*/ 196 h 430"/>
                <a:gd name="T16" fmla="*/ 28 w 276"/>
                <a:gd name="T17" fmla="*/ 186 h 430"/>
                <a:gd name="T18" fmla="*/ 68 w 276"/>
                <a:gd name="T19" fmla="*/ 180 h 430"/>
                <a:gd name="T20" fmla="*/ 84 w 276"/>
                <a:gd name="T21" fmla="*/ 166 h 430"/>
                <a:gd name="T22" fmla="*/ 112 w 276"/>
                <a:gd name="T23" fmla="*/ 160 h 430"/>
                <a:gd name="T24" fmla="*/ 130 w 276"/>
                <a:gd name="T25" fmla="*/ 138 h 430"/>
                <a:gd name="T26" fmla="*/ 128 w 276"/>
                <a:gd name="T27" fmla="*/ 98 h 430"/>
                <a:gd name="T28" fmla="*/ 158 w 276"/>
                <a:gd name="T29" fmla="*/ 42 h 430"/>
                <a:gd name="T30" fmla="*/ 162 w 276"/>
                <a:gd name="T31" fmla="*/ 12 h 430"/>
                <a:gd name="T32" fmla="*/ 170 w 276"/>
                <a:gd name="T33" fmla="*/ 10 h 430"/>
                <a:gd name="T34" fmla="*/ 190 w 276"/>
                <a:gd name="T35" fmla="*/ 2 h 430"/>
                <a:gd name="T36" fmla="*/ 204 w 276"/>
                <a:gd name="T37" fmla="*/ 0 h 430"/>
                <a:gd name="T38" fmla="*/ 220 w 276"/>
                <a:gd name="T39" fmla="*/ 6 h 430"/>
                <a:gd name="T40" fmla="*/ 226 w 276"/>
                <a:gd name="T41" fmla="*/ 22 h 430"/>
                <a:gd name="T42" fmla="*/ 218 w 276"/>
                <a:gd name="T43" fmla="*/ 40 h 430"/>
                <a:gd name="T44" fmla="*/ 212 w 276"/>
                <a:gd name="T45" fmla="*/ 58 h 430"/>
                <a:gd name="T46" fmla="*/ 196 w 276"/>
                <a:gd name="T47" fmla="*/ 82 h 430"/>
                <a:gd name="T48" fmla="*/ 192 w 276"/>
                <a:gd name="T49" fmla="*/ 108 h 430"/>
                <a:gd name="T50" fmla="*/ 194 w 276"/>
                <a:gd name="T51" fmla="*/ 132 h 430"/>
                <a:gd name="T52" fmla="*/ 232 w 276"/>
                <a:gd name="T53" fmla="*/ 138 h 430"/>
                <a:gd name="T54" fmla="*/ 248 w 276"/>
                <a:gd name="T55" fmla="*/ 154 h 430"/>
                <a:gd name="T56" fmla="*/ 268 w 276"/>
                <a:gd name="T57" fmla="*/ 168 h 430"/>
                <a:gd name="T58" fmla="*/ 276 w 276"/>
                <a:gd name="T59" fmla="*/ 170 h 430"/>
                <a:gd name="T60" fmla="*/ 270 w 276"/>
                <a:gd name="T61" fmla="*/ 184 h 430"/>
                <a:gd name="T62" fmla="*/ 258 w 276"/>
                <a:gd name="T63" fmla="*/ 198 h 430"/>
                <a:gd name="T64" fmla="*/ 252 w 276"/>
                <a:gd name="T65" fmla="*/ 206 h 430"/>
                <a:gd name="T66" fmla="*/ 228 w 276"/>
                <a:gd name="T67" fmla="*/ 226 h 430"/>
                <a:gd name="T68" fmla="*/ 216 w 276"/>
                <a:gd name="T69" fmla="*/ 228 h 430"/>
                <a:gd name="T70" fmla="*/ 202 w 276"/>
                <a:gd name="T71" fmla="*/ 232 h 430"/>
                <a:gd name="T72" fmla="*/ 202 w 276"/>
                <a:gd name="T73" fmla="*/ 248 h 430"/>
                <a:gd name="T74" fmla="*/ 198 w 276"/>
                <a:gd name="T75" fmla="*/ 270 h 430"/>
                <a:gd name="T76" fmla="*/ 188 w 276"/>
                <a:gd name="T77" fmla="*/ 284 h 430"/>
                <a:gd name="T78" fmla="*/ 180 w 276"/>
                <a:gd name="T79" fmla="*/ 308 h 430"/>
                <a:gd name="T80" fmla="*/ 178 w 276"/>
                <a:gd name="T81" fmla="*/ 332 h 430"/>
                <a:gd name="T82" fmla="*/ 194 w 276"/>
                <a:gd name="T83" fmla="*/ 346 h 430"/>
                <a:gd name="T84" fmla="*/ 214 w 276"/>
                <a:gd name="T85" fmla="*/ 352 h 430"/>
                <a:gd name="T86" fmla="*/ 222 w 276"/>
                <a:gd name="T87" fmla="*/ 364 h 430"/>
                <a:gd name="T88" fmla="*/ 222 w 276"/>
                <a:gd name="T89" fmla="*/ 382 h 430"/>
                <a:gd name="T90" fmla="*/ 216 w 276"/>
                <a:gd name="T91" fmla="*/ 394 h 430"/>
                <a:gd name="T92" fmla="*/ 198 w 276"/>
                <a:gd name="T93" fmla="*/ 400 h 430"/>
                <a:gd name="T94" fmla="*/ 184 w 276"/>
                <a:gd name="T95" fmla="*/ 406 h 430"/>
                <a:gd name="T96" fmla="*/ 154 w 276"/>
                <a:gd name="T97" fmla="*/ 430 h 430"/>
                <a:gd name="T98" fmla="*/ 142 w 276"/>
                <a:gd name="T99" fmla="*/ 428 h 430"/>
                <a:gd name="T100" fmla="*/ 106 w 276"/>
                <a:gd name="T101" fmla="*/ 398 h 4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6" h="430">
                  <a:moveTo>
                    <a:pt x="106" y="398"/>
                  </a:moveTo>
                  <a:lnTo>
                    <a:pt x="106" y="398"/>
                  </a:lnTo>
                  <a:lnTo>
                    <a:pt x="98" y="364"/>
                  </a:lnTo>
                  <a:lnTo>
                    <a:pt x="96" y="340"/>
                  </a:lnTo>
                  <a:lnTo>
                    <a:pt x="92" y="318"/>
                  </a:lnTo>
                  <a:lnTo>
                    <a:pt x="86" y="280"/>
                  </a:lnTo>
                  <a:lnTo>
                    <a:pt x="68" y="258"/>
                  </a:lnTo>
                  <a:lnTo>
                    <a:pt x="52" y="240"/>
                  </a:lnTo>
                  <a:lnTo>
                    <a:pt x="36" y="226"/>
                  </a:lnTo>
                  <a:lnTo>
                    <a:pt x="26" y="214"/>
                  </a:lnTo>
                  <a:lnTo>
                    <a:pt x="0" y="200"/>
                  </a:lnTo>
                  <a:lnTo>
                    <a:pt x="4" y="196"/>
                  </a:lnTo>
                  <a:lnTo>
                    <a:pt x="10" y="192"/>
                  </a:lnTo>
                  <a:lnTo>
                    <a:pt x="28" y="186"/>
                  </a:lnTo>
                  <a:lnTo>
                    <a:pt x="68" y="180"/>
                  </a:lnTo>
                  <a:lnTo>
                    <a:pt x="78" y="170"/>
                  </a:lnTo>
                  <a:lnTo>
                    <a:pt x="84" y="166"/>
                  </a:lnTo>
                  <a:lnTo>
                    <a:pt x="94" y="162"/>
                  </a:lnTo>
                  <a:lnTo>
                    <a:pt x="112" y="160"/>
                  </a:lnTo>
                  <a:lnTo>
                    <a:pt x="130" y="138"/>
                  </a:lnTo>
                  <a:lnTo>
                    <a:pt x="128" y="98"/>
                  </a:lnTo>
                  <a:lnTo>
                    <a:pt x="158" y="42"/>
                  </a:lnTo>
                  <a:lnTo>
                    <a:pt x="162" y="12"/>
                  </a:lnTo>
                  <a:lnTo>
                    <a:pt x="170" y="10"/>
                  </a:lnTo>
                  <a:lnTo>
                    <a:pt x="176" y="8"/>
                  </a:lnTo>
                  <a:lnTo>
                    <a:pt x="190" y="2"/>
                  </a:lnTo>
                  <a:lnTo>
                    <a:pt x="198" y="0"/>
                  </a:lnTo>
                  <a:lnTo>
                    <a:pt x="204" y="0"/>
                  </a:lnTo>
                  <a:lnTo>
                    <a:pt x="212" y="2"/>
                  </a:lnTo>
                  <a:lnTo>
                    <a:pt x="220" y="6"/>
                  </a:lnTo>
                  <a:lnTo>
                    <a:pt x="226" y="22"/>
                  </a:lnTo>
                  <a:lnTo>
                    <a:pt x="218" y="40"/>
                  </a:lnTo>
                  <a:lnTo>
                    <a:pt x="212" y="58"/>
                  </a:lnTo>
                  <a:lnTo>
                    <a:pt x="198" y="74"/>
                  </a:lnTo>
                  <a:lnTo>
                    <a:pt x="196" y="82"/>
                  </a:lnTo>
                  <a:lnTo>
                    <a:pt x="192" y="90"/>
                  </a:lnTo>
                  <a:lnTo>
                    <a:pt x="192" y="108"/>
                  </a:lnTo>
                  <a:lnTo>
                    <a:pt x="194" y="132"/>
                  </a:lnTo>
                  <a:lnTo>
                    <a:pt x="232" y="138"/>
                  </a:lnTo>
                  <a:lnTo>
                    <a:pt x="238" y="146"/>
                  </a:lnTo>
                  <a:lnTo>
                    <a:pt x="248" y="154"/>
                  </a:lnTo>
                  <a:lnTo>
                    <a:pt x="260" y="164"/>
                  </a:lnTo>
                  <a:lnTo>
                    <a:pt x="268" y="168"/>
                  </a:lnTo>
                  <a:lnTo>
                    <a:pt x="276" y="170"/>
                  </a:lnTo>
                  <a:lnTo>
                    <a:pt x="274" y="176"/>
                  </a:lnTo>
                  <a:lnTo>
                    <a:pt x="270" y="184"/>
                  </a:lnTo>
                  <a:lnTo>
                    <a:pt x="264" y="192"/>
                  </a:lnTo>
                  <a:lnTo>
                    <a:pt x="258" y="198"/>
                  </a:lnTo>
                  <a:lnTo>
                    <a:pt x="252" y="206"/>
                  </a:lnTo>
                  <a:lnTo>
                    <a:pt x="244" y="214"/>
                  </a:lnTo>
                  <a:lnTo>
                    <a:pt x="228" y="226"/>
                  </a:lnTo>
                  <a:lnTo>
                    <a:pt x="216" y="228"/>
                  </a:lnTo>
                  <a:lnTo>
                    <a:pt x="206" y="228"/>
                  </a:lnTo>
                  <a:lnTo>
                    <a:pt x="202" y="232"/>
                  </a:lnTo>
                  <a:lnTo>
                    <a:pt x="200" y="236"/>
                  </a:lnTo>
                  <a:lnTo>
                    <a:pt x="202" y="248"/>
                  </a:lnTo>
                  <a:lnTo>
                    <a:pt x="200" y="258"/>
                  </a:lnTo>
                  <a:lnTo>
                    <a:pt x="198" y="270"/>
                  </a:lnTo>
                  <a:lnTo>
                    <a:pt x="188" y="284"/>
                  </a:lnTo>
                  <a:lnTo>
                    <a:pt x="182" y="296"/>
                  </a:lnTo>
                  <a:lnTo>
                    <a:pt x="180" y="308"/>
                  </a:lnTo>
                  <a:lnTo>
                    <a:pt x="178" y="332"/>
                  </a:lnTo>
                  <a:lnTo>
                    <a:pt x="194" y="346"/>
                  </a:lnTo>
                  <a:lnTo>
                    <a:pt x="202" y="348"/>
                  </a:lnTo>
                  <a:lnTo>
                    <a:pt x="214" y="352"/>
                  </a:lnTo>
                  <a:lnTo>
                    <a:pt x="218" y="358"/>
                  </a:lnTo>
                  <a:lnTo>
                    <a:pt x="222" y="364"/>
                  </a:lnTo>
                  <a:lnTo>
                    <a:pt x="224" y="372"/>
                  </a:lnTo>
                  <a:lnTo>
                    <a:pt x="222" y="382"/>
                  </a:lnTo>
                  <a:lnTo>
                    <a:pt x="216" y="394"/>
                  </a:lnTo>
                  <a:lnTo>
                    <a:pt x="198" y="400"/>
                  </a:lnTo>
                  <a:lnTo>
                    <a:pt x="184" y="406"/>
                  </a:lnTo>
                  <a:lnTo>
                    <a:pt x="160" y="426"/>
                  </a:lnTo>
                  <a:lnTo>
                    <a:pt x="154" y="430"/>
                  </a:lnTo>
                  <a:lnTo>
                    <a:pt x="148" y="430"/>
                  </a:lnTo>
                  <a:lnTo>
                    <a:pt x="142" y="428"/>
                  </a:lnTo>
                  <a:lnTo>
                    <a:pt x="134" y="422"/>
                  </a:lnTo>
                  <a:lnTo>
                    <a:pt x="106" y="39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6" name="Freeform 32"/>
            <p:cNvSpPr/>
            <p:nvPr/>
          </p:nvSpPr>
          <p:spPr bwMode="auto">
            <a:xfrm>
              <a:off x="6108700" y="2295525"/>
              <a:ext cx="850900" cy="1219200"/>
            </a:xfrm>
            <a:custGeom>
              <a:avLst/>
              <a:gdLst>
                <a:gd name="T0" fmla="*/ 108 w 536"/>
                <a:gd name="T1" fmla="*/ 754 h 768"/>
                <a:gd name="T2" fmla="*/ 22 w 536"/>
                <a:gd name="T3" fmla="*/ 720 h 768"/>
                <a:gd name="T4" fmla="*/ 52 w 536"/>
                <a:gd name="T5" fmla="*/ 664 h 768"/>
                <a:gd name="T6" fmla="*/ 58 w 536"/>
                <a:gd name="T7" fmla="*/ 572 h 768"/>
                <a:gd name="T8" fmla="*/ 6 w 536"/>
                <a:gd name="T9" fmla="*/ 508 h 768"/>
                <a:gd name="T10" fmla="*/ 32 w 536"/>
                <a:gd name="T11" fmla="*/ 458 h 768"/>
                <a:gd name="T12" fmla="*/ 78 w 536"/>
                <a:gd name="T13" fmla="*/ 412 h 768"/>
                <a:gd name="T14" fmla="*/ 40 w 536"/>
                <a:gd name="T15" fmla="*/ 334 h 768"/>
                <a:gd name="T16" fmla="*/ 18 w 536"/>
                <a:gd name="T17" fmla="*/ 316 h 768"/>
                <a:gd name="T18" fmla="*/ 46 w 536"/>
                <a:gd name="T19" fmla="*/ 282 h 768"/>
                <a:gd name="T20" fmla="*/ 24 w 536"/>
                <a:gd name="T21" fmla="*/ 236 h 768"/>
                <a:gd name="T22" fmla="*/ 0 w 536"/>
                <a:gd name="T23" fmla="*/ 164 h 768"/>
                <a:gd name="T24" fmla="*/ 28 w 536"/>
                <a:gd name="T25" fmla="*/ 142 h 768"/>
                <a:gd name="T26" fmla="*/ 44 w 536"/>
                <a:gd name="T27" fmla="*/ 84 h 768"/>
                <a:gd name="T28" fmla="*/ 70 w 536"/>
                <a:gd name="T29" fmla="*/ 88 h 768"/>
                <a:gd name="T30" fmla="*/ 72 w 536"/>
                <a:gd name="T31" fmla="*/ 118 h 768"/>
                <a:gd name="T32" fmla="*/ 82 w 536"/>
                <a:gd name="T33" fmla="*/ 150 h 768"/>
                <a:gd name="T34" fmla="*/ 124 w 536"/>
                <a:gd name="T35" fmla="*/ 154 h 768"/>
                <a:gd name="T36" fmla="*/ 136 w 536"/>
                <a:gd name="T37" fmla="*/ 134 h 768"/>
                <a:gd name="T38" fmla="*/ 180 w 536"/>
                <a:gd name="T39" fmla="*/ 106 h 768"/>
                <a:gd name="T40" fmla="*/ 252 w 536"/>
                <a:gd name="T41" fmla="*/ 92 h 768"/>
                <a:gd name="T42" fmla="*/ 266 w 536"/>
                <a:gd name="T43" fmla="*/ 22 h 768"/>
                <a:gd name="T44" fmla="*/ 310 w 536"/>
                <a:gd name="T45" fmla="*/ 0 h 768"/>
                <a:gd name="T46" fmla="*/ 332 w 536"/>
                <a:gd name="T47" fmla="*/ 40 h 768"/>
                <a:gd name="T48" fmla="*/ 378 w 536"/>
                <a:gd name="T49" fmla="*/ 128 h 768"/>
                <a:gd name="T50" fmla="*/ 424 w 536"/>
                <a:gd name="T51" fmla="*/ 138 h 768"/>
                <a:gd name="T52" fmla="*/ 444 w 536"/>
                <a:gd name="T53" fmla="*/ 152 h 768"/>
                <a:gd name="T54" fmla="*/ 430 w 536"/>
                <a:gd name="T55" fmla="*/ 188 h 768"/>
                <a:gd name="T56" fmla="*/ 448 w 536"/>
                <a:gd name="T57" fmla="*/ 210 h 768"/>
                <a:gd name="T58" fmla="*/ 520 w 536"/>
                <a:gd name="T59" fmla="*/ 250 h 768"/>
                <a:gd name="T60" fmla="*/ 488 w 536"/>
                <a:gd name="T61" fmla="*/ 330 h 768"/>
                <a:gd name="T62" fmla="*/ 450 w 536"/>
                <a:gd name="T63" fmla="*/ 370 h 768"/>
                <a:gd name="T64" fmla="*/ 398 w 536"/>
                <a:gd name="T65" fmla="*/ 384 h 768"/>
                <a:gd name="T66" fmla="*/ 350 w 536"/>
                <a:gd name="T67" fmla="*/ 340 h 768"/>
                <a:gd name="T68" fmla="*/ 344 w 536"/>
                <a:gd name="T69" fmla="*/ 288 h 768"/>
                <a:gd name="T70" fmla="*/ 310 w 536"/>
                <a:gd name="T71" fmla="*/ 252 h 768"/>
                <a:gd name="T72" fmla="*/ 294 w 536"/>
                <a:gd name="T73" fmla="*/ 200 h 768"/>
                <a:gd name="T74" fmla="*/ 258 w 536"/>
                <a:gd name="T75" fmla="*/ 184 h 768"/>
                <a:gd name="T76" fmla="*/ 226 w 536"/>
                <a:gd name="T77" fmla="*/ 190 h 768"/>
                <a:gd name="T78" fmla="*/ 194 w 536"/>
                <a:gd name="T79" fmla="*/ 228 h 768"/>
                <a:gd name="T80" fmla="*/ 178 w 536"/>
                <a:gd name="T81" fmla="*/ 266 h 768"/>
                <a:gd name="T82" fmla="*/ 172 w 536"/>
                <a:gd name="T83" fmla="*/ 298 h 768"/>
                <a:gd name="T84" fmla="*/ 142 w 536"/>
                <a:gd name="T85" fmla="*/ 314 h 768"/>
                <a:gd name="T86" fmla="*/ 142 w 536"/>
                <a:gd name="T87" fmla="*/ 360 h 768"/>
                <a:gd name="T88" fmla="*/ 222 w 536"/>
                <a:gd name="T89" fmla="*/ 346 h 768"/>
                <a:gd name="T90" fmla="*/ 252 w 536"/>
                <a:gd name="T91" fmla="*/ 342 h 768"/>
                <a:gd name="T92" fmla="*/ 274 w 536"/>
                <a:gd name="T93" fmla="*/ 360 h 768"/>
                <a:gd name="T94" fmla="*/ 300 w 536"/>
                <a:gd name="T95" fmla="*/ 436 h 768"/>
                <a:gd name="T96" fmla="*/ 352 w 536"/>
                <a:gd name="T97" fmla="*/ 468 h 768"/>
                <a:gd name="T98" fmla="*/ 354 w 536"/>
                <a:gd name="T99" fmla="*/ 512 h 768"/>
                <a:gd name="T100" fmla="*/ 328 w 536"/>
                <a:gd name="T101" fmla="*/ 540 h 768"/>
                <a:gd name="T102" fmla="*/ 266 w 536"/>
                <a:gd name="T103" fmla="*/ 582 h 768"/>
                <a:gd name="T104" fmla="*/ 202 w 536"/>
                <a:gd name="T105" fmla="*/ 650 h 768"/>
                <a:gd name="T106" fmla="*/ 180 w 536"/>
                <a:gd name="T107" fmla="*/ 730 h 7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36" h="768">
                  <a:moveTo>
                    <a:pt x="192" y="768"/>
                  </a:moveTo>
                  <a:lnTo>
                    <a:pt x="192" y="768"/>
                  </a:lnTo>
                  <a:lnTo>
                    <a:pt x="178" y="754"/>
                  </a:lnTo>
                  <a:lnTo>
                    <a:pt x="108" y="754"/>
                  </a:lnTo>
                  <a:lnTo>
                    <a:pt x="44" y="740"/>
                  </a:lnTo>
                  <a:lnTo>
                    <a:pt x="32" y="730"/>
                  </a:lnTo>
                  <a:lnTo>
                    <a:pt x="22" y="720"/>
                  </a:lnTo>
                  <a:lnTo>
                    <a:pt x="16" y="712"/>
                  </a:lnTo>
                  <a:lnTo>
                    <a:pt x="14" y="708"/>
                  </a:lnTo>
                  <a:lnTo>
                    <a:pt x="52" y="664"/>
                  </a:lnTo>
                  <a:lnTo>
                    <a:pt x="62" y="630"/>
                  </a:lnTo>
                  <a:lnTo>
                    <a:pt x="66" y="608"/>
                  </a:lnTo>
                  <a:lnTo>
                    <a:pt x="64" y="588"/>
                  </a:lnTo>
                  <a:lnTo>
                    <a:pt x="58" y="572"/>
                  </a:lnTo>
                  <a:lnTo>
                    <a:pt x="50" y="558"/>
                  </a:lnTo>
                  <a:lnTo>
                    <a:pt x="42" y="544"/>
                  </a:lnTo>
                  <a:lnTo>
                    <a:pt x="30" y="532"/>
                  </a:lnTo>
                  <a:lnTo>
                    <a:pt x="6" y="508"/>
                  </a:lnTo>
                  <a:lnTo>
                    <a:pt x="6" y="494"/>
                  </a:lnTo>
                  <a:lnTo>
                    <a:pt x="10" y="482"/>
                  </a:lnTo>
                  <a:lnTo>
                    <a:pt x="16" y="474"/>
                  </a:lnTo>
                  <a:lnTo>
                    <a:pt x="22" y="464"/>
                  </a:lnTo>
                  <a:lnTo>
                    <a:pt x="32" y="458"/>
                  </a:lnTo>
                  <a:lnTo>
                    <a:pt x="40" y="450"/>
                  </a:lnTo>
                  <a:lnTo>
                    <a:pt x="62" y="438"/>
                  </a:lnTo>
                  <a:lnTo>
                    <a:pt x="78" y="412"/>
                  </a:lnTo>
                  <a:lnTo>
                    <a:pt x="78" y="382"/>
                  </a:lnTo>
                  <a:lnTo>
                    <a:pt x="64" y="362"/>
                  </a:lnTo>
                  <a:lnTo>
                    <a:pt x="52" y="346"/>
                  </a:lnTo>
                  <a:lnTo>
                    <a:pt x="40" y="334"/>
                  </a:lnTo>
                  <a:lnTo>
                    <a:pt x="26" y="322"/>
                  </a:lnTo>
                  <a:lnTo>
                    <a:pt x="18" y="320"/>
                  </a:lnTo>
                  <a:lnTo>
                    <a:pt x="18" y="316"/>
                  </a:lnTo>
                  <a:lnTo>
                    <a:pt x="38" y="300"/>
                  </a:lnTo>
                  <a:lnTo>
                    <a:pt x="44" y="288"/>
                  </a:lnTo>
                  <a:lnTo>
                    <a:pt x="46" y="282"/>
                  </a:lnTo>
                  <a:lnTo>
                    <a:pt x="48" y="276"/>
                  </a:lnTo>
                  <a:lnTo>
                    <a:pt x="24" y="256"/>
                  </a:lnTo>
                  <a:lnTo>
                    <a:pt x="24" y="236"/>
                  </a:lnTo>
                  <a:lnTo>
                    <a:pt x="10" y="220"/>
                  </a:lnTo>
                  <a:lnTo>
                    <a:pt x="0" y="208"/>
                  </a:lnTo>
                  <a:lnTo>
                    <a:pt x="0" y="164"/>
                  </a:lnTo>
                  <a:lnTo>
                    <a:pt x="16" y="146"/>
                  </a:lnTo>
                  <a:lnTo>
                    <a:pt x="22" y="144"/>
                  </a:lnTo>
                  <a:lnTo>
                    <a:pt x="28" y="142"/>
                  </a:lnTo>
                  <a:lnTo>
                    <a:pt x="34" y="140"/>
                  </a:lnTo>
                  <a:lnTo>
                    <a:pt x="34" y="94"/>
                  </a:lnTo>
                  <a:lnTo>
                    <a:pt x="44" y="84"/>
                  </a:lnTo>
                  <a:lnTo>
                    <a:pt x="50" y="80"/>
                  </a:lnTo>
                  <a:lnTo>
                    <a:pt x="58" y="78"/>
                  </a:lnTo>
                  <a:lnTo>
                    <a:pt x="64" y="82"/>
                  </a:lnTo>
                  <a:lnTo>
                    <a:pt x="70" y="88"/>
                  </a:lnTo>
                  <a:lnTo>
                    <a:pt x="76" y="98"/>
                  </a:lnTo>
                  <a:lnTo>
                    <a:pt x="78" y="104"/>
                  </a:lnTo>
                  <a:lnTo>
                    <a:pt x="80" y="112"/>
                  </a:lnTo>
                  <a:lnTo>
                    <a:pt x="72" y="118"/>
                  </a:lnTo>
                  <a:lnTo>
                    <a:pt x="68" y="124"/>
                  </a:lnTo>
                  <a:lnTo>
                    <a:pt x="68" y="130"/>
                  </a:lnTo>
                  <a:lnTo>
                    <a:pt x="70" y="136"/>
                  </a:lnTo>
                  <a:lnTo>
                    <a:pt x="76" y="142"/>
                  </a:lnTo>
                  <a:lnTo>
                    <a:pt x="82" y="150"/>
                  </a:lnTo>
                  <a:lnTo>
                    <a:pt x="98" y="164"/>
                  </a:lnTo>
                  <a:lnTo>
                    <a:pt x="108" y="164"/>
                  </a:lnTo>
                  <a:lnTo>
                    <a:pt x="124" y="154"/>
                  </a:lnTo>
                  <a:lnTo>
                    <a:pt x="124" y="148"/>
                  </a:lnTo>
                  <a:lnTo>
                    <a:pt x="128" y="142"/>
                  </a:lnTo>
                  <a:lnTo>
                    <a:pt x="132" y="138"/>
                  </a:lnTo>
                  <a:lnTo>
                    <a:pt x="136" y="134"/>
                  </a:lnTo>
                  <a:lnTo>
                    <a:pt x="148" y="126"/>
                  </a:lnTo>
                  <a:lnTo>
                    <a:pt x="162" y="120"/>
                  </a:lnTo>
                  <a:lnTo>
                    <a:pt x="170" y="110"/>
                  </a:lnTo>
                  <a:lnTo>
                    <a:pt x="180" y="106"/>
                  </a:lnTo>
                  <a:lnTo>
                    <a:pt x="190" y="104"/>
                  </a:lnTo>
                  <a:lnTo>
                    <a:pt x="202" y="102"/>
                  </a:lnTo>
                  <a:lnTo>
                    <a:pt x="228" y="100"/>
                  </a:lnTo>
                  <a:lnTo>
                    <a:pt x="240" y="98"/>
                  </a:lnTo>
                  <a:lnTo>
                    <a:pt x="252" y="92"/>
                  </a:lnTo>
                  <a:lnTo>
                    <a:pt x="250" y="40"/>
                  </a:lnTo>
                  <a:lnTo>
                    <a:pt x="258" y="30"/>
                  </a:lnTo>
                  <a:lnTo>
                    <a:pt x="266" y="22"/>
                  </a:lnTo>
                  <a:lnTo>
                    <a:pt x="288" y="8"/>
                  </a:lnTo>
                  <a:lnTo>
                    <a:pt x="296" y="2"/>
                  </a:lnTo>
                  <a:lnTo>
                    <a:pt x="304" y="0"/>
                  </a:lnTo>
                  <a:lnTo>
                    <a:pt x="310" y="0"/>
                  </a:lnTo>
                  <a:lnTo>
                    <a:pt x="314" y="4"/>
                  </a:lnTo>
                  <a:lnTo>
                    <a:pt x="318" y="10"/>
                  </a:lnTo>
                  <a:lnTo>
                    <a:pt x="322" y="18"/>
                  </a:lnTo>
                  <a:lnTo>
                    <a:pt x="332" y="40"/>
                  </a:lnTo>
                  <a:lnTo>
                    <a:pt x="370" y="100"/>
                  </a:lnTo>
                  <a:lnTo>
                    <a:pt x="372" y="112"/>
                  </a:lnTo>
                  <a:lnTo>
                    <a:pt x="374" y="122"/>
                  </a:lnTo>
                  <a:lnTo>
                    <a:pt x="378" y="128"/>
                  </a:lnTo>
                  <a:lnTo>
                    <a:pt x="382" y="132"/>
                  </a:lnTo>
                  <a:lnTo>
                    <a:pt x="388" y="136"/>
                  </a:lnTo>
                  <a:lnTo>
                    <a:pt x="398" y="140"/>
                  </a:lnTo>
                  <a:lnTo>
                    <a:pt x="424" y="138"/>
                  </a:lnTo>
                  <a:lnTo>
                    <a:pt x="442" y="138"/>
                  </a:lnTo>
                  <a:lnTo>
                    <a:pt x="458" y="140"/>
                  </a:lnTo>
                  <a:lnTo>
                    <a:pt x="450" y="146"/>
                  </a:lnTo>
                  <a:lnTo>
                    <a:pt x="444" y="152"/>
                  </a:lnTo>
                  <a:lnTo>
                    <a:pt x="436" y="158"/>
                  </a:lnTo>
                  <a:lnTo>
                    <a:pt x="430" y="166"/>
                  </a:lnTo>
                  <a:lnTo>
                    <a:pt x="430" y="178"/>
                  </a:lnTo>
                  <a:lnTo>
                    <a:pt x="430" y="188"/>
                  </a:lnTo>
                  <a:lnTo>
                    <a:pt x="432" y="192"/>
                  </a:lnTo>
                  <a:lnTo>
                    <a:pt x="436" y="198"/>
                  </a:lnTo>
                  <a:lnTo>
                    <a:pt x="440" y="204"/>
                  </a:lnTo>
                  <a:lnTo>
                    <a:pt x="448" y="210"/>
                  </a:lnTo>
                  <a:lnTo>
                    <a:pt x="458" y="212"/>
                  </a:lnTo>
                  <a:lnTo>
                    <a:pt x="466" y="216"/>
                  </a:lnTo>
                  <a:lnTo>
                    <a:pt x="482" y="226"/>
                  </a:lnTo>
                  <a:lnTo>
                    <a:pt x="500" y="238"/>
                  </a:lnTo>
                  <a:lnTo>
                    <a:pt x="520" y="250"/>
                  </a:lnTo>
                  <a:lnTo>
                    <a:pt x="536" y="264"/>
                  </a:lnTo>
                  <a:lnTo>
                    <a:pt x="488" y="330"/>
                  </a:lnTo>
                  <a:lnTo>
                    <a:pt x="486" y="336"/>
                  </a:lnTo>
                  <a:lnTo>
                    <a:pt x="482" y="344"/>
                  </a:lnTo>
                  <a:lnTo>
                    <a:pt x="476" y="352"/>
                  </a:lnTo>
                  <a:lnTo>
                    <a:pt x="468" y="358"/>
                  </a:lnTo>
                  <a:lnTo>
                    <a:pt x="450" y="370"/>
                  </a:lnTo>
                  <a:lnTo>
                    <a:pt x="436" y="376"/>
                  </a:lnTo>
                  <a:lnTo>
                    <a:pt x="416" y="380"/>
                  </a:lnTo>
                  <a:lnTo>
                    <a:pt x="398" y="384"/>
                  </a:lnTo>
                  <a:lnTo>
                    <a:pt x="382" y="372"/>
                  </a:lnTo>
                  <a:lnTo>
                    <a:pt x="370" y="360"/>
                  </a:lnTo>
                  <a:lnTo>
                    <a:pt x="360" y="348"/>
                  </a:lnTo>
                  <a:lnTo>
                    <a:pt x="350" y="340"/>
                  </a:lnTo>
                  <a:lnTo>
                    <a:pt x="346" y="332"/>
                  </a:lnTo>
                  <a:lnTo>
                    <a:pt x="346" y="324"/>
                  </a:lnTo>
                  <a:lnTo>
                    <a:pt x="346" y="308"/>
                  </a:lnTo>
                  <a:lnTo>
                    <a:pt x="344" y="294"/>
                  </a:lnTo>
                  <a:lnTo>
                    <a:pt x="344" y="288"/>
                  </a:lnTo>
                  <a:lnTo>
                    <a:pt x="342" y="284"/>
                  </a:lnTo>
                  <a:lnTo>
                    <a:pt x="310" y="272"/>
                  </a:lnTo>
                  <a:lnTo>
                    <a:pt x="310" y="252"/>
                  </a:lnTo>
                  <a:lnTo>
                    <a:pt x="312" y="232"/>
                  </a:lnTo>
                  <a:lnTo>
                    <a:pt x="314" y="214"/>
                  </a:lnTo>
                  <a:lnTo>
                    <a:pt x="314" y="202"/>
                  </a:lnTo>
                  <a:lnTo>
                    <a:pt x="294" y="200"/>
                  </a:lnTo>
                  <a:lnTo>
                    <a:pt x="278" y="198"/>
                  </a:lnTo>
                  <a:lnTo>
                    <a:pt x="270" y="196"/>
                  </a:lnTo>
                  <a:lnTo>
                    <a:pt x="264" y="192"/>
                  </a:lnTo>
                  <a:lnTo>
                    <a:pt x="260" y="188"/>
                  </a:lnTo>
                  <a:lnTo>
                    <a:pt x="258" y="184"/>
                  </a:lnTo>
                  <a:lnTo>
                    <a:pt x="238" y="184"/>
                  </a:lnTo>
                  <a:lnTo>
                    <a:pt x="232" y="184"/>
                  </a:lnTo>
                  <a:lnTo>
                    <a:pt x="228" y="186"/>
                  </a:lnTo>
                  <a:lnTo>
                    <a:pt x="226" y="190"/>
                  </a:lnTo>
                  <a:lnTo>
                    <a:pt x="224" y="196"/>
                  </a:lnTo>
                  <a:lnTo>
                    <a:pt x="220" y="214"/>
                  </a:lnTo>
                  <a:lnTo>
                    <a:pt x="206" y="220"/>
                  </a:lnTo>
                  <a:lnTo>
                    <a:pt x="194" y="228"/>
                  </a:lnTo>
                  <a:lnTo>
                    <a:pt x="172" y="244"/>
                  </a:lnTo>
                  <a:lnTo>
                    <a:pt x="172" y="250"/>
                  </a:lnTo>
                  <a:lnTo>
                    <a:pt x="174" y="258"/>
                  </a:lnTo>
                  <a:lnTo>
                    <a:pt x="178" y="266"/>
                  </a:lnTo>
                  <a:lnTo>
                    <a:pt x="184" y="278"/>
                  </a:lnTo>
                  <a:lnTo>
                    <a:pt x="182" y="286"/>
                  </a:lnTo>
                  <a:lnTo>
                    <a:pt x="176" y="292"/>
                  </a:lnTo>
                  <a:lnTo>
                    <a:pt x="172" y="298"/>
                  </a:lnTo>
                  <a:lnTo>
                    <a:pt x="164" y="300"/>
                  </a:lnTo>
                  <a:lnTo>
                    <a:pt x="152" y="306"/>
                  </a:lnTo>
                  <a:lnTo>
                    <a:pt x="146" y="310"/>
                  </a:lnTo>
                  <a:lnTo>
                    <a:pt x="142" y="314"/>
                  </a:lnTo>
                  <a:lnTo>
                    <a:pt x="142" y="326"/>
                  </a:lnTo>
                  <a:lnTo>
                    <a:pt x="140" y="338"/>
                  </a:lnTo>
                  <a:lnTo>
                    <a:pt x="138" y="350"/>
                  </a:lnTo>
                  <a:lnTo>
                    <a:pt x="140" y="356"/>
                  </a:lnTo>
                  <a:lnTo>
                    <a:pt x="142" y="360"/>
                  </a:lnTo>
                  <a:lnTo>
                    <a:pt x="206" y="360"/>
                  </a:lnTo>
                  <a:lnTo>
                    <a:pt x="214" y="352"/>
                  </a:lnTo>
                  <a:lnTo>
                    <a:pt x="222" y="346"/>
                  </a:lnTo>
                  <a:lnTo>
                    <a:pt x="228" y="342"/>
                  </a:lnTo>
                  <a:lnTo>
                    <a:pt x="234" y="342"/>
                  </a:lnTo>
                  <a:lnTo>
                    <a:pt x="242" y="340"/>
                  </a:lnTo>
                  <a:lnTo>
                    <a:pt x="252" y="342"/>
                  </a:lnTo>
                  <a:lnTo>
                    <a:pt x="256" y="348"/>
                  </a:lnTo>
                  <a:lnTo>
                    <a:pt x="260" y="350"/>
                  </a:lnTo>
                  <a:lnTo>
                    <a:pt x="266" y="356"/>
                  </a:lnTo>
                  <a:lnTo>
                    <a:pt x="274" y="360"/>
                  </a:lnTo>
                  <a:lnTo>
                    <a:pt x="282" y="378"/>
                  </a:lnTo>
                  <a:lnTo>
                    <a:pt x="290" y="422"/>
                  </a:lnTo>
                  <a:lnTo>
                    <a:pt x="300" y="436"/>
                  </a:lnTo>
                  <a:lnTo>
                    <a:pt x="314" y="448"/>
                  </a:lnTo>
                  <a:lnTo>
                    <a:pt x="330" y="460"/>
                  </a:lnTo>
                  <a:lnTo>
                    <a:pt x="340" y="464"/>
                  </a:lnTo>
                  <a:lnTo>
                    <a:pt x="352" y="468"/>
                  </a:lnTo>
                  <a:lnTo>
                    <a:pt x="372" y="502"/>
                  </a:lnTo>
                  <a:lnTo>
                    <a:pt x="368" y="502"/>
                  </a:lnTo>
                  <a:lnTo>
                    <a:pt x="362" y="504"/>
                  </a:lnTo>
                  <a:lnTo>
                    <a:pt x="354" y="512"/>
                  </a:lnTo>
                  <a:lnTo>
                    <a:pt x="346" y="520"/>
                  </a:lnTo>
                  <a:lnTo>
                    <a:pt x="340" y="526"/>
                  </a:lnTo>
                  <a:lnTo>
                    <a:pt x="336" y="534"/>
                  </a:lnTo>
                  <a:lnTo>
                    <a:pt x="328" y="540"/>
                  </a:lnTo>
                  <a:lnTo>
                    <a:pt x="312" y="554"/>
                  </a:lnTo>
                  <a:lnTo>
                    <a:pt x="296" y="564"/>
                  </a:lnTo>
                  <a:lnTo>
                    <a:pt x="280" y="570"/>
                  </a:lnTo>
                  <a:lnTo>
                    <a:pt x="266" y="582"/>
                  </a:lnTo>
                  <a:lnTo>
                    <a:pt x="254" y="592"/>
                  </a:lnTo>
                  <a:lnTo>
                    <a:pt x="244" y="606"/>
                  </a:lnTo>
                  <a:lnTo>
                    <a:pt x="234" y="620"/>
                  </a:lnTo>
                  <a:lnTo>
                    <a:pt x="202" y="650"/>
                  </a:lnTo>
                  <a:lnTo>
                    <a:pt x="190" y="662"/>
                  </a:lnTo>
                  <a:lnTo>
                    <a:pt x="182" y="676"/>
                  </a:lnTo>
                  <a:lnTo>
                    <a:pt x="176" y="690"/>
                  </a:lnTo>
                  <a:lnTo>
                    <a:pt x="176" y="708"/>
                  </a:lnTo>
                  <a:lnTo>
                    <a:pt x="180" y="730"/>
                  </a:lnTo>
                  <a:lnTo>
                    <a:pt x="190" y="756"/>
                  </a:lnTo>
                  <a:lnTo>
                    <a:pt x="192" y="7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7" name="Freeform 33"/>
            <p:cNvSpPr/>
            <p:nvPr/>
          </p:nvSpPr>
          <p:spPr bwMode="auto">
            <a:xfrm>
              <a:off x="555625" y="1035050"/>
              <a:ext cx="3143250" cy="2406650"/>
            </a:xfrm>
            <a:custGeom>
              <a:avLst/>
              <a:gdLst>
                <a:gd name="T0" fmla="*/ 1348 w 1980"/>
                <a:gd name="T1" fmla="*/ 1486 h 1516"/>
                <a:gd name="T2" fmla="*/ 1296 w 1980"/>
                <a:gd name="T3" fmla="*/ 1480 h 1516"/>
                <a:gd name="T4" fmla="*/ 1206 w 1980"/>
                <a:gd name="T5" fmla="*/ 1418 h 1516"/>
                <a:gd name="T6" fmla="*/ 1068 w 1980"/>
                <a:gd name="T7" fmla="*/ 1416 h 1516"/>
                <a:gd name="T8" fmla="*/ 938 w 1980"/>
                <a:gd name="T9" fmla="*/ 1464 h 1516"/>
                <a:gd name="T10" fmla="*/ 842 w 1980"/>
                <a:gd name="T11" fmla="*/ 1464 h 1516"/>
                <a:gd name="T12" fmla="*/ 720 w 1980"/>
                <a:gd name="T13" fmla="*/ 1458 h 1516"/>
                <a:gd name="T14" fmla="*/ 664 w 1980"/>
                <a:gd name="T15" fmla="*/ 1408 h 1516"/>
                <a:gd name="T16" fmla="*/ 580 w 1980"/>
                <a:gd name="T17" fmla="*/ 1446 h 1516"/>
                <a:gd name="T18" fmla="*/ 528 w 1980"/>
                <a:gd name="T19" fmla="*/ 1412 h 1516"/>
                <a:gd name="T20" fmla="*/ 420 w 1980"/>
                <a:gd name="T21" fmla="*/ 1446 h 1516"/>
                <a:gd name="T22" fmla="*/ 332 w 1980"/>
                <a:gd name="T23" fmla="*/ 1490 h 1516"/>
                <a:gd name="T24" fmla="*/ 278 w 1980"/>
                <a:gd name="T25" fmla="*/ 1444 h 1516"/>
                <a:gd name="T26" fmla="*/ 256 w 1980"/>
                <a:gd name="T27" fmla="*/ 1350 h 1516"/>
                <a:gd name="T28" fmla="*/ 190 w 1980"/>
                <a:gd name="T29" fmla="*/ 1318 h 1516"/>
                <a:gd name="T30" fmla="*/ 112 w 1980"/>
                <a:gd name="T31" fmla="*/ 1224 h 1516"/>
                <a:gd name="T32" fmla="*/ 98 w 1980"/>
                <a:gd name="T33" fmla="*/ 1128 h 1516"/>
                <a:gd name="T34" fmla="*/ 36 w 1980"/>
                <a:gd name="T35" fmla="*/ 1054 h 1516"/>
                <a:gd name="T36" fmla="*/ 86 w 1980"/>
                <a:gd name="T37" fmla="*/ 920 h 1516"/>
                <a:gd name="T38" fmla="*/ 20 w 1980"/>
                <a:gd name="T39" fmla="*/ 884 h 1516"/>
                <a:gd name="T40" fmla="*/ 0 w 1980"/>
                <a:gd name="T41" fmla="*/ 864 h 1516"/>
                <a:gd name="T42" fmla="*/ 8 w 1980"/>
                <a:gd name="T43" fmla="*/ 798 h 1516"/>
                <a:gd name="T44" fmla="*/ 106 w 1980"/>
                <a:gd name="T45" fmla="*/ 726 h 1516"/>
                <a:gd name="T46" fmla="*/ 236 w 1980"/>
                <a:gd name="T47" fmla="*/ 732 h 1516"/>
                <a:gd name="T48" fmla="*/ 308 w 1980"/>
                <a:gd name="T49" fmla="*/ 746 h 1516"/>
                <a:gd name="T50" fmla="*/ 418 w 1980"/>
                <a:gd name="T51" fmla="*/ 684 h 1516"/>
                <a:gd name="T52" fmla="*/ 510 w 1980"/>
                <a:gd name="T53" fmla="*/ 688 h 1516"/>
                <a:gd name="T54" fmla="*/ 638 w 1980"/>
                <a:gd name="T55" fmla="*/ 620 h 1516"/>
                <a:gd name="T56" fmla="*/ 708 w 1980"/>
                <a:gd name="T57" fmla="*/ 536 h 1516"/>
                <a:gd name="T58" fmla="*/ 728 w 1980"/>
                <a:gd name="T59" fmla="*/ 392 h 1516"/>
                <a:gd name="T60" fmla="*/ 772 w 1980"/>
                <a:gd name="T61" fmla="*/ 326 h 1516"/>
                <a:gd name="T62" fmla="*/ 904 w 1980"/>
                <a:gd name="T63" fmla="*/ 356 h 1516"/>
                <a:gd name="T64" fmla="*/ 926 w 1980"/>
                <a:gd name="T65" fmla="*/ 302 h 1516"/>
                <a:gd name="T66" fmla="*/ 1008 w 1980"/>
                <a:gd name="T67" fmla="*/ 172 h 1516"/>
                <a:gd name="T68" fmla="*/ 1092 w 1980"/>
                <a:gd name="T69" fmla="*/ 186 h 1516"/>
                <a:gd name="T70" fmla="*/ 1196 w 1980"/>
                <a:gd name="T71" fmla="*/ 202 h 1516"/>
                <a:gd name="T72" fmla="*/ 1246 w 1980"/>
                <a:gd name="T73" fmla="*/ 76 h 1516"/>
                <a:gd name="T74" fmla="*/ 1352 w 1980"/>
                <a:gd name="T75" fmla="*/ 36 h 1516"/>
                <a:gd name="T76" fmla="*/ 1426 w 1980"/>
                <a:gd name="T77" fmla="*/ 22 h 1516"/>
                <a:gd name="T78" fmla="*/ 1568 w 1980"/>
                <a:gd name="T79" fmla="*/ 164 h 1516"/>
                <a:gd name="T80" fmla="*/ 1612 w 1980"/>
                <a:gd name="T81" fmla="*/ 320 h 1516"/>
                <a:gd name="T82" fmla="*/ 1568 w 1980"/>
                <a:gd name="T83" fmla="*/ 390 h 1516"/>
                <a:gd name="T84" fmla="*/ 1614 w 1980"/>
                <a:gd name="T85" fmla="*/ 488 h 1516"/>
                <a:gd name="T86" fmla="*/ 1778 w 1980"/>
                <a:gd name="T87" fmla="*/ 526 h 1516"/>
                <a:gd name="T88" fmla="*/ 1918 w 1980"/>
                <a:gd name="T89" fmla="*/ 628 h 1516"/>
                <a:gd name="T90" fmla="*/ 1974 w 1980"/>
                <a:gd name="T91" fmla="*/ 736 h 1516"/>
                <a:gd name="T92" fmla="*/ 1952 w 1980"/>
                <a:gd name="T93" fmla="*/ 832 h 1516"/>
                <a:gd name="T94" fmla="*/ 1878 w 1980"/>
                <a:gd name="T95" fmla="*/ 908 h 1516"/>
                <a:gd name="T96" fmla="*/ 1774 w 1980"/>
                <a:gd name="T97" fmla="*/ 980 h 1516"/>
                <a:gd name="T98" fmla="*/ 1672 w 1980"/>
                <a:gd name="T99" fmla="*/ 1034 h 1516"/>
                <a:gd name="T100" fmla="*/ 1646 w 1980"/>
                <a:gd name="T101" fmla="*/ 1106 h 1516"/>
                <a:gd name="T102" fmla="*/ 1580 w 1980"/>
                <a:gd name="T103" fmla="*/ 1194 h 1516"/>
                <a:gd name="T104" fmla="*/ 1396 w 1980"/>
                <a:gd name="T105" fmla="*/ 1236 h 1516"/>
                <a:gd name="T106" fmla="*/ 1404 w 1980"/>
                <a:gd name="T107" fmla="*/ 1294 h 1516"/>
                <a:gd name="T108" fmla="*/ 1474 w 1980"/>
                <a:gd name="T109" fmla="*/ 1370 h 1516"/>
                <a:gd name="T110" fmla="*/ 1434 w 1980"/>
                <a:gd name="T111" fmla="*/ 1426 h 1516"/>
                <a:gd name="T112" fmla="*/ 1450 w 1980"/>
                <a:gd name="T113" fmla="*/ 1504 h 15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80" h="1516">
                  <a:moveTo>
                    <a:pt x="1416" y="1516"/>
                  </a:moveTo>
                  <a:lnTo>
                    <a:pt x="1416" y="1516"/>
                  </a:lnTo>
                  <a:lnTo>
                    <a:pt x="1402" y="1508"/>
                  </a:lnTo>
                  <a:lnTo>
                    <a:pt x="1378" y="1484"/>
                  </a:lnTo>
                  <a:lnTo>
                    <a:pt x="1362" y="1484"/>
                  </a:lnTo>
                  <a:lnTo>
                    <a:pt x="1352" y="1484"/>
                  </a:lnTo>
                  <a:lnTo>
                    <a:pt x="1348" y="1486"/>
                  </a:lnTo>
                  <a:lnTo>
                    <a:pt x="1346" y="1488"/>
                  </a:lnTo>
                  <a:lnTo>
                    <a:pt x="1340" y="1502"/>
                  </a:lnTo>
                  <a:lnTo>
                    <a:pt x="1330" y="1498"/>
                  </a:lnTo>
                  <a:lnTo>
                    <a:pt x="1304" y="1500"/>
                  </a:lnTo>
                  <a:lnTo>
                    <a:pt x="1298" y="1490"/>
                  </a:lnTo>
                  <a:lnTo>
                    <a:pt x="1296" y="1480"/>
                  </a:lnTo>
                  <a:lnTo>
                    <a:pt x="1294" y="1466"/>
                  </a:lnTo>
                  <a:lnTo>
                    <a:pt x="1276" y="1458"/>
                  </a:lnTo>
                  <a:lnTo>
                    <a:pt x="1252" y="1438"/>
                  </a:lnTo>
                  <a:lnTo>
                    <a:pt x="1242" y="1430"/>
                  </a:lnTo>
                  <a:lnTo>
                    <a:pt x="1230" y="1424"/>
                  </a:lnTo>
                  <a:lnTo>
                    <a:pt x="1218" y="1420"/>
                  </a:lnTo>
                  <a:lnTo>
                    <a:pt x="1206" y="1418"/>
                  </a:lnTo>
                  <a:lnTo>
                    <a:pt x="1194" y="1418"/>
                  </a:lnTo>
                  <a:lnTo>
                    <a:pt x="1180" y="1422"/>
                  </a:lnTo>
                  <a:lnTo>
                    <a:pt x="1142" y="1428"/>
                  </a:lnTo>
                  <a:lnTo>
                    <a:pt x="1122" y="1428"/>
                  </a:lnTo>
                  <a:lnTo>
                    <a:pt x="1104" y="1428"/>
                  </a:lnTo>
                  <a:lnTo>
                    <a:pt x="1068" y="1416"/>
                  </a:lnTo>
                  <a:lnTo>
                    <a:pt x="1038" y="1416"/>
                  </a:lnTo>
                  <a:lnTo>
                    <a:pt x="1018" y="1426"/>
                  </a:lnTo>
                  <a:lnTo>
                    <a:pt x="1000" y="1436"/>
                  </a:lnTo>
                  <a:lnTo>
                    <a:pt x="984" y="1450"/>
                  </a:lnTo>
                  <a:lnTo>
                    <a:pt x="978" y="1458"/>
                  </a:lnTo>
                  <a:lnTo>
                    <a:pt x="972" y="1466"/>
                  </a:lnTo>
                  <a:lnTo>
                    <a:pt x="938" y="1464"/>
                  </a:lnTo>
                  <a:lnTo>
                    <a:pt x="906" y="1450"/>
                  </a:lnTo>
                  <a:lnTo>
                    <a:pt x="884" y="1450"/>
                  </a:lnTo>
                  <a:lnTo>
                    <a:pt x="876" y="1452"/>
                  </a:lnTo>
                  <a:lnTo>
                    <a:pt x="870" y="1458"/>
                  </a:lnTo>
                  <a:lnTo>
                    <a:pt x="842" y="1464"/>
                  </a:lnTo>
                  <a:lnTo>
                    <a:pt x="826" y="1466"/>
                  </a:lnTo>
                  <a:lnTo>
                    <a:pt x="814" y="1470"/>
                  </a:lnTo>
                  <a:lnTo>
                    <a:pt x="802" y="1476"/>
                  </a:lnTo>
                  <a:lnTo>
                    <a:pt x="788" y="1480"/>
                  </a:lnTo>
                  <a:lnTo>
                    <a:pt x="776" y="1480"/>
                  </a:lnTo>
                  <a:lnTo>
                    <a:pt x="764" y="1476"/>
                  </a:lnTo>
                  <a:lnTo>
                    <a:pt x="740" y="1468"/>
                  </a:lnTo>
                  <a:lnTo>
                    <a:pt x="720" y="1458"/>
                  </a:lnTo>
                  <a:lnTo>
                    <a:pt x="708" y="1448"/>
                  </a:lnTo>
                  <a:lnTo>
                    <a:pt x="706" y="1428"/>
                  </a:lnTo>
                  <a:lnTo>
                    <a:pt x="704" y="1424"/>
                  </a:lnTo>
                  <a:lnTo>
                    <a:pt x="702" y="1420"/>
                  </a:lnTo>
                  <a:lnTo>
                    <a:pt x="694" y="1414"/>
                  </a:lnTo>
                  <a:lnTo>
                    <a:pt x="684" y="1406"/>
                  </a:lnTo>
                  <a:lnTo>
                    <a:pt x="664" y="1408"/>
                  </a:lnTo>
                  <a:lnTo>
                    <a:pt x="658" y="1408"/>
                  </a:lnTo>
                  <a:lnTo>
                    <a:pt x="654" y="1410"/>
                  </a:lnTo>
                  <a:lnTo>
                    <a:pt x="646" y="1418"/>
                  </a:lnTo>
                  <a:lnTo>
                    <a:pt x="634" y="1434"/>
                  </a:lnTo>
                  <a:lnTo>
                    <a:pt x="618" y="1438"/>
                  </a:lnTo>
                  <a:lnTo>
                    <a:pt x="602" y="1440"/>
                  </a:lnTo>
                  <a:lnTo>
                    <a:pt x="586" y="1442"/>
                  </a:lnTo>
                  <a:lnTo>
                    <a:pt x="580" y="1446"/>
                  </a:lnTo>
                  <a:lnTo>
                    <a:pt x="572" y="1448"/>
                  </a:lnTo>
                  <a:lnTo>
                    <a:pt x="566" y="1448"/>
                  </a:lnTo>
                  <a:lnTo>
                    <a:pt x="562" y="1438"/>
                  </a:lnTo>
                  <a:lnTo>
                    <a:pt x="550" y="1428"/>
                  </a:lnTo>
                  <a:lnTo>
                    <a:pt x="540" y="1420"/>
                  </a:lnTo>
                  <a:lnTo>
                    <a:pt x="528" y="1412"/>
                  </a:lnTo>
                  <a:lnTo>
                    <a:pt x="516" y="1406"/>
                  </a:lnTo>
                  <a:lnTo>
                    <a:pt x="504" y="1400"/>
                  </a:lnTo>
                  <a:lnTo>
                    <a:pt x="492" y="1398"/>
                  </a:lnTo>
                  <a:lnTo>
                    <a:pt x="482" y="1396"/>
                  </a:lnTo>
                  <a:lnTo>
                    <a:pt x="470" y="1398"/>
                  </a:lnTo>
                  <a:lnTo>
                    <a:pt x="448" y="1414"/>
                  </a:lnTo>
                  <a:lnTo>
                    <a:pt x="432" y="1428"/>
                  </a:lnTo>
                  <a:lnTo>
                    <a:pt x="420" y="1446"/>
                  </a:lnTo>
                  <a:lnTo>
                    <a:pt x="408" y="1468"/>
                  </a:lnTo>
                  <a:lnTo>
                    <a:pt x="398" y="1480"/>
                  </a:lnTo>
                  <a:lnTo>
                    <a:pt x="388" y="1488"/>
                  </a:lnTo>
                  <a:lnTo>
                    <a:pt x="376" y="1494"/>
                  </a:lnTo>
                  <a:lnTo>
                    <a:pt x="362" y="1498"/>
                  </a:lnTo>
                  <a:lnTo>
                    <a:pt x="332" y="1490"/>
                  </a:lnTo>
                  <a:lnTo>
                    <a:pt x="322" y="1484"/>
                  </a:lnTo>
                  <a:lnTo>
                    <a:pt x="318" y="1482"/>
                  </a:lnTo>
                  <a:lnTo>
                    <a:pt x="312" y="1482"/>
                  </a:lnTo>
                  <a:lnTo>
                    <a:pt x="308" y="1472"/>
                  </a:lnTo>
                  <a:lnTo>
                    <a:pt x="304" y="1464"/>
                  </a:lnTo>
                  <a:lnTo>
                    <a:pt x="298" y="1456"/>
                  </a:lnTo>
                  <a:lnTo>
                    <a:pt x="292" y="1452"/>
                  </a:lnTo>
                  <a:lnTo>
                    <a:pt x="278" y="1444"/>
                  </a:lnTo>
                  <a:lnTo>
                    <a:pt x="264" y="1438"/>
                  </a:lnTo>
                  <a:lnTo>
                    <a:pt x="252" y="1420"/>
                  </a:lnTo>
                  <a:lnTo>
                    <a:pt x="252" y="1378"/>
                  </a:lnTo>
                  <a:lnTo>
                    <a:pt x="256" y="1372"/>
                  </a:lnTo>
                  <a:lnTo>
                    <a:pt x="256" y="1364"/>
                  </a:lnTo>
                  <a:lnTo>
                    <a:pt x="256" y="1350"/>
                  </a:lnTo>
                  <a:lnTo>
                    <a:pt x="250" y="1340"/>
                  </a:lnTo>
                  <a:lnTo>
                    <a:pt x="244" y="1332"/>
                  </a:lnTo>
                  <a:lnTo>
                    <a:pt x="234" y="1326"/>
                  </a:lnTo>
                  <a:lnTo>
                    <a:pt x="226" y="1324"/>
                  </a:lnTo>
                  <a:lnTo>
                    <a:pt x="206" y="1322"/>
                  </a:lnTo>
                  <a:lnTo>
                    <a:pt x="198" y="1320"/>
                  </a:lnTo>
                  <a:lnTo>
                    <a:pt x="190" y="1318"/>
                  </a:lnTo>
                  <a:lnTo>
                    <a:pt x="174" y="1302"/>
                  </a:lnTo>
                  <a:lnTo>
                    <a:pt x="150" y="1258"/>
                  </a:lnTo>
                  <a:lnTo>
                    <a:pt x="114" y="1250"/>
                  </a:lnTo>
                  <a:lnTo>
                    <a:pt x="112" y="1242"/>
                  </a:lnTo>
                  <a:lnTo>
                    <a:pt x="112" y="1232"/>
                  </a:lnTo>
                  <a:lnTo>
                    <a:pt x="112" y="1224"/>
                  </a:lnTo>
                  <a:lnTo>
                    <a:pt x="114" y="1216"/>
                  </a:lnTo>
                  <a:lnTo>
                    <a:pt x="120" y="1200"/>
                  </a:lnTo>
                  <a:lnTo>
                    <a:pt x="126" y="1186"/>
                  </a:lnTo>
                  <a:lnTo>
                    <a:pt x="124" y="1174"/>
                  </a:lnTo>
                  <a:lnTo>
                    <a:pt x="122" y="1162"/>
                  </a:lnTo>
                  <a:lnTo>
                    <a:pt x="118" y="1152"/>
                  </a:lnTo>
                  <a:lnTo>
                    <a:pt x="112" y="1144"/>
                  </a:lnTo>
                  <a:lnTo>
                    <a:pt x="98" y="1128"/>
                  </a:lnTo>
                  <a:lnTo>
                    <a:pt x="84" y="1114"/>
                  </a:lnTo>
                  <a:lnTo>
                    <a:pt x="38" y="1092"/>
                  </a:lnTo>
                  <a:lnTo>
                    <a:pt x="32" y="1084"/>
                  </a:lnTo>
                  <a:lnTo>
                    <a:pt x="32" y="1062"/>
                  </a:lnTo>
                  <a:lnTo>
                    <a:pt x="32" y="1056"/>
                  </a:lnTo>
                  <a:lnTo>
                    <a:pt x="36" y="1054"/>
                  </a:lnTo>
                  <a:lnTo>
                    <a:pt x="40" y="1050"/>
                  </a:lnTo>
                  <a:lnTo>
                    <a:pt x="46" y="1048"/>
                  </a:lnTo>
                  <a:lnTo>
                    <a:pt x="66" y="1038"/>
                  </a:lnTo>
                  <a:lnTo>
                    <a:pt x="78" y="1028"/>
                  </a:lnTo>
                  <a:lnTo>
                    <a:pt x="82" y="1024"/>
                  </a:lnTo>
                  <a:lnTo>
                    <a:pt x="86" y="1018"/>
                  </a:lnTo>
                  <a:lnTo>
                    <a:pt x="86" y="920"/>
                  </a:lnTo>
                  <a:lnTo>
                    <a:pt x="82" y="904"/>
                  </a:lnTo>
                  <a:lnTo>
                    <a:pt x="76" y="894"/>
                  </a:lnTo>
                  <a:lnTo>
                    <a:pt x="68" y="888"/>
                  </a:lnTo>
                  <a:lnTo>
                    <a:pt x="60" y="886"/>
                  </a:lnTo>
                  <a:lnTo>
                    <a:pt x="50" y="884"/>
                  </a:lnTo>
                  <a:lnTo>
                    <a:pt x="40" y="884"/>
                  </a:lnTo>
                  <a:lnTo>
                    <a:pt x="20" y="884"/>
                  </a:lnTo>
                  <a:lnTo>
                    <a:pt x="14" y="888"/>
                  </a:lnTo>
                  <a:lnTo>
                    <a:pt x="10" y="894"/>
                  </a:lnTo>
                  <a:lnTo>
                    <a:pt x="8" y="894"/>
                  </a:lnTo>
                  <a:lnTo>
                    <a:pt x="8" y="898"/>
                  </a:lnTo>
                  <a:lnTo>
                    <a:pt x="2" y="882"/>
                  </a:lnTo>
                  <a:lnTo>
                    <a:pt x="0" y="872"/>
                  </a:lnTo>
                  <a:lnTo>
                    <a:pt x="0" y="864"/>
                  </a:lnTo>
                  <a:lnTo>
                    <a:pt x="2" y="856"/>
                  </a:lnTo>
                  <a:lnTo>
                    <a:pt x="26" y="844"/>
                  </a:lnTo>
                  <a:lnTo>
                    <a:pt x="26" y="820"/>
                  </a:lnTo>
                  <a:lnTo>
                    <a:pt x="18" y="808"/>
                  </a:lnTo>
                  <a:lnTo>
                    <a:pt x="12" y="802"/>
                  </a:lnTo>
                  <a:lnTo>
                    <a:pt x="8" y="798"/>
                  </a:lnTo>
                  <a:lnTo>
                    <a:pt x="8" y="796"/>
                  </a:lnTo>
                  <a:lnTo>
                    <a:pt x="16" y="792"/>
                  </a:lnTo>
                  <a:lnTo>
                    <a:pt x="26" y="786"/>
                  </a:lnTo>
                  <a:lnTo>
                    <a:pt x="40" y="778"/>
                  </a:lnTo>
                  <a:lnTo>
                    <a:pt x="64" y="742"/>
                  </a:lnTo>
                  <a:lnTo>
                    <a:pt x="106" y="726"/>
                  </a:lnTo>
                  <a:lnTo>
                    <a:pt x="136" y="724"/>
                  </a:lnTo>
                  <a:lnTo>
                    <a:pt x="160" y="722"/>
                  </a:lnTo>
                  <a:lnTo>
                    <a:pt x="186" y="716"/>
                  </a:lnTo>
                  <a:lnTo>
                    <a:pt x="214" y="704"/>
                  </a:lnTo>
                  <a:lnTo>
                    <a:pt x="232" y="704"/>
                  </a:lnTo>
                  <a:lnTo>
                    <a:pt x="232" y="716"/>
                  </a:lnTo>
                  <a:lnTo>
                    <a:pt x="236" y="732"/>
                  </a:lnTo>
                  <a:lnTo>
                    <a:pt x="240" y="738"/>
                  </a:lnTo>
                  <a:lnTo>
                    <a:pt x="246" y="746"/>
                  </a:lnTo>
                  <a:lnTo>
                    <a:pt x="254" y="752"/>
                  </a:lnTo>
                  <a:lnTo>
                    <a:pt x="262" y="756"/>
                  </a:lnTo>
                  <a:lnTo>
                    <a:pt x="274" y="756"/>
                  </a:lnTo>
                  <a:lnTo>
                    <a:pt x="284" y="754"/>
                  </a:lnTo>
                  <a:lnTo>
                    <a:pt x="296" y="752"/>
                  </a:lnTo>
                  <a:lnTo>
                    <a:pt x="308" y="746"/>
                  </a:lnTo>
                  <a:lnTo>
                    <a:pt x="338" y="706"/>
                  </a:lnTo>
                  <a:lnTo>
                    <a:pt x="362" y="708"/>
                  </a:lnTo>
                  <a:lnTo>
                    <a:pt x="374" y="708"/>
                  </a:lnTo>
                  <a:lnTo>
                    <a:pt x="388" y="706"/>
                  </a:lnTo>
                  <a:lnTo>
                    <a:pt x="402" y="694"/>
                  </a:lnTo>
                  <a:lnTo>
                    <a:pt x="418" y="684"/>
                  </a:lnTo>
                  <a:lnTo>
                    <a:pt x="436" y="682"/>
                  </a:lnTo>
                  <a:lnTo>
                    <a:pt x="458" y="690"/>
                  </a:lnTo>
                  <a:lnTo>
                    <a:pt x="472" y="694"/>
                  </a:lnTo>
                  <a:lnTo>
                    <a:pt x="488" y="696"/>
                  </a:lnTo>
                  <a:lnTo>
                    <a:pt x="498" y="692"/>
                  </a:lnTo>
                  <a:lnTo>
                    <a:pt x="510" y="688"/>
                  </a:lnTo>
                  <a:lnTo>
                    <a:pt x="536" y="686"/>
                  </a:lnTo>
                  <a:lnTo>
                    <a:pt x="562" y="682"/>
                  </a:lnTo>
                  <a:lnTo>
                    <a:pt x="576" y="678"/>
                  </a:lnTo>
                  <a:lnTo>
                    <a:pt x="588" y="674"/>
                  </a:lnTo>
                  <a:lnTo>
                    <a:pt x="628" y="650"/>
                  </a:lnTo>
                  <a:lnTo>
                    <a:pt x="638" y="620"/>
                  </a:lnTo>
                  <a:lnTo>
                    <a:pt x="648" y="616"/>
                  </a:lnTo>
                  <a:lnTo>
                    <a:pt x="656" y="608"/>
                  </a:lnTo>
                  <a:lnTo>
                    <a:pt x="662" y="600"/>
                  </a:lnTo>
                  <a:lnTo>
                    <a:pt x="668" y="590"/>
                  </a:lnTo>
                  <a:lnTo>
                    <a:pt x="676" y="568"/>
                  </a:lnTo>
                  <a:lnTo>
                    <a:pt x="682" y="550"/>
                  </a:lnTo>
                  <a:lnTo>
                    <a:pt x="700" y="542"/>
                  </a:lnTo>
                  <a:lnTo>
                    <a:pt x="708" y="536"/>
                  </a:lnTo>
                  <a:lnTo>
                    <a:pt x="716" y="528"/>
                  </a:lnTo>
                  <a:lnTo>
                    <a:pt x="730" y="496"/>
                  </a:lnTo>
                  <a:lnTo>
                    <a:pt x="732" y="438"/>
                  </a:lnTo>
                  <a:lnTo>
                    <a:pt x="726" y="414"/>
                  </a:lnTo>
                  <a:lnTo>
                    <a:pt x="728" y="392"/>
                  </a:lnTo>
                  <a:lnTo>
                    <a:pt x="732" y="370"/>
                  </a:lnTo>
                  <a:lnTo>
                    <a:pt x="732" y="358"/>
                  </a:lnTo>
                  <a:lnTo>
                    <a:pt x="732" y="350"/>
                  </a:lnTo>
                  <a:lnTo>
                    <a:pt x="730" y="342"/>
                  </a:lnTo>
                  <a:lnTo>
                    <a:pt x="726" y="334"/>
                  </a:lnTo>
                  <a:lnTo>
                    <a:pt x="722" y="324"/>
                  </a:lnTo>
                  <a:lnTo>
                    <a:pt x="772" y="326"/>
                  </a:lnTo>
                  <a:lnTo>
                    <a:pt x="798" y="328"/>
                  </a:lnTo>
                  <a:lnTo>
                    <a:pt x="824" y="332"/>
                  </a:lnTo>
                  <a:lnTo>
                    <a:pt x="834" y="334"/>
                  </a:lnTo>
                  <a:lnTo>
                    <a:pt x="842" y="338"/>
                  </a:lnTo>
                  <a:lnTo>
                    <a:pt x="860" y="340"/>
                  </a:lnTo>
                  <a:lnTo>
                    <a:pt x="882" y="344"/>
                  </a:lnTo>
                  <a:lnTo>
                    <a:pt x="892" y="350"/>
                  </a:lnTo>
                  <a:lnTo>
                    <a:pt x="904" y="356"/>
                  </a:lnTo>
                  <a:lnTo>
                    <a:pt x="918" y="356"/>
                  </a:lnTo>
                  <a:lnTo>
                    <a:pt x="932" y="342"/>
                  </a:lnTo>
                  <a:lnTo>
                    <a:pt x="932" y="328"/>
                  </a:lnTo>
                  <a:lnTo>
                    <a:pt x="928" y="314"/>
                  </a:lnTo>
                  <a:lnTo>
                    <a:pt x="926" y="302"/>
                  </a:lnTo>
                  <a:lnTo>
                    <a:pt x="930" y="290"/>
                  </a:lnTo>
                  <a:lnTo>
                    <a:pt x="934" y="280"/>
                  </a:lnTo>
                  <a:lnTo>
                    <a:pt x="972" y="234"/>
                  </a:lnTo>
                  <a:lnTo>
                    <a:pt x="978" y="214"/>
                  </a:lnTo>
                  <a:lnTo>
                    <a:pt x="984" y="200"/>
                  </a:lnTo>
                  <a:lnTo>
                    <a:pt x="994" y="186"/>
                  </a:lnTo>
                  <a:lnTo>
                    <a:pt x="1008" y="172"/>
                  </a:lnTo>
                  <a:lnTo>
                    <a:pt x="1012" y="160"/>
                  </a:lnTo>
                  <a:lnTo>
                    <a:pt x="1016" y="154"/>
                  </a:lnTo>
                  <a:lnTo>
                    <a:pt x="1018" y="152"/>
                  </a:lnTo>
                  <a:lnTo>
                    <a:pt x="1022" y="150"/>
                  </a:lnTo>
                  <a:lnTo>
                    <a:pt x="1034" y="150"/>
                  </a:lnTo>
                  <a:lnTo>
                    <a:pt x="1092" y="186"/>
                  </a:lnTo>
                  <a:lnTo>
                    <a:pt x="1104" y="188"/>
                  </a:lnTo>
                  <a:lnTo>
                    <a:pt x="1118" y="190"/>
                  </a:lnTo>
                  <a:lnTo>
                    <a:pt x="1134" y="194"/>
                  </a:lnTo>
                  <a:lnTo>
                    <a:pt x="1142" y="198"/>
                  </a:lnTo>
                  <a:lnTo>
                    <a:pt x="1150" y="204"/>
                  </a:lnTo>
                  <a:lnTo>
                    <a:pt x="1172" y="204"/>
                  </a:lnTo>
                  <a:lnTo>
                    <a:pt x="1184" y="204"/>
                  </a:lnTo>
                  <a:lnTo>
                    <a:pt x="1196" y="202"/>
                  </a:lnTo>
                  <a:lnTo>
                    <a:pt x="1208" y="198"/>
                  </a:lnTo>
                  <a:lnTo>
                    <a:pt x="1218" y="194"/>
                  </a:lnTo>
                  <a:lnTo>
                    <a:pt x="1226" y="186"/>
                  </a:lnTo>
                  <a:lnTo>
                    <a:pt x="1232" y="174"/>
                  </a:lnTo>
                  <a:lnTo>
                    <a:pt x="1226" y="106"/>
                  </a:lnTo>
                  <a:lnTo>
                    <a:pt x="1236" y="88"/>
                  </a:lnTo>
                  <a:lnTo>
                    <a:pt x="1246" y="76"/>
                  </a:lnTo>
                  <a:lnTo>
                    <a:pt x="1258" y="68"/>
                  </a:lnTo>
                  <a:lnTo>
                    <a:pt x="1270" y="62"/>
                  </a:lnTo>
                  <a:lnTo>
                    <a:pt x="1284" y="58"/>
                  </a:lnTo>
                  <a:lnTo>
                    <a:pt x="1298" y="56"/>
                  </a:lnTo>
                  <a:lnTo>
                    <a:pt x="1336" y="52"/>
                  </a:lnTo>
                  <a:lnTo>
                    <a:pt x="1340" y="50"/>
                  </a:lnTo>
                  <a:lnTo>
                    <a:pt x="1344" y="46"/>
                  </a:lnTo>
                  <a:lnTo>
                    <a:pt x="1352" y="36"/>
                  </a:lnTo>
                  <a:lnTo>
                    <a:pt x="1360" y="14"/>
                  </a:lnTo>
                  <a:lnTo>
                    <a:pt x="1374" y="0"/>
                  </a:lnTo>
                  <a:lnTo>
                    <a:pt x="1418" y="0"/>
                  </a:lnTo>
                  <a:lnTo>
                    <a:pt x="1420" y="2"/>
                  </a:lnTo>
                  <a:lnTo>
                    <a:pt x="1424" y="8"/>
                  </a:lnTo>
                  <a:lnTo>
                    <a:pt x="1426" y="22"/>
                  </a:lnTo>
                  <a:lnTo>
                    <a:pt x="1430" y="40"/>
                  </a:lnTo>
                  <a:lnTo>
                    <a:pt x="1436" y="58"/>
                  </a:lnTo>
                  <a:lnTo>
                    <a:pt x="1480" y="124"/>
                  </a:lnTo>
                  <a:lnTo>
                    <a:pt x="1504" y="134"/>
                  </a:lnTo>
                  <a:lnTo>
                    <a:pt x="1538" y="144"/>
                  </a:lnTo>
                  <a:lnTo>
                    <a:pt x="1568" y="164"/>
                  </a:lnTo>
                  <a:lnTo>
                    <a:pt x="1584" y="190"/>
                  </a:lnTo>
                  <a:lnTo>
                    <a:pt x="1590" y="242"/>
                  </a:lnTo>
                  <a:lnTo>
                    <a:pt x="1610" y="280"/>
                  </a:lnTo>
                  <a:lnTo>
                    <a:pt x="1612" y="298"/>
                  </a:lnTo>
                  <a:lnTo>
                    <a:pt x="1612" y="320"/>
                  </a:lnTo>
                  <a:lnTo>
                    <a:pt x="1612" y="332"/>
                  </a:lnTo>
                  <a:lnTo>
                    <a:pt x="1610" y="342"/>
                  </a:lnTo>
                  <a:lnTo>
                    <a:pt x="1606" y="354"/>
                  </a:lnTo>
                  <a:lnTo>
                    <a:pt x="1602" y="364"/>
                  </a:lnTo>
                  <a:lnTo>
                    <a:pt x="1580" y="378"/>
                  </a:lnTo>
                  <a:lnTo>
                    <a:pt x="1574" y="382"/>
                  </a:lnTo>
                  <a:lnTo>
                    <a:pt x="1572" y="386"/>
                  </a:lnTo>
                  <a:lnTo>
                    <a:pt x="1568" y="390"/>
                  </a:lnTo>
                  <a:lnTo>
                    <a:pt x="1568" y="396"/>
                  </a:lnTo>
                  <a:lnTo>
                    <a:pt x="1566" y="420"/>
                  </a:lnTo>
                  <a:lnTo>
                    <a:pt x="1570" y="440"/>
                  </a:lnTo>
                  <a:lnTo>
                    <a:pt x="1574" y="452"/>
                  </a:lnTo>
                  <a:lnTo>
                    <a:pt x="1582" y="466"/>
                  </a:lnTo>
                  <a:lnTo>
                    <a:pt x="1614" y="488"/>
                  </a:lnTo>
                  <a:lnTo>
                    <a:pt x="1662" y="500"/>
                  </a:lnTo>
                  <a:lnTo>
                    <a:pt x="1674" y="506"/>
                  </a:lnTo>
                  <a:lnTo>
                    <a:pt x="1688" y="512"/>
                  </a:lnTo>
                  <a:lnTo>
                    <a:pt x="1700" y="516"/>
                  </a:lnTo>
                  <a:lnTo>
                    <a:pt x="1714" y="520"/>
                  </a:lnTo>
                  <a:lnTo>
                    <a:pt x="1744" y="524"/>
                  </a:lnTo>
                  <a:lnTo>
                    <a:pt x="1778" y="526"/>
                  </a:lnTo>
                  <a:lnTo>
                    <a:pt x="1790" y="534"/>
                  </a:lnTo>
                  <a:lnTo>
                    <a:pt x="1806" y="546"/>
                  </a:lnTo>
                  <a:lnTo>
                    <a:pt x="1836" y="576"/>
                  </a:lnTo>
                  <a:lnTo>
                    <a:pt x="1882" y="614"/>
                  </a:lnTo>
                  <a:lnTo>
                    <a:pt x="1894" y="616"/>
                  </a:lnTo>
                  <a:lnTo>
                    <a:pt x="1906" y="620"/>
                  </a:lnTo>
                  <a:lnTo>
                    <a:pt x="1918" y="628"/>
                  </a:lnTo>
                  <a:lnTo>
                    <a:pt x="1930" y="640"/>
                  </a:lnTo>
                  <a:lnTo>
                    <a:pt x="1938" y="672"/>
                  </a:lnTo>
                  <a:lnTo>
                    <a:pt x="1944" y="690"/>
                  </a:lnTo>
                  <a:lnTo>
                    <a:pt x="1952" y="710"/>
                  </a:lnTo>
                  <a:lnTo>
                    <a:pt x="1964" y="718"/>
                  </a:lnTo>
                  <a:lnTo>
                    <a:pt x="1968" y="724"/>
                  </a:lnTo>
                  <a:lnTo>
                    <a:pt x="1974" y="736"/>
                  </a:lnTo>
                  <a:lnTo>
                    <a:pt x="1972" y="766"/>
                  </a:lnTo>
                  <a:lnTo>
                    <a:pt x="1980" y="788"/>
                  </a:lnTo>
                  <a:lnTo>
                    <a:pt x="1968" y="796"/>
                  </a:lnTo>
                  <a:lnTo>
                    <a:pt x="1960" y="804"/>
                  </a:lnTo>
                  <a:lnTo>
                    <a:pt x="1956" y="814"/>
                  </a:lnTo>
                  <a:lnTo>
                    <a:pt x="1952" y="832"/>
                  </a:lnTo>
                  <a:lnTo>
                    <a:pt x="1952" y="864"/>
                  </a:lnTo>
                  <a:lnTo>
                    <a:pt x="1958" y="902"/>
                  </a:lnTo>
                  <a:lnTo>
                    <a:pt x="1952" y="906"/>
                  </a:lnTo>
                  <a:lnTo>
                    <a:pt x="1878" y="908"/>
                  </a:lnTo>
                  <a:lnTo>
                    <a:pt x="1844" y="914"/>
                  </a:lnTo>
                  <a:lnTo>
                    <a:pt x="1830" y="918"/>
                  </a:lnTo>
                  <a:lnTo>
                    <a:pt x="1818" y="922"/>
                  </a:lnTo>
                  <a:lnTo>
                    <a:pt x="1808" y="930"/>
                  </a:lnTo>
                  <a:lnTo>
                    <a:pt x="1798" y="940"/>
                  </a:lnTo>
                  <a:lnTo>
                    <a:pt x="1792" y="952"/>
                  </a:lnTo>
                  <a:lnTo>
                    <a:pt x="1786" y="968"/>
                  </a:lnTo>
                  <a:lnTo>
                    <a:pt x="1774" y="980"/>
                  </a:lnTo>
                  <a:lnTo>
                    <a:pt x="1766" y="990"/>
                  </a:lnTo>
                  <a:lnTo>
                    <a:pt x="1760" y="1002"/>
                  </a:lnTo>
                  <a:lnTo>
                    <a:pt x="1754" y="1018"/>
                  </a:lnTo>
                  <a:lnTo>
                    <a:pt x="1744" y="1024"/>
                  </a:lnTo>
                  <a:lnTo>
                    <a:pt x="1732" y="1028"/>
                  </a:lnTo>
                  <a:lnTo>
                    <a:pt x="1710" y="1032"/>
                  </a:lnTo>
                  <a:lnTo>
                    <a:pt x="1690" y="1034"/>
                  </a:lnTo>
                  <a:lnTo>
                    <a:pt x="1672" y="1034"/>
                  </a:lnTo>
                  <a:lnTo>
                    <a:pt x="1670" y="1044"/>
                  </a:lnTo>
                  <a:lnTo>
                    <a:pt x="1664" y="1056"/>
                  </a:lnTo>
                  <a:lnTo>
                    <a:pt x="1656" y="1066"/>
                  </a:lnTo>
                  <a:lnTo>
                    <a:pt x="1648" y="1074"/>
                  </a:lnTo>
                  <a:lnTo>
                    <a:pt x="1644" y="1082"/>
                  </a:lnTo>
                  <a:lnTo>
                    <a:pt x="1644" y="1090"/>
                  </a:lnTo>
                  <a:lnTo>
                    <a:pt x="1646" y="1106"/>
                  </a:lnTo>
                  <a:lnTo>
                    <a:pt x="1652" y="1124"/>
                  </a:lnTo>
                  <a:lnTo>
                    <a:pt x="1658" y="1146"/>
                  </a:lnTo>
                  <a:lnTo>
                    <a:pt x="1660" y="1170"/>
                  </a:lnTo>
                  <a:lnTo>
                    <a:pt x="1604" y="1182"/>
                  </a:lnTo>
                  <a:lnTo>
                    <a:pt x="1592" y="1188"/>
                  </a:lnTo>
                  <a:lnTo>
                    <a:pt x="1580" y="1194"/>
                  </a:lnTo>
                  <a:lnTo>
                    <a:pt x="1560" y="1206"/>
                  </a:lnTo>
                  <a:lnTo>
                    <a:pt x="1526" y="1214"/>
                  </a:lnTo>
                  <a:lnTo>
                    <a:pt x="1490" y="1220"/>
                  </a:lnTo>
                  <a:lnTo>
                    <a:pt x="1458" y="1224"/>
                  </a:lnTo>
                  <a:lnTo>
                    <a:pt x="1426" y="1224"/>
                  </a:lnTo>
                  <a:lnTo>
                    <a:pt x="1408" y="1228"/>
                  </a:lnTo>
                  <a:lnTo>
                    <a:pt x="1396" y="1236"/>
                  </a:lnTo>
                  <a:lnTo>
                    <a:pt x="1396" y="1244"/>
                  </a:lnTo>
                  <a:lnTo>
                    <a:pt x="1398" y="1250"/>
                  </a:lnTo>
                  <a:lnTo>
                    <a:pt x="1402" y="1258"/>
                  </a:lnTo>
                  <a:lnTo>
                    <a:pt x="1412" y="1272"/>
                  </a:lnTo>
                  <a:lnTo>
                    <a:pt x="1406" y="1280"/>
                  </a:lnTo>
                  <a:lnTo>
                    <a:pt x="1404" y="1288"/>
                  </a:lnTo>
                  <a:lnTo>
                    <a:pt x="1404" y="1294"/>
                  </a:lnTo>
                  <a:lnTo>
                    <a:pt x="1408" y="1302"/>
                  </a:lnTo>
                  <a:lnTo>
                    <a:pt x="1412" y="1308"/>
                  </a:lnTo>
                  <a:lnTo>
                    <a:pt x="1420" y="1314"/>
                  </a:lnTo>
                  <a:lnTo>
                    <a:pt x="1438" y="1328"/>
                  </a:lnTo>
                  <a:lnTo>
                    <a:pt x="1460" y="1360"/>
                  </a:lnTo>
                  <a:lnTo>
                    <a:pt x="1468" y="1364"/>
                  </a:lnTo>
                  <a:lnTo>
                    <a:pt x="1474" y="1370"/>
                  </a:lnTo>
                  <a:lnTo>
                    <a:pt x="1476" y="1374"/>
                  </a:lnTo>
                  <a:lnTo>
                    <a:pt x="1476" y="1380"/>
                  </a:lnTo>
                  <a:lnTo>
                    <a:pt x="1476" y="1396"/>
                  </a:lnTo>
                  <a:lnTo>
                    <a:pt x="1464" y="1408"/>
                  </a:lnTo>
                  <a:lnTo>
                    <a:pt x="1444" y="1418"/>
                  </a:lnTo>
                  <a:lnTo>
                    <a:pt x="1438" y="1422"/>
                  </a:lnTo>
                  <a:lnTo>
                    <a:pt x="1434" y="1426"/>
                  </a:lnTo>
                  <a:lnTo>
                    <a:pt x="1430" y="1432"/>
                  </a:lnTo>
                  <a:lnTo>
                    <a:pt x="1428" y="1438"/>
                  </a:lnTo>
                  <a:lnTo>
                    <a:pt x="1428" y="1460"/>
                  </a:lnTo>
                  <a:lnTo>
                    <a:pt x="1434" y="1466"/>
                  </a:lnTo>
                  <a:lnTo>
                    <a:pt x="1442" y="1476"/>
                  </a:lnTo>
                  <a:lnTo>
                    <a:pt x="1448" y="1488"/>
                  </a:lnTo>
                  <a:lnTo>
                    <a:pt x="1450" y="1496"/>
                  </a:lnTo>
                  <a:lnTo>
                    <a:pt x="1450" y="1504"/>
                  </a:lnTo>
                  <a:lnTo>
                    <a:pt x="1440" y="1510"/>
                  </a:lnTo>
                  <a:lnTo>
                    <a:pt x="1430" y="1512"/>
                  </a:lnTo>
                  <a:lnTo>
                    <a:pt x="1416" y="151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8" name="Freeform 34"/>
            <p:cNvSpPr/>
            <p:nvPr/>
          </p:nvSpPr>
          <p:spPr bwMode="auto">
            <a:xfrm>
              <a:off x="3883025" y="361950"/>
              <a:ext cx="3463925" cy="2965450"/>
            </a:xfrm>
            <a:custGeom>
              <a:avLst/>
              <a:gdLst>
                <a:gd name="T0" fmla="*/ 538 w 2182"/>
                <a:gd name="T1" fmla="*/ 1714 h 1868"/>
                <a:gd name="T2" fmla="*/ 526 w 2182"/>
                <a:gd name="T3" fmla="*/ 1632 h 1868"/>
                <a:gd name="T4" fmla="*/ 362 w 2182"/>
                <a:gd name="T5" fmla="*/ 1664 h 1868"/>
                <a:gd name="T6" fmla="*/ 286 w 2182"/>
                <a:gd name="T7" fmla="*/ 1690 h 1868"/>
                <a:gd name="T8" fmla="*/ 168 w 2182"/>
                <a:gd name="T9" fmla="*/ 1576 h 1868"/>
                <a:gd name="T10" fmla="*/ 220 w 2182"/>
                <a:gd name="T11" fmla="*/ 1468 h 1868"/>
                <a:gd name="T12" fmla="*/ 66 w 2182"/>
                <a:gd name="T13" fmla="*/ 1450 h 1868"/>
                <a:gd name="T14" fmla="*/ 20 w 2182"/>
                <a:gd name="T15" fmla="*/ 1304 h 1868"/>
                <a:gd name="T16" fmla="*/ 400 w 2182"/>
                <a:gd name="T17" fmla="*/ 1336 h 1868"/>
                <a:gd name="T18" fmla="*/ 594 w 2182"/>
                <a:gd name="T19" fmla="*/ 1418 h 1868"/>
                <a:gd name="T20" fmla="*/ 724 w 2182"/>
                <a:gd name="T21" fmla="*/ 1354 h 1868"/>
                <a:gd name="T22" fmla="*/ 828 w 2182"/>
                <a:gd name="T23" fmla="*/ 1308 h 1868"/>
                <a:gd name="T24" fmla="*/ 1006 w 2182"/>
                <a:gd name="T25" fmla="*/ 1300 h 1868"/>
                <a:gd name="T26" fmla="*/ 1170 w 2182"/>
                <a:gd name="T27" fmla="*/ 1170 h 1868"/>
                <a:gd name="T28" fmla="*/ 1178 w 2182"/>
                <a:gd name="T29" fmla="*/ 1032 h 1868"/>
                <a:gd name="T30" fmla="*/ 1260 w 2182"/>
                <a:gd name="T31" fmla="*/ 1006 h 1868"/>
                <a:gd name="T32" fmla="*/ 1410 w 2182"/>
                <a:gd name="T33" fmla="*/ 924 h 1868"/>
                <a:gd name="T34" fmla="*/ 1524 w 2182"/>
                <a:gd name="T35" fmla="*/ 876 h 1868"/>
                <a:gd name="T36" fmla="*/ 1632 w 2182"/>
                <a:gd name="T37" fmla="*/ 776 h 1868"/>
                <a:gd name="T38" fmla="*/ 1798 w 2182"/>
                <a:gd name="T39" fmla="*/ 740 h 1868"/>
                <a:gd name="T40" fmla="*/ 1712 w 2182"/>
                <a:gd name="T41" fmla="*/ 614 h 1868"/>
                <a:gd name="T42" fmla="*/ 1586 w 2182"/>
                <a:gd name="T43" fmla="*/ 646 h 1868"/>
                <a:gd name="T44" fmla="*/ 1456 w 2182"/>
                <a:gd name="T45" fmla="*/ 650 h 1868"/>
                <a:gd name="T46" fmla="*/ 1480 w 2182"/>
                <a:gd name="T47" fmla="*/ 512 h 1868"/>
                <a:gd name="T48" fmla="*/ 1602 w 2182"/>
                <a:gd name="T49" fmla="*/ 428 h 1868"/>
                <a:gd name="T50" fmla="*/ 1698 w 2182"/>
                <a:gd name="T51" fmla="*/ 250 h 1868"/>
                <a:gd name="T52" fmla="*/ 1738 w 2182"/>
                <a:gd name="T53" fmla="*/ 108 h 1868"/>
                <a:gd name="T54" fmla="*/ 1736 w 2182"/>
                <a:gd name="T55" fmla="*/ 20 h 1868"/>
                <a:gd name="T56" fmla="*/ 1800 w 2182"/>
                <a:gd name="T57" fmla="*/ 42 h 1868"/>
                <a:gd name="T58" fmla="*/ 1848 w 2182"/>
                <a:gd name="T59" fmla="*/ 80 h 1868"/>
                <a:gd name="T60" fmla="*/ 1926 w 2182"/>
                <a:gd name="T61" fmla="*/ 178 h 1868"/>
                <a:gd name="T62" fmla="*/ 2052 w 2182"/>
                <a:gd name="T63" fmla="*/ 152 h 1868"/>
                <a:gd name="T64" fmla="*/ 2136 w 2182"/>
                <a:gd name="T65" fmla="*/ 246 h 1868"/>
                <a:gd name="T66" fmla="*/ 2136 w 2182"/>
                <a:gd name="T67" fmla="*/ 440 h 1868"/>
                <a:gd name="T68" fmla="*/ 2118 w 2182"/>
                <a:gd name="T69" fmla="*/ 476 h 1868"/>
                <a:gd name="T70" fmla="*/ 2064 w 2182"/>
                <a:gd name="T71" fmla="*/ 514 h 1868"/>
                <a:gd name="T72" fmla="*/ 2020 w 2182"/>
                <a:gd name="T73" fmla="*/ 674 h 1868"/>
                <a:gd name="T74" fmla="*/ 2068 w 2182"/>
                <a:gd name="T75" fmla="*/ 716 h 1868"/>
                <a:gd name="T76" fmla="*/ 2026 w 2182"/>
                <a:gd name="T77" fmla="*/ 796 h 1868"/>
                <a:gd name="T78" fmla="*/ 1968 w 2182"/>
                <a:gd name="T79" fmla="*/ 828 h 1868"/>
                <a:gd name="T80" fmla="*/ 2054 w 2182"/>
                <a:gd name="T81" fmla="*/ 986 h 1868"/>
                <a:gd name="T82" fmla="*/ 2154 w 2182"/>
                <a:gd name="T83" fmla="*/ 1034 h 1868"/>
                <a:gd name="T84" fmla="*/ 2156 w 2182"/>
                <a:gd name="T85" fmla="*/ 1130 h 1868"/>
                <a:gd name="T86" fmla="*/ 2054 w 2182"/>
                <a:gd name="T87" fmla="*/ 1170 h 1868"/>
                <a:gd name="T88" fmla="*/ 1920 w 2182"/>
                <a:gd name="T89" fmla="*/ 1272 h 1868"/>
                <a:gd name="T90" fmla="*/ 1850 w 2182"/>
                <a:gd name="T91" fmla="*/ 1260 h 1868"/>
                <a:gd name="T92" fmla="*/ 1786 w 2182"/>
                <a:gd name="T93" fmla="*/ 1338 h 1868"/>
                <a:gd name="T94" fmla="*/ 1696 w 2182"/>
                <a:gd name="T95" fmla="*/ 1206 h 1868"/>
                <a:gd name="T96" fmla="*/ 1524 w 2182"/>
                <a:gd name="T97" fmla="*/ 1346 h 1868"/>
                <a:gd name="T98" fmla="*/ 1494 w 2182"/>
                <a:gd name="T99" fmla="*/ 1334 h 1868"/>
                <a:gd name="T100" fmla="*/ 1424 w 2182"/>
                <a:gd name="T101" fmla="*/ 1310 h 1868"/>
                <a:gd name="T102" fmla="*/ 1392 w 2182"/>
                <a:gd name="T103" fmla="*/ 1430 h 1868"/>
                <a:gd name="T104" fmla="*/ 1288 w 2182"/>
                <a:gd name="T105" fmla="*/ 1520 h 1868"/>
                <a:gd name="T106" fmla="*/ 1140 w 2182"/>
                <a:gd name="T107" fmla="*/ 1612 h 1868"/>
                <a:gd name="T108" fmla="*/ 1076 w 2182"/>
                <a:gd name="T109" fmla="*/ 1650 h 1868"/>
                <a:gd name="T110" fmla="*/ 988 w 2182"/>
                <a:gd name="T111" fmla="*/ 1790 h 1868"/>
                <a:gd name="T112" fmla="*/ 838 w 2182"/>
                <a:gd name="T113" fmla="*/ 1810 h 1868"/>
                <a:gd name="T114" fmla="*/ 814 w 2182"/>
                <a:gd name="T115" fmla="*/ 1666 h 1868"/>
                <a:gd name="T116" fmla="*/ 732 w 2182"/>
                <a:gd name="T117" fmla="*/ 1678 h 1868"/>
                <a:gd name="T118" fmla="*/ 662 w 2182"/>
                <a:gd name="T119" fmla="*/ 1816 h 18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82" h="1868">
                  <a:moveTo>
                    <a:pt x="556" y="1868"/>
                  </a:moveTo>
                  <a:lnTo>
                    <a:pt x="556" y="1868"/>
                  </a:lnTo>
                  <a:lnTo>
                    <a:pt x="518" y="1832"/>
                  </a:lnTo>
                  <a:lnTo>
                    <a:pt x="498" y="1792"/>
                  </a:lnTo>
                  <a:lnTo>
                    <a:pt x="500" y="1764"/>
                  </a:lnTo>
                  <a:lnTo>
                    <a:pt x="502" y="1754"/>
                  </a:lnTo>
                  <a:lnTo>
                    <a:pt x="506" y="1744"/>
                  </a:lnTo>
                  <a:lnTo>
                    <a:pt x="512" y="1736"/>
                  </a:lnTo>
                  <a:lnTo>
                    <a:pt x="518" y="1728"/>
                  </a:lnTo>
                  <a:lnTo>
                    <a:pt x="528" y="1720"/>
                  </a:lnTo>
                  <a:lnTo>
                    <a:pt x="538" y="1714"/>
                  </a:lnTo>
                  <a:lnTo>
                    <a:pt x="556" y="1698"/>
                  </a:lnTo>
                  <a:lnTo>
                    <a:pt x="572" y="1674"/>
                  </a:lnTo>
                  <a:lnTo>
                    <a:pt x="570" y="1658"/>
                  </a:lnTo>
                  <a:lnTo>
                    <a:pt x="562" y="1646"/>
                  </a:lnTo>
                  <a:lnTo>
                    <a:pt x="556" y="1638"/>
                  </a:lnTo>
                  <a:lnTo>
                    <a:pt x="548" y="1634"/>
                  </a:lnTo>
                  <a:lnTo>
                    <a:pt x="542" y="1632"/>
                  </a:lnTo>
                  <a:lnTo>
                    <a:pt x="534" y="1630"/>
                  </a:lnTo>
                  <a:lnTo>
                    <a:pt x="526" y="1632"/>
                  </a:lnTo>
                  <a:lnTo>
                    <a:pt x="506" y="1638"/>
                  </a:lnTo>
                  <a:lnTo>
                    <a:pt x="482" y="1658"/>
                  </a:lnTo>
                  <a:lnTo>
                    <a:pt x="448" y="1674"/>
                  </a:lnTo>
                  <a:lnTo>
                    <a:pt x="442" y="1668"/>
                  </a:lnTo>
                  <a:lnTo>
                    <a:pt x="436" y="1664"/>
                  </a:lnTo>
                  <a:lnTo>
                    <a:pt x="426" y="1658"/>
                  </a:lnTo>
                  <a:lnTo>
                    <a:pt x="384" y="1658"/>
                  </a:lnTo>
                  <a:lnTo>
                    <a:pt x="370" y="1660"/>
                  </a:lnTo>
                  <a:lnTo>
                    <a:pt x="362" y="1664"/>
                  </a:lnTo>
                  <a:lnTo>
                    <a:pt x="356" y="1672"/>
                  </a:lnTo>
                  <a:lnTo>
                    <a:pt x="352" y="1682"/>
                  </a:lnTo>
                  <a:lnTo>
                    <a:pt x="350" y="1700"/>
                  </a:lnTo>
                  <a:lnTo>
                    <a:pt x="348" y="1722"/>
                  </a:lnTo>
                  <a:lnTo>
                    <a:pt x="342" y="1726"/>
                  </a:lnTo>
                  <a:lnTo>
                    <a:pt x="336" y="1726"/>
                  </a:lnTo>
                  <a:lnTo>
                    <a:pt x="330" y="1726"/>
                  </a:lnTo>
                  <a:lnTo>
                    <a:pt x="324" y="1724"/>
                  </a:lnTo>
                  <a:lnTo>
                    <a:pt x="314" y="1718"/>
                  </a:lnTo>
                  <a:lnTo>
                    <a:pt x="306" y="1716"/>
                  </a:lnTo>
                  <a:lnTo>
                    <a:pt x="286" y="1690"/>
                  </a:lnTo>
                  <a:lnTo>
                    <a:pt x="270" y="1674"/>
                  </a:lnTo>
                  <a:lnTo>
                    <a:pt x="262" y="1654"/>
                  </a:lnTo>
                  <a:lnTo>
                    <a:pt x="252" y="1638"/>
                  </a:lnTo>
                  <a:lnTo>
                    <a:pt x="248" y="1632"/>
                  </a:lnTo>
                  <a:lnTo>
                    <a:pt x="242" y="1626"/>
                  </a:lnTo>
                  <a:lnTo>
                    <a:pt x="234" y="1624"/>
                  </a:lnTo>
                  <a:lnTo>
                    <a:pt x="226" y="1620"/>
                  </a:lnTo>
                  <a:lnTo>
                    <a:pt x="190" y="1582"/>
                  </a:lnTo>
                  <a:lnTo>
                    <a:pt x="168" y="1576"/>
                  </a:lnTo>
                  <a:lnTo>
                    <a:pt x="170" y="1568"/>
                  </a:lnTo>
                  <a:lnTo>
                    <a:pt x="172" y="1560"/>
                  </a:lnTo>
                  <a:lnTo>
                    <a:pt x="178" y="1554"/>
                  </a:lnTo>
                  <a:lnTo>
                    <a:pt x="184" y="1548"/>
                  </a:lnTo>
                  <a:lnTo>
                    <a:pt x="198" y="1538"/>
                  </a:lnTo>
                  <a:lnTo>
                    <a:pt x="206" y="1532"/>
                  </a:lnTo>
                  <a:lnTo>
                    <a:pt x="212" y="1526"/>
                  </a:lnTo>
                  <a:lnTo>
                    <a:pt x="226" y="1496"/>
                  </a:lnTo>
                  <a:lnTo>
                    <a:pt x="226" y="1484"/>
                  </a:lnTo>
                  <a:lnTo>
                    <a:pt x="224" y="1474"/>
                  </a:lnTo>
                  <a:lnTo>
                    <a:pt x="220" y="1468"/>
                  </a:lnTo>
                  <a:lnTo>
                    <a:pt x="216" y="1464"/>
                  </a:lnTo>
                  <a:lnTo>
                    <a:pt x="182" y="1464"/>
                  </a:lnTo>
                  <a:lnTo>
                    <a:pt x="150" y="1468"/>
                  </a:lnTo>
                  <a:lnTo>
                    <a:pt x="120" y="1474"/>
                  </a:lnTo>
                  <a:lnTo>
                    <a:pt x="92" y="1484"/>
                  </a:lnTo>
                  <a:lnTo>
                    <a:pt x="84" y="1490"/>
                  </a:lnTo>
                  <a:lnTo>
                    <a:pt x="76" y="1492"/>
                  </a:lnTo>
                  <a:lnTo>
                    <a:pt x="70" y="1492"/>
                  </a:lnTo>
                  <a:lnTo>
                    <a:pt x="64" y="1492"/>
                  </a:lnTo>
                  <a:lnTo>
                    <a:pt x="66" y="1450"/>
                  </a:lnTo>
                  <a:lnTo>
                    <a:pt x="50" y="1428"/>
                  </a:lnTo>
                  <a:lnTo>
                    <a:pt x="14" y="1398"/>
                  </a:lnTo>
                  <a:lnTo>
                    <a:pt x="14" y="1386"/>
                  </a:lnTo>
                  <a:lnTo>
                    <a:pt x="18" y="1376"/>
                  </a:lnTo>
                  <a:lnTo>
                    <a:pt x="26" y="1358"/>
                  </a:lnTo>
                  <a:lnTo>
                    <a:pt x="24" y="1328"/>
                  </a:lnTo>
                  <a:lnTo>
                    <a:pt x="24" y="1316"/>
                  </a:lnTo>
                  <a:lnTo>
                    <a:pt x="20" y="1304"/>
                  </a:lnTo>
                  <a:lnTo>
                    <a:pt x="0" y="1278"/>
                  </a:lnTo>
                  <a:lnTo>
                    <a:pt x="0" y="1244"/>
                  </a:lnTo>
                  <a:lnTo>
                    <a:pt x="100" y="1268"/>
                  </a:lnTo>
                  <a:lnTo>
                    <a:pt x="274" y="1270"/>
                  </a:lnTo>
                  <a:lnTo>
                    <a:pt x="306" y="1278"/>
                  </a:lnTo>
                  <a:lnTo>
                    <a:pt x="326" y="1284"/>
                  </a:lnTo>
                  <a:lnTo>
                    <a:pt x="344" y="1290"/>
                  </a:lnTo>
                  <a:lnTo>
                    <a:pt x="400" y="1336"/>
                  </a:lnTo>
                  <a:lnTo>
                    <a:pt x="414" y="1342"/>
                  </a:lnTo>
                  <a:lnTo>
                    <a:pt x="466" y="1350"/>
                  </a:lnTo>
                  <a:lnTo>
                    <a:pt x="490" y="1366"/>
                  </a:lnTo>
                  <a:lnTo>
                    <a:pt x="556" y="1388"/>
                  </a:lnTo>
                  <a:lnTo>
                    <a:pt x="562" y="1392"/>
                  </a:lnTo>
                  <a:lnTo>
                    <a:pt x="568" y="1398"/>
                  </a:lnTo>
                  <a:lnTo>
                    <a:pt x="584" y="1412"/>
                  </a:lnTo>
                  <a:lnTo>
                    <a:pt x="594" y="1418"/>
                  </a:lnTo>
                  <a:lnTo>
                    <a:pt x="604" y="1420"/>
                  </a:lnTo>
                  <a:lnTo>
                    <a:pt x="614" y="1418"/>
                  </a:lnTo>
                  <a:lnTo>
                    <a:pt x="628" y="1412"/>
                  </a:lnTo>
                  <a:lnTo>
                    <a:pt x="632" y="1406"/>
                  </a:lnTo>
                  <a:lnTo>
                    <a:pt x="638" y="1400"/>
                  </a:lnTo>
                  <a:lnTo>
                    <a:pt x="650" y="1392"/>
                  </a:lnTo>
                  <a:lnTo>
                    <a:pt x="666" y="1386"/>
                  </a:lnTo>
                  <a:lnTo>
                    <a:pt x="680" y="1380"/>
                  </a:lnTo>
                  <a:lnTo>
                    <a:pt x="696" y="1368"/>
                  </a:lnTo>
                  <a:lnTo>
                    <a:pt x="708" y="1360"/>
                  </a:lnTo>
                  <a:lnTo>
                    <a:pt x="724" y="1354"/>
                  </a:lnTo>
                  <a:lnTo>
                    <a:pt x="746" y="1350"/>
                  </a:lnTo>
                  <a:lnTo>
                    <a:pt x="746" y="1346"/>
                  </a:lnTo>
                  <a:lnTo>
                    <a:pt x="750" y="1344"/>
                  </a:lnTo>
                  <a:lnTo>
                    <a:pt x="758" y="1340"/>
                  </a:lnTo>
                  <a:lnTo>
                    <a:pt x="768" y="1336"/>
                  </a:lnTo>
                  <a:lnTo>
                    <a:pt x="778" y="1332"/>
                  </a:lnTo>
                  <a:lnTo>
                    <a:pt x="784" y="1332"/>
                  </a:lnTo>
                  <a:lnTo>
                    <a:pt x="792" y="1328"/>
                  </a:lnTo>
                  <a:lnTo>
                    <a:pt x="806" y="1320"/>
                  </a:lnTo>
                  <a:lnTo>
                    <a:pt x="820" y="1310"/>
                  </a:lnTo>
                  <a:lnTo>
                    <a:pt x="828" y="1308"/>
                  </a:lnTo>
                  <a:lnTo>
                    <a:pt x="836" y="1306"/>
                  </a:lnTo>
                  <a:lnTo>
                    <a:pt x="848" y="1300"/>
                  </a:lnTo>
                  <a:lnTo>
                    <a:pt x="862" y="1296"/>
                  </a:lnTo>
                  <a:lnTo>
                    <a:pt x="876" y="1296"/>
                  </a:lnTo>
                  <a:lnTo>
                    <a:pt x="894" y="1296"/>
                  </a:lnTo>
                  <a:lnTo>
                    <a:pt x="918" y="1302"/>
                  </a:lnTo>
                  <a:lnTo>
                    <a:pt x="952" y="1306"/>
                  </a:lnTo>
                  <a:lnTo>
                    <a:pt x="970" y="1306"/>
                  </a:lnTo>
                  <a:lnTo>
                    <a:pt x="986" y="1306"/>
                  </a:lnTo>
                  <a:lnTo>
                    <a:pt x="1000" y="1302"/>
                  </a:lnTo>
                  <a:lnTo>
                    <a:pt x="1006" y="1300"/>
                  </a:lnTo>
                  <a:lnTo>
                    <a:pt x="1010" y="1296"/>
                  </a:lnTo>
                  <a:lnTo>
                    <a:pt x="1028" y="1294"/>
                  </a:lnTo>
                  <a:lnTo>
                    <a:pt x="1044" y="1286"/>
                  </a:lnTo>
                  <a:lnTo>
                    <a:pt x="1060" y="1278"/>
                  </a:lnTo>
                  <a:lnTo>
                    <a:pt x="1074" y="1266"/>
                  </a:lnTo>
                  <a:lnTo>
                    <a:pt x="1086" y="1254"/>
                  </a:lnTo>
                  <a:lnTo>
                    <a:pt x="1100" y="1240"/>
                  </a:lnTo>
                  <a:lnTo>
                    <a:pt x="1122" y="1212"/>
                  </a:lnTo>
                  <a:lnTo>
                    <a:pt x="1156" y="1182"/>
                  </a:lnTo>
                  <a:lnTo>
                    <a:pt x="1170" y="1170"/>
                  </a:lnTo>
                  <a:lnTo>
                    <a:pt x="1186" y="1158"/>
                  </a:lnTo>
                  <a:lnTo>
                    <a:pt x="1202" y="1150"/>
                  </a:lnTo>
                  <a:lnTo>
                    <a:pt x="1210" y="1146"/>
                  </a:lnTo>
                  <a:lnTo>
                    <a:pt x="1218" y="1138"/>
                  </a:lnTo>
                  <a:lnTo>
                    <a:pt x="1216" y="1112"/>
                  </a:lnTo>
                  <a:lnTo>
                    <a:pt x="1182" y="1080"/>
                  </a:lnTo>
                  <a:lnTo>
                    <a:pt x="1176" y="1058"/>
                  </a:lnTo>
                  <a:lnTo>
                    <a:pt x="1178" y="1032"/>
                  </a:lnTo>
                  <a:lnTo>
                    <a:pt x="1180" y="1020"/>
                  </a:lnTo>
                  <a:lnTo>
                    <a:pt x="1182" y="1010"/>
                  </a:lnTo>
                  <a:lnTo>
                    <a:pt x="1186" y="1002"/>
                  </a:lnTo>
                  <a:lnTo>
                    <a:pt x="1192" y="994"/>
                  </a:lnTo>
                  <a:lnTo>
                    <a:pt x="1200" y="986"/>
                  </a:lnTo>
                  <a:lnTo>
                    <a:pt x="1212" y="982"/>
                  </a:lnTo>
                  <a:lnTo>
                    <a:pt x="1214" y="978"/>
                  </a:lnTo>
                  <a:lnTo>
                    <a:pt x="1216" y="976"/>
                  </a:lnTo>
                  <a:lnTo>
                    <a:pt x="1220" y="978"/>
                  </a:lnTo>
                  <a:lnTo>
                    <a:pt x="1226" y="982"/>
                  </a:lnTo>
                  <a:lnTo>
                    <a:pt x="1260" y="1006"/>
                  </a:lnTo>
                  <a:lnTo>
                    <a:pt x="1286" y="1014"/>
                  </a:lnTo>
                  <a:lnTo>
                    <a:pt x="1314" y="1014"/>
                  </a:lnTo>
                  <a:lnTo>
                    <a:pt x="1326" y="1010"/>
                  </a:lnTo>
                  <a:lnTo>
                    <a:pt x="1336" y="1002"/>
                  </a:lnTo>
                  <a:lnTo>
                    <a:pt x="1348" y="992"/>
                  </a:lnTo>
                  <a:lnTo>
                    <a:pt x="1358" y="980"/>
                  </a:lnTo>
                  <a:lnTo>
                    <a:pt x="1380" y="956"/>
                  </a:lnTo>
                  <a:lnTo>
                    <a:pt x="1398" y="932"/>
                  </a:lnTo>
                  <a:lnTo>
                    <a:pt x="1404" y="928"/>
                  </a:lnTo>
                  <a:lnTo>
                    <a:pt x="1410" y="924"/>
                  </a:lnTo>
                  <a:lnTo>
                    <a:pt x="1416" y="924"/>
                  </a:lnTo>
                  <a:lnTo>
                    <a:pt x="1424" y="922"/>
                  </a:lnTo>
                  <a:lnTo>
                    <a:pt x="1438" y="924"/>
                  </a:lnTo>
                  <a:lnTo>
                    <a:pt x="1454" y="926"/>
                  </a:lnTo>
                  <a:lnTo>
                    <a:pt x="1464" y="918"/>
                  </a:lnTo>
                  <a:lnTo>
                    <a:pt x="1472" y="914"/>
                  </a:lnTo>
                  <a:lnTo>
                    <a:pt x="1492" y="906"/>
                  </a:lnTo>
                  <a:lnTo>
                    <a:pt x="1518" y="882"/>
                  </a:lnTo>
                  <a:lnTo>
                    <a:pt x="1522" y="880"/>
                  </a:lnTo>
                  <a:lnTo>
                    <a:pt x="1524" y="876"/>
                  </a:lnTo>
                  <a:lnTo>
                    <a:pt x="1530" y="866"/>
                  </a:lnTo>
                  <a:lnTo>
                    <a:pt x="1534" y="848"/>
                  </a:lnTo>
                  <a:lnTo>
                    <a:pt x="1540" y="832"/>
                  </a:lnTo>
                  <a:lnTo>
                    <a:pt x="1546" y="822"/>
                  </a:lnTo>
                  <a:lnTo>
                    <a:pt x="1554" y="816"/>
                  </a:lnTo>
                  <a:lnTo>
                    <a:pt x="1562" y="812"/>
                  </a:lnTo>
                  <a:lnTo>
                    <a:pt x="1580" y="806"/>
                  </a:lnTo>
                  <a:lnTo>
                    <a:pt x="1594" y="804"/>
                  </a:lnTo>
                  <a:lnTo>
                    <a:pt x="1610" y="798"/>
                  </a:lnTo>
                  <a:lnTo>
                    <a:pt x="1620" y="786"/>
                  </a:lnTo>
                  <a:lnTo>
                    <a:pt x="1632" y="776"/>
                  </a:lnTo>
                  <a:lnTo>
                    <a:pt x="1646" y="768"/>
                  </a:lnTo>
                  <a:lnTo>
                    <a:pt x="1660" y="760"/>
                  </a:lnTo>
                  <a:lnTo>
                    <a:pt x="1670" y="754"/>
                  </a:lnTo>
                  <a:lnTo>
                    <a:pt x="1680" y="752"/>
                  </a:lnTo>
                  <a:lnTo>
                    <a:pt x="1696" y="750"/>
                  </a:lnTo>
                  <a:lnTo>
                    <a:pt x="1712" y="750"/>
                  </a:lnTo>
                  <a:lnTo>
                    <a:pt x="1746" y="752"/>
                  </a:lnTo>
                  <a:lnTo>
                    <a:pt x="1776" y="756"/>
                  </a:lnTo>
                  <a:lnTo>
                    <a:pt x="1792" y="748"/>
                  </a:lnTo>
                  <a:lnTo>
                    <a:pt x="1798" y="740"/>
                  </a:lnTo>
                  <a:lnTo>
                    <a:pt x="1802" y="730"/>
                  </a:lnTo>
                  <a:lnTo>
                    <a:pt x="1804" y="720"/>
                  </a:lnTo>
                  <a:lnTo>
                    <a:pt x="1804" y="712"/>
                  </a:lnTo>
                  <a:lnTo>
                    <a:pt x="1802" y="702"/>
                  </a:lnTo>
                  <a:lnTo>
                    <a:pt x="1798" y="694"/>
                  </a:lnTo>
                  <a:lnTo>
                    <a:pt x="1790" y="680"/>
                  </a:lnTo>
                  <a:lnTo>
                    <a:pt x="1764" y="656"/>
                  </a:lnTo>
                  <a:lnTo>
                    <a:pt x="1718" y="628"/>
                  </a:lnTo>
                  <a:lnTo>
                    <a:pt x="1716" y="622"/>
                  </a:lnTo>
                  <a:lnTo>
                    <a:pt x="1712" y="614"/>
                  </a:lnTo>
                  <a:lnTo>
                    <a:pt x="1702" y="604"/>
                  </a:lnTo>
                  <a:lnTo>
                    <a:pt x="1688" y="590"/>
                  </a:lnTo>
                  <a:lnTo>
                    <a:pt x="1656" y="590"/>
                  </a:lnTo>
                  <a:lnTo>
                    <a:pt x="1640" y="608"/>
                  </a:lnTo>
                  <a:lnTo>
                    <a:pt x="1610" y="608"/>
                  </a:lnTo>
                  <a:lnTo>
                    <a:pt x="1604" y="644"/>
                  </a:lnTo>
                  <a:lnTo>
                    <a:pt x="1596" y="646"/>
                  </a:lnTo>
                  <a:lnTo>
                    <a:pt x="1586" y="646"/>
                  </a:lnTo>
                  <a:lnTo>
                    <a:pt x="1578" y="644"/>
                  </a:lnTo>
                  <a:lnTo>
                    <a:pt x="1570" y="642"/>
                  </a:lnTo>
                  <a:lnTo>
                    <a:pt x="1554" y="634"/>
                  </a:lnTo>
                  <a:lnTo>
                    <a:pt x="1544" y="630"/>
                  </a:lnTo>
                  <a:lnTo>
                    <a:pt x="1516" y="630"/>
                  </a:lnTo>
                  <a:lnTo>
                    <a:pt x="1504" y="634"/>
                  </a:lnTo>
                  <a:lnTo>
                    <a:pt x="1494" y="640"/>
                  </a:lnTo>
                  <a:lnTo>
                    <a:pt x="1476" y="654"/>
                  </a:lnTo>
                  <a:lnTo>
                    <a:pt x="1466" y="654"/>
                  </a:lnTo>
                  <a:lnTo>
                    <a:pt x="1456" y="650"/>
                  </a:lnTo>
                  <a:lnTo>
                    <a:pt x="1450" y="646"/>
                  </a:lnTo>
                  <a:lnTo>
                    <a:pt x="1446" y="640"/>
                  </a:lnTo>
                  <a:lnTo>
                    <a:pt x="1442" y="634"/>
                  </a:lnTo>
                  <a:lnTo>
                    <a:pt x="1440" y="628"/>
                  </a:lnTo>
                  <a:lnTo>
                    <a:pt x="1440" y="616"/>
                  </a:lnTo>
                  <a:lnTo>
                    <a:pt x="1470" y="588"/>
                  </a:lnTo>
                  <a:lnTo>
                    <a:pt x="1468" y="556"/>
                  </a:lnTo>
                  <a:lnTo>
                    <a:pt x="1470" y="544"/>
                  </a:lnTo>
                  <a:lnTo>
                    <a:pt x="1470" y="532"/>
                  </a:lnTo>
                  <a:lnTo>
                    <a:pt x="1480" y="512"/>
                  </a:lnTo>
                  <a:lnTo>
                    <a:pt x="1488" y="494"/>
                  </a:lnTo>
                  <a:lnTo>
                    <a:pt x="1488" y="472"/>
                  </a:lnTo>
                  <a:lnTo>
                    <a:pt x="1490" y="456"/>
                  </a:lnTo>
                  <a:lnTo>
                    <a:pt x="1494" y="440"/>
                  </a:lnTo>
                  <a:lnTo>
                    <a:pt x="1502" y="426"/>
                  </a:lnTo>
                  <a:lnTo>
                    <a:pt x="1522" y="426"/>
                  </a:lnTo>
                  <a:lnTo>
                    <a:pt x="1546" y="430"/>
                  </a:lnTo>
                  <a:lnTo>
                    <a:pt x="1574" y="432"/>
                  </a:lnTo>
                  <a:lnTo>
                    <a:pt x="1588" y="430"/>
                  </a:lnTo>
                  <a:lnTo>
                    <a:pt x="1602" y="428"/>
                  </a:lnTo>
                  <a:lnTo>
                    <a:pt x="1616" y="424"/>
                  </a:lnTo>
                  <a:lnTo>
                    <a:pt x="1628" y="416"/>
                  </a:lnTo>
                  <a:lnTo>
                    <a:pt x="1642" y="404"/>
                  </a:lnTo>
                  <a:lnTo>
                    <a:pt x="1658" y="390"/>
                  </a:lnTo>
                  <a:lnTo>
                    <a:pt x="1672" y="376"/>
                  </a:lnTo>
                  <a:lnTo>
                    <a:pt x="1684" y="362"/>
                  </a:lnTo>
                  <a:lnTo>
                    <a:pt x="1684" y="332"/>
                  </a:lnTo>
                  <a:lnTo>
                    <a:pt x="1686" y="296"/>
                  </a:lnTo>
                  <a:lnTo>
                    <a:pt x="1688" y="278"/>
                  </a:lnTo>
                  <a:lnTo>
                    <a:pt x="1692" y="262"/>
                  </a:lnTo>
                  <a:lnTo>
                    <a:pt x="1698" y="250"/>
                  </a:lnTo>
                  <a:lnTo>
                    <a:pt x="1702" y="246"/>
                  </a:lnTo>
                  <a:lnTo>
                    <a:pt x="1708" y="242"/>
                  </a:lnTo>
                  <a:lnTo>
                    <a:pt x="1714" y="232"/>
                  </a:lnTo>
                  <a:lnTo>
                    <a:pt x="1720" y="220"/>
                  </a:lnTo>
                  <a:lnTo>
                    <a:pt x="1724" y="198"/>
                  </a:lnTo>
                  <a:lnTo>
                    <a:pt x="1730" y="176"/>
                  </a:lnTo>
                  <a:lnTo>
                    <a:pt x="1736" y="166"/>
                  </a:lnTo>
                  <a:lnTo>
                    <a:pt x="1742" y="158"/>
                  </a:lnTo>
                  <a:lnTo>
                    <a:pt x="1742" y="116"/>
                  </a:lnTo>
                  <a:lnTo>
                    <a:pt x="1738" y="108"/>
                  </a:lnTo>
                  <a:lnTo>
                    <a:pt x="1716" y="82"/>
                  </a:lnTo>
                  <a:lnTo>
                    <a:pt x="1696" y="72"/>
                  </a:lnTo>
                  <a:lnTo>
                    <a:pt x="1696" y="62"/>
                  </a:lnTo>
                  <a:lnTo>
                    <a:pt x="1698" y="54"/>
                  </a:lnTo>
                  <a:lnTo>
                    <a:pt x="1702" y="46"/>
                  </a:lnTo>
                  <a:lnTo>
                    <a:pt x="1706" y="40"/>
                  </a:lnTo>
                  <a:lnTo>
                    <a:pt x="1712" y="34"/>
                  </a:lnTo>
                  <a:lnTo>
                    <a:pt x="1720" y="28"/>
                  </a:lnTo>
                  <a:lnTo>
                    <a:pt x="1736" y="20"/>
                  </a:lnTo>
                  <a:lnTo>
                    <a:pt x="1744" y="20"/>
                  </a:lnTo>
                  <a:lnTo>
                    <a:pt x="1750" y="16"/>
                  </a:lnTo>
                  <a:lnTo>
                    <a:pt x="1764" y="10"/>
                  </a:lnTo>
                  <a:lnTo>
                    <a:pt x="1778" y="4"/>
                  </a:lnTo>
                  <a:lnTo>
                    <a:pt x="1784" y="2"/>
                  </a:lnTo>
                  <a:lnTo>
                    <a:pt x="1794" y="0"/>
                  </a:lnTo>
                  <a:lnTo>
                    <a:pt x="1794" y="6"/>
                  </a:lnTo>
                  <a:lnTo>
                    <a:pt x="1796" y="8"/>
                  </a:lnTo>
                  <a:lnTo>
                    <a:pt x="1804" y="16"/>
                  </a:lnTo>
                  <a:lnTo>
                    <a:pt x="1800" y="42"/>
                  </a:lnTo>
                  <a:lnTo>
                    <a:pt x="1792" y="52"/>
                  </a:lnTo>
                  <a:lnTo>
                    <a:pt x="1786" y="58"/>
                  </a:lnTo>
                  <a:lnTo>
                    <a:pt x="1782" y="66"/>
                  </a:lnTo>
                  <a:lnTo>
                    <a:pt x="1780" y="78"/>
                  </a:lnTo>
                  <a:lnTo>
                    <a:pt x="1804" y="96"/>
                  </a:lnTo>
                  <a:lnTo>
                    <a:pt x="1810" y="104"/>
                  </a:lnTo>
                  <a:lnTo>
                    <a:pt x="1816" y="110"/>
                  </a:lnTo>
                  <a:lnTo>
                    <a:pt x="1826" y="114"/>
                  </a:lnTo>
                  <a:lnTo>
                    <a:pt x="1842" y="116"/>
                  </a:lnTo>
                  <a:lnTo>
                    <a:pt x="1848" y="80"/>
                  </a:lnTo>
                  <a:lnTo>
                    <a:pt x="1856" y="80"/>
                  </a:lnTo>
                  <a:lnTo>
                    <a:pt x="1866" y="80"/>
                  </a:lnTo>
                  <a:lnTo>
                    <a:pt x="1878" y="84"/>
                  </a:lnTo>
                  <a:lnTo>
                    <a:pt x="1892" y="92"/>
                  </a:lnTo>
                  <a:lnTo>
                    <a:pt x="1900" y="104"/>
                  </a:lnTo>
                  <a:lnTo>
                    <a:pt x="1904" y="122"/>
                  </a:lnTo>
                  <a:lnTo>
                    <a:pt x="1908" y="140"/>
                  </a:lnTo>
                  <a:lnTo>
                    <a:pt x="1914" y="160"/>
                  </a:lnTo>
                  <a:lnTo>
                    <a:pt x="1920" y="168"/>
                  </a:lnTo>
                  <a:lnTo>
                    <a:pt x="1926" y="178"/>
                  </a:lnTo>
                  <a:lnTo>
                    <a:pt x="1938" y="184"/>
                  </a:lnTo>
                  <a:lnTo>
                    <a:pt x="1968" y="182"/>
                  </a:lnTo>
                  <a:lnTo>
                    <a:pt x="1978" y="178"/>
                  </a:lnTo>
                  <a:lnTo>
                    <a:pt x="1988" y="174"/>
                  </a:lnTo>
                  <a:lnTo>
                    <a:pt x="2010" y="172"/>
                  </a:lnTo>
                  <a:lnTo>
                    <a:pt x="2022" y="168"/>
                  </a:lnTo>
                  <a:lnTo>
                    <a:pt x="2032" y="166"/>
                  </a:lnTo>
                  <a:lnTo>
                    <a:pt x="2042" y="160"/>
                  </a:lnTo>
                  <a:lnTo>
                    <a:pt x="2052" y="152"/>
                  </a:lnTo>
                  <a:lnTo>
                    <a:pt x="2060" y="138"/>
                  </a:lnTo>
                  <a:lnTo>
                    <a:pt x="2068" y="128"/>
                  </a:lnTo>
                  <a:lnTo>
                    <a:pt x="2076" y="122"/>
                  </a:lnTo>
                  <a:lnTo>
                    <a:pt x="2084" y="118"/>
                  </a:lnTo>
                  <a:lnTo>
                    <a:pt x="2094" y="120"/>
                  </a:lnTo>
                  <a:lnTo>
                    <a:pt x="2104" y="124"/>
                  </a:lnTo>
                  <a:lnTo>
                    <a:pt x="2114" y="132"/>
                  </a:lnTo>
                  <a:lnTo>
                    <a:pt x="2126" y="146"/>
                  </a:lnTo>
                  <a:lnTo>
                    <a:pt x="2146" y="200"/>
                  </a:lnTo>
                  <a:lnTo>
                    <a:pt x="2142" y="220"/>
                  </a:lnTo>
                  <a:lnTo>
                    <a:pt x="2136" y="246"/>
                  </a:lnTo>
                  <a:lnTo>
                    <a:pt x="2128" y="274"/>
                  </a:lnTo>
                  <a:lnTo>
                    <a:pt x="2118" y="296"/>
                  </a:lnTo>
                  <a:lnTo>
                    <a:pt x="2118" y="320"/>
                  </a:lnTo>
                  <a:lnTo>
                    <a:pt x="2142" y="366"/>
                  </a:lnTo>
                  <a:lnTo>
                    <a:pt x="2140" y="374"/>
                  </a:lnTo>
                  <a:lnTo>
                    <a:pt x="2138" y="384"/>
                  </a:lnTo>
                  <a:lnTo>
                    <a:pt x="2130" y="406"/>
                  </a:lnTo>
                  <a:lnTo>
                    <a:pt x="2128" y="418"/>
                  </a:lnTo>
                  <a:lnTo>
                    <a:pt x="2130" y="428"/>
                  </a:lnTo>
                  <a:lnTo>
                    <a:pt x="2136" y="440"/>
                  </a:lnTo>
                  <a:lnTo>
                    <a:pt x="2140" y="444"/>
                  </a:lnTo>
                  <a:lnTo>
                    <a:pt x="2148" y="450"/>
                  </a:lnTo>
                  <a:lnTo>
                    <a:pt x="2150" y="462"/>
                  </a:lnTo>
                  <a:lnTo>
                    <a:pt x="2150" y="476"/>
                  </a:lnTo>
                  <a:lnTo>
                    <a:pt x="2148" y="510"/>
                  </a:lnTo>
                  <a:lnTo>
                    <a:pt x="2126" y="514"/>
                  </a:lnTo>
                  <a:lnTo>
                    <a:pt x="2122" y="508"/>
                  </a:lnTo>
                  <a:lnTo>
                    <a:pt x="2118" y="502"/>
                  </a:lnTo>
                  <a:lnTo>
                    <a:pt x="2116" y="492"/>
                  </a:lnTo>
                  <a:lnTo>
                    <a:pt x="2118" y="476"/>
                  </a:lnTo>
                  <a:lnTo>
                    <a:pt x="2114" y="466"/>
                  </a:lnTo>
                  <a:lnTo>
                    <a:pt x="2108" y="458"/>
                  </a:lnTo>
                  <a:lnTo>
                    <a:pt x="2094" y="460"/>
                  </a:lnTo>
                  <a:lnTo>
                    <a:pt x="2086" y="462"/>
                  </a:lnTo>
                  <a:lnTo>
                    <a:pt x="2084" y="466"/>
                  </a:lnTo>
                  <a:lnTo>
                    <a:pt x="2082" y="470"/>
                  </a:lnTo>
                  <a:lnTo>
                    <a:pt x="2084" y="484"/>
                  </a:lnTo>
                  <a:lnTo>
                    <a:pt x="2082" y="492"/>
                  </a:lnTo>
                  <a:lnTo>
                    <a:pt x="2078" y="500"/>
                  </a:lnTo>
                  <a:lnTo>
                    <a:pt x="2064" y="514"/>
                  </a:lnTo>
                  <a:lnTo>
                    <a:pt x="2054" y="528"/>
                  </a:lnTo>
                  <a:lnTo>
                    <a:pt x="2046" y="544"/>
                  </a:lnTo>
                  <a:lnTo>
                    <a:pt x="2042" y="564"/>
                  </a:lnTo>
                  <a:lnTo>
                    <a:pt x="2034" y="576"/>
                  </a:lnTo>
                  <a:lnTo>
                    <a:pt x="2024" y="586"/>
                  </a:lnTo>
                  <a:lnTo>
                    <a:pt x="2012" y="598"/>
                  </a:lnTo>
                  <a:lnTo>
                    <a:pt x="2002" y="606"/>
                  </a:lnTo>
                  <a:lnTo>
                    <a:pt x="2000" y="642"/>
                  </a:lnTo>
                  <a:lnTo>
                    <a:pt x="2008" y="654"/>
                  </a:lnTo>
                  <a:lnTo>
                    <a:pt x="2020" y="674"/>
                  </a:lnTo>
                  <a:lnTo>
                    <a:pt x="2054" y="694"/>
                  </a:lnTo>
                  <a:lnTo>
                    <a:pt x="2078" y="692"/>
                  </a:lnTo>
                  <a:lnTo>
                    <a:pt x="2094" y="668"/>
                  </a:lnTo>
                  <a:lnTo>
                    <a:pt x="2100" y="680"/>
                  </a:lnTo>
                  <a:lnTo>
                    <a:pt x="2104" y="690"/>
                  </a:lnTo>
                  <a:lnTo>
                    <a:pt x="2106" y="702"/>
                  </a:lnTo>
                  <a:lnTo>
                    <a:pt x="2086" y="708"/>
                  </a:lnTo>
                  <a:lnTo>
                    <a:pt x="2068" y="716"/>
                  </a:lnTo>
                  <a:lnTo>
                    <a:pt x="2068" y="724"/>
                  </a:lnTo>
                  <a:lnTo>
                    <a:pt x="2070" y="732"/>
                  </a:lnTo>
                  <a:lnTo>
                    <a:pt x="2070" y="738"/>
                  </a:lnTo>
                  <a:lnTo>
                    <a:pt x="2074" y="742"/>
                  </a:lnTo>
                  <a:lnTo>
                    <a:pt x="2078" y="748"/>
                  </a:lnTo>
                  <a:lnTo>
                    <a:pt x="2084" y="750"/>
                  </a:lnTo>
                  <a:lnTo>
                    <a:pt x="2064" y="778"/>
                  </a:lnTo>
                  <a:lnTo>
                    <a:pt x="2052" y="790"/>
                  </a:lnTo>
                  <a:lnTo>
                    <a:pt x="2040" y="800"/>
                  </a:lnTo>
                  <a:lnTo>
                    <a:pt x="2026" y="796"/>
                  </a:lnTo>
                  <a:lnTo>
                    <a:pt x="1986" y="770"/>
                  </a:lnTo>
                  <a:lnTo>
                    <a:pt x="1968" y="770"/>
                  </a:lnTo>
                  <a:lnTo>
                    <a:pt x="1960" y="780"/>
                  </a:lnTo>
                  <a:lnTo>
                    <a:pt x="1958" y="786"/>
                  </a:lnTo>
                  <a:lnTo>
                    <a:pt x="1956" y="792"/>
                  </a:lnTo>
                  <a:lnTo>
                    <a:pt x="1958" y="818"/>
                  </a:lnTo>
                  <a:lnTo>
                    <a:pt x="1962" y="824"/>
                  </a:lnTo>
                  <a:lnTo>
                    <a:pt x="1968" y="828"/>
                  </a:lnTo>
                  <a:lnTo>
                    <a:pt x="1982" y="838"/>
                  </a:lnTo>
                  <a:lnTo>
                    <a:pt x="2000" y="852"/>
                  </a:lnTo>
                  <a:lnTo>
                    <a:pt x="2008" y="860"/>
                  </a:lnTo>
                  <a:lnTo>
                    <a:pt x="2016" y="870"/>
                  </a:lnTo>
                  <a:lnTo>
                    <a:pt x="2016" y="908"/>
                  </a:lnTo>
                  <a:lnTo>
                    <a:pt x="2024" y="920"/>
                  </a:lnTo>
                  <a:lnTo>
                    <a:pt x="2032" y="938"/>
                  </a:lnTo>
                  <a:lnTo>
                    <a:pt x="2046" y="976"/>
                  </a:lnTo>
                  <a:lnTo>
                    <a:pt x="2054" y="986"/>
                  </a:lnTo>
                  <a:lnTo>
                    <a:pt x="2070" y="986"/>
                  </a:lnTo>
                  <a:lnTo>
                    <a:pt x="2084" y="958"/>
                  </a:lnTo>
                  <a:lnTo>
                    <a:pt x="2110" y="940"/>
                  </a:lnTo>
                  <a:lnTo>
                    <a:pt x="2124" y="962"/>
                  </a:lnTo>
                  <a:lnTo>
                    <a:pt x="2134" y="976"/>
                  </a:lnTo>
                  <a:lnTo>
                    <a:pt x="2142" y="994"/>
                  </a:lnTo>
                  <a:lnTo>
                    <a:pt x="2144" y="1010"/>
                  </a:lnTo>
                  <a:lnTo>
                    <a:pt x="2150" y="1026"/>
                  </a:lnTo>
                  <a:lnTo>
                    <a:pt x="2154" y="1034"/>
                  </a:lnTo>
                  <a:lnTo>
                    <a:pt x="2160" y="1040"/>
                  </a:lnTo>
                  <a:lnTo>
                    <a:pt x="2168" y="1048"/>
                  </a:lnTo>
                  <a:lnTo>
                    <a:pt x="2178" y="1054"/>
                  </a:lnTo>
                  <a:lnTo>
                    <a:pt x="2182" y="1062"/>
                  </a:lnTo>
                  <a:lnTo>
                    <a:pt x="2180" y="1074"/>
                  </a:lnTo>
                  <a:lnTo>
                    <a:pt x="2180" y="1088"/>
                  </a:lnTo>
                  <a:lnTo>
                    <a:pt x="2180" y="1120"/>
                  </a:lnTo>
                  <a:lnTo>
                    <a:pt x="2168" y="1132"/>
                  </a:lnTo>
                  <a:lnTo>
                    <a:pt x="2156" y="1130"/>
                  </a:lnTo>
                  <a:lnTo>
                    <a:pt x="2150" y="1126"/>
                  </a:lnTo>
                  <a:lnTo>
                    <a:pt x="2138" y="1120"/>
                  </a:lnTo>
                  <a:lnTo>
                    <a:pt x="2108" y="1122"/>
                  </a:lnTo>
                  <a:lnTo>
                    <a:pt x="2096" y="1124"/>
                  </a:lnTo>
                  <a:lnTo>
                    <a:pt x="2088" y="1128"/>
                  </a:lnTo>
                  <a:lnTo>
                    <a:pt x="2080" y="1134"/>
                  </a:lnTo>
                  <a:lnTo>
                    <a:pt x="2074" y="1140"/>
                  </a:lnTo>
                  <a:lnTo>
                    <a:pt x="2062" y="1162"/>
                  </a:lnTo>
                  <a:lnTo>
                    <a:pt x="2058" y="1166"/>
                  </a:lnTo>
                  <a:lnTo>
                    <a:pt x="2054" y="1170"/>
                  </a:lnTo>
                  <a:lnTo>
                    <a:pt x="2052" y="1176"/>
                  </a:lnTo>
                  <a:lnTo>
                    <a:pt x="2046" y="1182"/>
                  </a:lnTo>
                  <a:lnTo>
                    <a:pt x="2028" y="1196"/>
                  </a:lnTo>
                  <a:lnTo>
                    <a:pt x="1994" y="1218"/>
                  </a:lnTo>
                  <a:lnTo>
                    <a:pt x="1988" y="1228"/>
                  </a:lnTo>
                  <a:lnTo>
                    <a:pt x="1974" y="1238"/>
                  </a:lnTo>
                  <a:lnTo>
                    <a:pt x="1948" y="1256"/>
                  </a:lnTo>
                  <a:lnTo>
                    <a:pt x="1938" y="1268"/>
                  </a:lnTo>
                  <a:lnTo>
                    <a:pt x="1920" y="1272"/>
                  </a:lnTo>
                  <a:lnTo>
                    <a:pt x="1902" y="1254"/>
                  </a:lnTo>
                  <a:lnTo>
                    <a:pt x="1894" y="1236"/>
                  </a:lnTo>
                  <a:lnTo>
                    <a:pt x="1890" y="1230"/>
                  </a:lnTo>
                  <a:lnTo>
                    <a:pt x="1884" y="1226"/>
                  </a:lnTo>
                  <a:lnTo>
                    <a:pt x="1880" y="1222"/>
                  </a:lnTo>
                  <a:lnTo>
                    <a:pt x="1874" y="1222"/>
                  </a:lnTo>
                  <a:lnTo>
                    <a:pt x="1860" y="1220"/>
                  </a:lnTo>
                  <a:lnTo>
                    <a:pt x="1856" y="1228"/>
                  </a:lnTo>
                  <a:lnTo>
                    <a:pt x="1854" y="1238"/>
                  </a:lnTo>
                  <a:lnTo>
                    <a:pt x="1852" y="1248"/>
                  </a:lnTo>
                  <a:lnTo>
                    <a:pt x="1850" y="1260"/>
                  </a:lnTo>
                  <a:lnTo>
                    <a:pt x="1852" y="1270"/>
                  </a:lnTo>
                  <a:lnTo>
                    <a:pt x="1854" y="1282"/>
                  </a:lnTo>
                  <a:lnTo>
                    <a:pt x="1860" y="1292"/>
                  </a:lnTo>
                  <a:lnTo>
                    <a:pt x="1868" y="1302"/>
                  </a:lnTo>
                  <a:lnTo>
                    <a:pt x="1872" y="1344"/>
                  </a:lnTo>
                  <a:lnTo>
                    <a:pt x="1846" y="1346"/>
                  </a:lnTo>
                  <a:lnTo>
                    <a:pt x="1824" y="1348"/>
                  </a:lnTo>
                  <a:lnTo>
                    <a:pt x="1812" y="1346"/>
                  </a:lnTo>
                  <a:lnTo>
                    <a:pt x="1802" y="1344"/>
                  </a:lnTo>
                  <a:lnTo>
                    <a:pt x="1794" y="1342"/>
                  </a:lnTo>
                  <a:lnTo>
                    <a:pt x="1786" y="1338"/>
                  </a:lnTo>
                  <a:lnTo>
                    <a:pt x="1782" y="1316"/>
                  </a:lnTo>
                  <a:lnTo>
                    <a:pt x="1776" y="1302"/>
                  </a:lnTo>
                  <a:lnTo>
                    <a:pt x="1768" y="1292"/>
                  </a:lnTo>
                  <a:lnTo>
                    <a:pt x="1758" y="1280"/>
                  </a:lnTo>
                  <a:lnTo>
                    <a:pt x="1732" y="1222"/>
                  </a:lnTo>
                  <a:lnTo>
                    <a:pt x="1720" y="1210"/>
                  </a:lnTo>
                  <a:lnTo>
                    <a:pt x="1712" y="1206"/>
                  </a:lnTo>
                  <a:lnTo>
                    <a:pt x="1706" y="1206"/>
                  </a:lnTo>
                  <a:lnTo>
                    <a:pt x="1696" y="1206"/>
                  </a:lnTo>
                  <a:lnTo>
                    <a:pt x="1684" y="1216"/>
                  </a:lnTo>
                  <a:lnTo>
                    <a:pt x="1670" y="1226"/>
                  </a:lnTo>
                  <a:lnTo>
                    <a:pt x="1658" y="1234"/>
                  </a:lnTo>
                  <a:lnTo>
                    <a:pt x="1646" y="1244"/>
                  </a:lnTo>
                  <a:lnTo>
                    <a:pt x="1642" y="1256"/>
                  </a:lnTo>
                  <a:lnTo>
                    <a:pt x="1640" y="1270"/>
                  </a:lnTo>
                  <a:lnTo>
                    <a:pt x="1640" y="1288"/>
                  </a:lnTo>
                  <a:lnTo>
                    <a:pt x="1644" y="1306"/>
                  </a:lnTo>
                  <a:lnTo>
                    <a:pt x="1580" y="1312"/>
                  </a:lnTo>
                  <a:lnTo>
                    <a:pt x="1524" y="1346"/>
                  </a:lnTo>
                  <a:lnTo>
                    <a:pt x="1516" y="1362"/>
                  </a:lnTo>
                  <a:lnTo>
                    <a:pt x="1510" y="1368"/>
                  </a:lnTo>
                  <a:lnTo>
                    <a:pt x="1508" y="1370"/>
                  </a:lnTo>
                  <a:lnTo>
                    <a:pt x="1504" y="1370"/>
                  </a:lnTo>
                  <a:lnTo>
                    <a:pt x="1492" y="1362"/>
                  </a:lnTo>
                  <a:lnTo>
                    <a:pt x="1486" y="1356"/>
                  </a:lnTo>
                  <a:lnTo>
                    <a:pt x="1484" y="1348"/>
                  </a:lnTo>
                  <a:lnTo>
                    <a:pt x="1482" y="1342"/>
                  </a:lnTo>
                  <a:lnTo>
                    <a:pt x="1494" y="1334"/>
                  </a:lnTo>
                  <a:lnTo>
                    <a:pt x="1492" y="1322"/>
                  </a:lnTo>
                  <a:lnTo>
                    <a:pt x="1490" y="1312"/>
                  </a:lnTo>
                  <a:lnTo>
                    <a:pt x="1486" y="1304"/>
                  </a:lnTo>
                  <a:lnTo>
                    <a:pt x="1480" y="1298"/>
                  </a:lnTo>
                  <a:lnTo>
                    <a:pt x="1474" y="1292"/>
                  </a:lnTo>
                  <a:lnTo>
                    <a:pt x="1466" y="1288"/>
                  </a:lnTo>
                  <a:lnTo>
                    <a:pt x="1458" y="1286"/>
                  </a:lnTo>
                  <a:lnTo>
                    <a:pt x="1450" y="1286"/>
                  </a:lnTo>
                  <a:lnTo>
                    <a:pt x="1440" y="1290"/>
                  </a:lnTo>
                  <a:lnTo>
                    <a:pt x="1434" y="1296"/>
                  </a:lnTo>
                  <a:lnTo>
                    <a:pt x="1428" y="1302"/>
                  </a:lnTo>
                  <a:lnTo>
                    <a:pt x="1424" y="1310"/>
                  </a:lnTo>
                  <a:lnTo>
                    <a:pt x="1424" y="1318"/>
                  </a:lnTo>
                  <a:lnTo>
                    <a:pt x="1424" y="1328"/>
                  </a:lnTo>
                  <a:lnTo>
                    <a:pt x="1428" y="1352"/>
                  </a:lnTo>
                  <a:lnTo>
                    <a:pt x="1408" y="1356"/>
                  </a:lnTo>
                  <a:lnTo>
                    <a:pt x="1404" y="1362"/>
                  </a:lnTo>
                  <a:lnTo>
                    <a:pt x="1402" y="1370"/>
                  </a:lnTo>
                  <a:lnTo>
                    <a:pt x="1392" y="1374"/>
                  </a:lnTo>
                  <a:lnTo>
                    <a:pt x="1392" y="1430"/>
                  </a:lnTo>
                  <a:lnTo>
                    <a:pt x="1412" y="1454"/>
                  </a:lnTo>
                  <a:lnTo>
                    <a:pt x="1412" y="1472"/>
                  </a:lnTo>
                  <a:lnTo>
                    <a:pt x="1402" y="1490"/>
                  </a:lnTo>
                  <a:lnTo>
                    <a:pt x="1380" y="1504"/>
                  </a:lnTo>
                  <a:lnTo>
                    <a:pt x="1356" y="1510"/>
                  </a:lnTo>
                  <a:lnTo>
                    <a:pt x="1336" y="1514"/>
                  </a:lnTo>
                  <a:lnTo>
                    <a:pt x="1314" y="1514"/>
                  </a:lnTo>
                  <a:lnTo>
                    <a:pt x="1298" y="1516"/>
                  </a:lnTo>
                  <a:lnTo>
                    <a:pt x="1288" y="1520"/>
                  </a:lnTo>
                  <a:lnTo>
                    <a:pt x="1280" y="1526"/>
                  </a:lnTo>
                  <a:lnTo>
                    <a:pt x="1270" y="1534"/>
                  </a:lnTo>
                  <a:lnTo>
                    <a:pt x="1256" y="1546"/>
                  </a:lnTo>
                  <a:lnTo>
                    <a:pt x="1244" y="1566"/>
                  </a:lnTo>
                  <a:lnTo>
                    <a:pt x="1228" y="1586"/>
                  </a:lnTo>
                  <a:lnTo>
                    <a:pt x="1192" y="1626"/>
                  </a:lnTo>
                  <a:lnTo>
                    <a:pt x="1168" y="1610"/>
                  </a:lnTo>
                  <a:lnTo>
                    <a:pt x="1140" y="1612"/>
                  </a:lnTo>
                  <a:lnTo>
                    <a:pt x="1136" y="1626"/>
                  </a:lnTo>
                  <a:lnTo>
                    <a:pt x="1132" y="1632"/>
                  </a:lnTo>
                  <a:lnTo>
                    <a:pt x="1128" y="1636"/>
                  </a:lnTo>
                  <a:lnTo>
                    <a:pt x="1124" y="1630"/>
                  </a:lnTo>
                  <a:lnTo>
                    <a:pt x="1118" y="1626"/>
                  </a:lnTo>
                  <a:lnTo>
                    <a:pt x="1108" y="1622"/>
                  </a:lnTo>
                  <a:lnTo>
                    <a:pt x="1100" y="1622"/>
                  </a:lnTo>
                  <a:lnTo>
                    <a:pt x="1092" y="1622"/>
                  </a:lnTo>
                  <a:lnTo>
                    <a:pt x="1088" y="1632"/>
                  </a:lnTo>
                  <a:lnTo>
                    <a:pt x="1082" y="1640"/>
                  </a:lnTo>
                  <a:lnTo>
                    <a:pt x="1076" y="1650"/>
                  </a:lnTo>
                  <a:lnTo>
                    <a:pt x="1066" y="1658"/>
                  </a:lnTo>
                  <a:lnTo>
                    <a:pt x="1056" y="1664"/>
                  </a:lnTo>
                  <a:lnTo>
                    <a:pt x="1046" y="1674"/>
                  </a:lnTo>
                  <a:lnTo>
                    <a:pt x="1038" y="1684"/>
                  </a:lnTo>
                  <a:lnTo>
                    <a:pt x="1030" y="1696"/>
                  </a:lnTo>
                  <a:lnTo>
                    <a:pt x="1014" y="1718"/>
                  </a:lnTo>
                  <a:lnTo>
                    <a:pt x="1004" y="1728"/>
                  </a:lnTo>
                  <a:lnTo>
                    <a:pt x="994" y="1736"/>
                  </a:lnTo>
                  <a:lnTo>
                    <a:pt x="990" y="1748"/>
                  </a:lnTo>
                  <a:lnTo>
                    <a:pt x="988" y="1760"/>
                  </a:lnTo>
                  <a:lnTo>
                    <a:pt x="988" y="1790"/>
                  </a:lnTo>
                  <a:lnTo>
                    <a:pt x="988" y="1798"/>
                  </a:lnTo>
                  <a:lnTo>
                    <a:pt x="988" y="1812"/>
                  </a:lnTo>
                  <a:lnTo>
                    <a:pt x="982" y="1836"/>
                  </a:lnTo>
                  <a:lnTo>
                    <a:pt x="976" y="1840"/>
                  </a:lnTo>
                  <a:lnTo>
                    <a:pt x="946" y="1838"/>
                  </a:lnTo>
                  <a:lnTo>
                    <a:pt x="920" y="1834"/>
                  </a:lnTo>
                  <a:lnTo>
                    <a:pt x="870" y="1826"/>
                  </a:lnTo>
                  <a:lnTo>
                    <a:pt x="838" y="1810"/>
                  </a:lnTo>
                  <a:lnTo>
                    <a:pt x="820" y="1790"/>
                  </a:lnTo>
                  <a:lnTo>
                    <a:pt x="784" y="1782"/>
                  </a:lnTo>
                  <a:lnTo>
                    <a:pt x="784" y="1752"/>
                  </a:lnTo>
                  <a:lnTo>
                    <a:pt x="796" y="1734"/>
                  </a:lnTo>
                  <a:lnTo>
                    <a:pt x="808" y="1716"/>
                  </a:lnTo>
                  <a:lnTo>
                    <a:pt x="816" y="1696"/>
                  </a:lnTo>
                  <a:lnTo>
                    <a:pt x="818" y="1686"/>
                  </a:lnTo>
                  <a:lnTo>
                    <a:pt x="818" y="1676"/>
                  </a:lnTo>
                  <a:lnTo>
                    <a:pt x="814" y="1666"/>
                  </a:lnTo>
                  <a:lnTo>
                    <a:pt x="810" y="1660"/>
                  </a:lnTo>
                  <a:lnTo>
                    <a:pt x="804" y="1656"/>
                  </a:lnTo>
                  <a:lnTo>
                    <a:pt x="798" y="1652"/>
                  </a:lnTo>
                  <a:lnTo>
                    <a:pt x="784" y="1652"/>
                  </a:lnTo>
                  <a:lnTo>
                    <a:pt x="772" y="1652"/>
                  </a:lnTo>
                  <a:lnTo>
                    <a:pt x="764" y="1656"/>
                  </a:lnTo>
                  <a:lnTo>
                    <a:pt x="758" y="1660"/>
                  </a:lnTo>
                  <a:lnTo>
                    <a:pt x="740" y="1662"/>
                  </a:lnTo>
                  <a:lnTo>
                    <a:pt x="734" y="1664"/>
                  </a:lnTo>
                  <a:lnTo>
                    <a:pt x="732" y="1668"/>
                  </a:lnTo>
                  <a:lnTo>
                    <a:pt x="732" y="1678"/>
                  </a:lnTo>
                  <a:lnTo>
                    <a:pt x="730" y="1700"/>
                  </a:lnTo>
                  <a:lnTo>
                    <a:pt x="722" y="1708"/>
                  </a:lnTo>
                  <a:lnTo>
                    <a:pt x="718" y="1720"/>
                  </a:lnTo>
                  <a:lnTo>
                    <a:pt x="698" y="1756"/>
                  </a:lnTo>
                  <a:lnTo>
                    <a:pt x="700" y="1796"/>
                  </a:lnTo>
                  <a:lnTo>
                    <a:pt x="688" y="1810"/>
                  </a:lnTo>
                  <a:lnTo>
                    <a:pt x="672" y="1814"/>
                  </a:lnTo>
                  <a:lnTo>
                    <a:pt x="662" y="1816"/>
                  </a:lnTo>
                  <a:lnTo>
                    <a:pt x="654" y="1822"/>
                  </a:lnTo>
                  <a:lnTo>
                    <a:pt x="644" y="1830"/>
                  </a:lnTo>
                  <a:lnTo>
                    <a:pt x="618" y="1836"/>
                  </a:lnTo>
                  <a:lnTo>
                    <a:pt x="590" y="1842"/>
                  </a:lnTo>
                  <a:lnTo>
                    <a:pt x="580" y="1850"/>
                  </a:lnTo>
                  <a:lnTo>
                    <a:pt x="572" y="1856"/>
                  </a:lnTo>
                  <a:lnTo>
                    <a:pt x="566" y="1864"/>
                  </a:lnTo>
                  <a:lnTo>
                    <a:pt x="556" y="18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9" name="Freeform 35"/>
            <p:cNvSpPr/>
            <p:nvPr/>
          </p:nvSpPr>
          <p:spPr bwMode="auto">
            <a:xfrm>
              <a:off x="6346825" y="2600325"/>
              <a:ext cx="368300" cy="419100"/>
            </a:xfrm>
            <a:custGeom>
              <a:avLst/>
              <a:gdLst>
                <a:gd name="T0" fmla="*/ 196 w 232"/>
                <a:gd name="T1" fmla="*/ 264 h 264"/>
                <a:gd name="T2" fmla="*/ 170 w 232"/>
                <a:gd name="T3" fmla="*/ 248 h 264"/>
                <a:gd name="T4" fmla="*/ 158 w 232"/>
                <a:gd name="T5" fmla="*/ 238 h 264"/>
                <a:gd name="T6" fmla="*/ 148 w 232"/>
                <a:gd name="T7" fmla="*/ 218 h 264"/>
                <a:gd name="T8" fmla="*/ 144 w 232"/>
                <a:gd name="T9" fmla="*/ 186 h 264"/>
                <a:gd name="T10" fmla="*/ 140 w 232"/>
                <a:gd name="T11" fmla="*/ 178 h 264"/>
                <a:gd name="T12" fmla="*/ 136 w 232"/>
                <a:gd name="T13" fmla="*/ 166 h 264"/>
                <a:gd name="T14" fmla="*/ 116 w 232"/>
                <a:gd name="T15" fmla="*/ 148 h 264"/>
                <a:gd name="T16" fmla="*/ 100 w 232"/>
                <a:gd name="T17" fmla="*/ 140 h 264"/>
                <a:gd name="T18" fmla="*/ 82 w 232"/>
                <a:gd name="T19" fmla="*/ 140 h 264"/>
                <a:gd name="T20" fmla="*/ 62 w 232"/>
                <a:gd name="T21" fmla="*/ 144 h 264"/>
                <a:gd name="T22" fmla="*/ 50 w 232"/>
                <a:gd name="T23" fmla="*/ 158 h 264"/>
                <a:gd name="T24" fmla="*/ 0 w 232"/>
                <a:gd name="T25" fmla="*/ 160 h 264"/>
                <a:gd name="T26" fmla="*/ 0 w 232"/>
                <a:gd name="T27" fmla="*/ 146 h 264"/>
                <a:gd name="T28" fmla="*/ 2 w 232"/>
                <a:gd name="T29" fmla="*/ 130 h 264"/>
                <a:gd name="T30" fmla="*/ 10 w 232"/>
                <a:gd name="T31" fmla="*/ 124 h 264"/>
                <a:gd name="T32" fmla="*/ 18 w 232"/>
                <a:gd name="T33" fmla="*/ 122 h 264"/>
                <a:gd name="T34" fmla="*/ 40 w 232"/>
                <a:gd name="T35" fmla="*/ 104 h 264"/>
                <a:gd name="T36" fmla="*/ 44 w 232"/>
                <a:gd name="T37" fmla="*/ 88 h 264"/>
                <a:gd name="T38" fmla="*/ 42 w 232"/>
                <a:gd name="T39" fmla="*/ 76 h 264"/>
                <a:gd name="T40" fmla="*/ 34 w 232"/>
                <a:gd name="T41" fmla="*/ 60 h 264"/>
                <a:gd name="T42" fmla="*/ 34 w 232"/>
                <a:gd name="T43" fmla="*/ 56 h 264"/>
                <a:gd name="T44" fmla="*/ 70 w 232"/>
                <a:gd name="T45" fmla="*/ 32 h 264"/>
                <a:gd name="T46" fmla="*/ 82 w 232"/>
                <a:gd name="T47" fmla="*/ 22 h 264"/>
                <a:gd name="T48" fmla="*/ 86 w 232"/>
                <a:gd name="T49" fmla="*/ 6 h 264"/>
                <a:gd name="T50" fmla="*/ 100 w 232"/>
                <a:gd name="T51" fmla="*/ 0 h 264"/>
                <a:gd name="T52" fmla="*/ 118 w 232"/>
                <a:gd name="T53" fmla="*/ 16 h 264"/>
                <a:gd name="T54" fmla="*/ 154 w 232"/>
                <a:gd name="T55" fmla="*/ 20 h 264"/>
                <a:gd name="T56" fmla="*/ 150 w 232"/>
                <a:gd name="T57" fmla="*/ 32 h 264"/>
                <a:gd name="T58" fmla="*/ 150 w 232"/>
                <a:gd name="T59" fmla="*/ 74 h 264"/>
                <a:gd name="T60" fmla="*/ 156 w 232"/>
                <a:gd name="T61" fmla="*/ 94 h 264"/>
                <a:gd name="T62" fmla="*/ 174 w 232"/>
                <a:gd name="T63" fmla="*/ 96 h 264"/>
                <a:gd name="T64" fmla="*/ 186 w 232"/>
                <a:gd name="T65" fmla="*/ 104 h 264"/>
                <a:gd name="T66" fmla="*/ 184 w 232"/>
                <a:gd name="T67" fmla="*/ 124 h 264"/>
                <a:gd name="T68" fmla="*/ 186 w 232"/>
                <a:gd name="T69" fmla="*/ 140 h 264"/>
                <a:gd name="T70" fmla="*/ 194 w 232"/>
                <a:gd name="T71" fmla="*/ 154 h 264"/>
                <a:gd name="T72" fmla="*/ 212 w 232"/>
                <a:gd name="T73" fmla="*/ 170 h 264"/>
                <a:gd name="T74" fmla="*/ 232 w 232"/>
                <a:gd name="T75" fmla="*/ 196 h 264"/>
                <a:gd name="T76" fmla="*/ 208 w 232"/>
                <a:gd name="T77" fmla="*/ 208 h 264"/>
                <a:gd name="T78" fmla="*/ 194 w 232"/>
                <a:gd name="T79" fmla="*/ 224 h 264"/>
                <a:gd name="T80" fmla="*/ 196 w 232"/>
                <a:gd name="T81" fmla="*/ 264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2" h="264">
                  <a:moveTo>
                    <a:pt x="196" y="264"/>
                  </a:moveTo>
                  <a:lnTo>
                    <a:pt x="196" y="264"/>
                  </a:lnTo>
                  <a:lnTo>
                    <a:pt x="182" y="256"/>
                  </a:lnTo>
                  <a:lnTo>
                    <a:pt x="170" y="248"/>
                  </a:lnTo>
                  <a:lnTo>
                    <a:pt x="158" y="238"/>
                  </a:lnTo>
                  <a:lnTo>
                    <a:pt x="152" y="228"/>
                  </a:lnTo>
                  <a:lnTo>
                    <a:pt x="148" y="218"/>
                  </a:lnTo>
                  <a:lnTo>
                    <a:pt x="146" y="202"/>
                  </a:lnTo>
                  <a:lnTo>
                    <a:pt x="144" y="186"/>
                  </a:lnTo>
                  <a:lnTo>
                    <a:pt x="142" y="182"/>
                  </a:lnTo>
                  <a:lnTo>
                    <a:pt x="140" y="178"/>
                  </a:lnTo>
                  <a:lnTo>
                    <a:pt x="136" y="166"/>
                  </a:lnTo>
                  <a:lnTo>
                    <a:pt x="116" y="148"/>
                  </a:lnTo>
                  <a:lnTo>
                    <a:pt x="108" y="144"/>
                  </a:lnTo>
                  <a:lnTo>
                    <a:pt x="100" y="140"/>
                  </a:lnTo>
                  <a:lnTo>
                    <a:pt x="92" y="138"/>
                  </a:lnTo>
                  <a:lnTo>
                    <a:pt x="82" y="140"/>
                  </a:lnTo>
                  <a:lnTo>
                    <a:pt x="62" y="144"/>
                  </a:lnTo>
                  <a:lnTo>
                    <a:pt x="56" y="152"/>
                  </a:lnTo>
                  <a:lnTo>
                    <a:pt x="50" y="158"/>
                  </a:lnTo>
                  <a:lnTo>
                    <a:pt x="0" y="160"/>
                  </a:lnTo>
                  <a:lnTo>
                    <a:pt x="0" y="146"/>
                  </a:lnTo>
                  <a:lnTo>
                    <a:pt x="2" y="134"/>
                  </a:lnTo>
                  <a:lnTo>
                    <a:pt x="2" y="130"/>
                  </a:lnTo>
                  <a:lnTo>
                    <a:pt x="6" y="126"/>
                  </a:lnTo>
                  <a:lnTo>
                    <a:pt x="10" y="124"/>
                  </a:lnTo>
                  <a:lnTo>
                    <a:pt x="18" y="122"/>
                  </a:lnTo>
                  <a:lnTo>
                    <a:pt x="40" y="104"/>
                  </a:lnTo>
                  <a:lnTo>
                    <a:pt x="42" y="96"/>
                  </a:lnTo>
                  <a:lnTo>
                    <a:pt x="44" y="88"/>
                  </a:lnTo>
                  <a:lnTo>
                    <a:pt x="44" y="82"/>
                  </a:lnTo>
                  <a:lnTo>
                    <a:pt x="42" y="76"/>
                  </a:lnTo>
                  <a:lnTo>
                    <a:pt x="36" y="66"/>
                  </a:lnTo>
                  <a:lnTo>
                    <a:pt x="34" y="60"/>
                  </a:lnTo>
                  <a:lnTo>
                    <a:pt x="34" y="56"/>
                  </a:lnTo>
                  <a:lnTo>
                    <a:pt x="58" y="42"/>
                  </a:lnTo>
                  <a:lnTo>
                    <a:pt x="70" y="32"/>
                  </a:lnTo>
                  <a:lnTo>
                    <a:pt x="82" y="22"/>
                  </a:lnTo>
                  <a:lnTo>
                    <a:pt x="84" y="12"/>
                  </a:lnTo>
                  <a:lnTo>
                    <a:pt x="86" y="6"/>
                  </a:lnTo>
                  <a:lnTo>
                    <a:pt x="90" y="2"/>
                  </a:lnTo>
                  <a:lnTo>
                    <a:pt x="100" y="0"/>
                  </a:lnTo>
                  <a:lnTo>
                    <a:pt x="118" y="16"/>
                  </a:lnTo>
                  <a:lnTo>
                    <a:pt x="154" y="20"/>
                  </a:lnTo>
                  <a:lnTo>
                    <a:pt x="150" y="32"/>
                  </a:lnTo>
                  <a:lnTo>
                    <a:pt x="148" y="52"/>
                  </a:lnTo>
                  <a:lnTo>
                    <a:pt x="150" y="74"/>
                  </a:lnTo>
                  <a:lnTo>
                    <a:pt x="152" y="84"/>
                  </a:lnTo>
                  <a:lnTo>
                    <a:pt x="156" y="94"/>
                  </a:lnTo>
                  <a:lnTo>
                    <a:pt x="174" y="96"/>
                  </a:lnTo>
                  <a:lnTo>
                    <a:pt x="186" y="104"/>
                  </a:lnTo>
                  <a:lnTo>
                    <a:pt x="184" y="124"/>
                  </a:lnTo>
                  <a:lnTo>
                    <a:pt x="184" y="132"/>
                  </a:lnTo>
                  <a:lnTo>
                    <a:pt x="186" y="140"/>
                  </a:lnTo>
                  <a:lnTo>
                    <a:pt x="188" y="146"/>
                  </a:lnTo>
                  <a:lnTo>
                    <a:pt x="194" y="154"/>
                  </a:lnTo>
                  <a:lnTo>
                    <a:pt x="200" y="162"/>
                  </a:lnTo>
                  <a:lnTo>
                    <a:pt x="212" y="170"/>
                  </a:lnTo>
                  <a:lnTo>
                    <a:pt x="232" y="196"/>
                  </a:lnTo>
                  <a:lnTo>
                    <a:pt x="208" y="208"/>
                  </a:lnTo>
                  <a:lnTo>
                    <a:pt x="200" y="214"/>
                  </a:lnTo>
                  <a:lnTo>
                    <a:pt x="194" y="224"/>
                  </a:lnTo>
                  <a:lnTo>
                    <a:pt x="196" y="26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0" name="Freeform 37"/>
            <p:cNvSpPr/>
            <p:nvPr/>
          </p:nvSpPr>
          <p:spPr bwMode="auto">
            <a:xfrm>
              <a:off x="7004050" y="1552575"/>
              <a:ext cx="1330325" cy="844550"/>
            </a:xfrm>
            <a:custGeom>
              <a:avLst/>
              <a:gdLst>
                <a:gd name="T0" fmla="*/ 410 w 838"/>
                <a:gd name="T1" fmla="*/ 492 h 532"/>
                <a:gd name="T2" fmla="*/ 402 w 838"/>
                <a:gd name="T3" fmla="*/ 438 h 532"/>
                <a:gd name="T4" fmla="*/ 376 w 838"/>
                <a:gd name="T5" fmla="*/ 398 h 532"/>
                <a:gd name="T6" fmla="*/ 346 w 838"/>
                <a:gd name="T7" fmla="*/ 366 h 532"/>
                <a:gd name="T8" fmla="*/ 324 w 838"/>
                <a:gd name="T9" fmla="*/ 314 h 532"/>
                <a:gd name="T10" fmla="*/ 300 w 838"/>
                <a:gd name="T11" fmla="*/ 346 h 532"/>
                <a:gd name="T12" fmla="*/ 258 w 838"/>
                <a:gd name="T13" fmla="*/ 308 h 532"/>
                <a:gd name="T14" fmla="*/ 206 w 838"/>
                <a:gd name="T15" fmla="*/ 288 h 532"/>
                <a:gd name="T16" fmla="*/ 186 w 838"/>
                <a:gd name="T17" fmla="*/ 240 h 532"/>
                <a:gd name="T18" fmla="*/ 152 w 838"/>
                <a:gd name="T19" fmla="*/ 174 h 532"/>
                <a:gd name="T20" fmla="*/ 112 w 838"/>
                <a:gd name="T21" fmla="*/ 200 h 532"/>
                <a:gd name="T22" fmla="*/ 80 w 838"/>
                <a:gd name="T23" fmla="*/ 200 h 532"/>
                <a:gd name="T24" fmla="*/ 60 w 838"/>
                <a:gd name="T25" fmla="*/ 152 h 532"/>
                <a:gd name="T26" fmla="*/ 36 w 838"/>
                <a:gd name="T27" fmla="*/ 88 h 532"/>
                <a:gd name="T28" fmla="*/ 0 w 838"/>
                <a:gd name="T29" fmla="*/ 58 h 532"/>
                <a:gd name="T30" fmla="*/ 14 w 838"/>
                <a:gd name="T31" fmla="*/ 30 h 532"/>
                <a:gd name="T32" fmla="*/ 68 w 838"/>
                <a:gd name="T33" fmla="*/ 60 h 532"/>
                <a:gd name="T34" fmla="*/ 108 w 838"/>
                <a:gd name="T35" fmla="*/ 32 h 532"/>
                <a:gd name="T36" fmla="*/ 138 w 838"/>
                <a:gd name="T37" fmla="*/ 0 h 532"/>
                <a:gd name="T38" fmla="*/ 166 w 838"/>
                <a:gd name="T39" fmla="*/ 22 h 532"/>
                <a:gd name="T40" fmla="*/ 198 w 838"/>
                <a:gd name="T41" fmla="*/ 68 h 532"/>
                <a:gd name="T42" fmla="*/ 294 w 838"/>
                <a:gd name="T43" fmla="*/ 66 h 532"/>
                <a:gd name="T44" fmla="*/ 350 w 838"/>
                <a:gd name="T45" fmla="*/ 30 h 532"/>
                <a:gd name="T46" fmla="*/ 358 w 838"/>
                <a:gd name="T47" fmla="*/ 80 h 532"/>
                <a:gd name="T48" fmla="*/ 398 w 838"/>
                <a:gd name="T49" fmla="*/ 78 h 532"/>
                <a:gd name="T50" fmla="*/ 422 w 838"/>
                <a:gd name="T51" fmla="*/ 76 h 532"/>
                <a:gd name="T52" fmla="*/ 470 w 838"/>
                <a:gd name="T53" fmla="*/ 110 h 532"/>
                <a:gd name="T54" fmla="*/ 518 w 838"/>
                <a:gd name="T55" fmla="*/ 166 h 532"/>
                <a:gd name="T56" fmla="*/ 546 w 838"/>
                <a:gd name="T57" fmla="*/ 134 h 532"/>
                <a:gd name="T58" fmla="*/ 572 w 838"/>
                <a:gd name="T59" fmla="*/ 140 h 532"/>
                <a:gd name="T60" fmla="*/ 606 w 838"/>
                <a:gd name="T61" fmla="*/ 184 h 532"/>
                <a:gd name="T62" fmla="*/ 664 w 838"/>
                <a:gd name="T63" fmla="*/ 204 h 532"/>
                <a:gd name="T64" fmla="*/ 684 w 838"/>
                <a:gd name="T65" fmla="*/ 186 h 532"/>
                <a:gd name="T66" fmla="*/ 684 w 838"/>
                <a:gd name="T67" fmla="*/ 168 h 532"/>
                <a:gd name="T68" fmla="*/ 724 w 838"/>
                <a:gd name="T69" fmla="*/ 146 h 532"/>
                <a:gd name="T70" fmla="*/ 742 w 838"/>
                <a:gd name="T71" fmla="*/ 132 h 532"/>
                <a:gd name="T72" fmla="*/ 756 w 838"/>
                <a:gd name="T73" fmla="*/ 154 h 532"/>
                <a:gd name="T74" fmla="*/ 806 w 838"/>
                <a:gd name="T75" fmla="*/ 188 h 532"/>
                <a:gd name="T76" fmla="*/ 838 w 838"/>
                <a:gd name="T77" fmla="*/ 228 h 532"/>
                <a:gd name="T78" fmla="*/ 818 w 838"/>
                <a:gd name="T79" fmla="*/ 272 h 532"/>
                <a:gd name="T80" fmla="*/ 802 w 838"/>
                <a:gd name="T81" fmla="*/ 308 h 532"/>
                <a:gd name="T82" fmla="*/ 778 w 838"/>
                <a:gd name="T83" fmla="*/ 300 h 532"/>
                <a:gd name="T84" fmla="*/ 770 w 838"/>
                <a:gd name="T85" fmla="*/ 258 h 532"/>
                <a:gd name="T86" fmla="*/ 744 w 838"/>
                <a:gd name="T87" fmla="*/ 242 h 532"/>
                <a:gd name="T88" fmla="*/ 716 w 838"/>
                <a:gd name="T89" fmla="*/ 282 h 532"/>
                <a:gd name="T90" fmla="*/ 686 w 838"/>
                <a:gd name="T91" fmla="*/ 346 h 532"/>
                <a:gd name="T92" fmla="*/ 632 w 838"/>
                <a:gd name="T93" fmla="*/ 368 h 532"/>
                <a:gd name="T94" fmla="*/ 618 w 838"/>
                <a:gd name="T95" fmla="*/ 410 h 532"/>
                <a:gd name="T96" fmla="*/ 638 w 838"/>
                <a:gd name="T97" fmla="*/ 444 h 532"/>
                <a:gd name="T98" fmla="*/ 588 w 838"/>
                <a:gd name="T99" fmla="*/ 456 h 532"/>
                <a:gd name="T100" fmla="*/ 540 w 838"/>
                <a:gd name="T101" fmla="*/ 438 h 532"/>
                <a:gd name="T102" fmla="*/ 502 w 838"/>
                <a:gd name="T103" fmla="*/ 456 h 532"/>
                <a:gd name="T104" fmla="*/ 476 w 838"/>
                <a:gd name="T105" fmla="*/ 530 h 5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38" h="532">
                  <a:moveTo>
                    <a:pt x="464" y="532"/>
                  </a:moveTo>
                  <a:lnTo>
                    <a:pt x="464" y="532"/>
                  </a:lnTo>
                  <a:lnTo>
                    <a:pt x="452" y="520"/>
                  </a:lnTo>
                  <a:lnTo>
                    <a:pt x="436" y="508"/>
                  </a:lnTo>
                  <a:lnTo>
                    <a:pt x="410" y="492"/>
                  </a:lnTo>
                  <a:lnTo>
                    <a:pt x="402" y="482"/>
                  </a:lnTo>
                  <a:lnTo>
                    <a:pt x="404" y="450"/>
                  </a:lnTo>
                  <a:lnTo>
                    <a:pt x="402" y="438"/>
                  </a:lnTo>
                  <a:lnTo>
                    <a:pt x="398" y="426"/>
                  </a:lnTo>
                  <a:lnTo>
                    <a:pt x="388" y="416"/>
                  </a:lnTo>
                  <a:lnTo>
                    <a:pt x="382" y="410"/>
                  </a:lnTo>
                  <a:lnTo>
                    <a:pt x="376" y="398"/>
                  </a:lnTo>
                  <a:lnTo>
                    <a:pt x="348" y="368"/>
                  </a:lnTo>
                  <a:lnTo>
                    <a:pt x="346" y="366"/>
                  </a:lnTo>
                  <a:lnTo>
                    <a:pt x="344" y="326"/>
                  </a:lnTo>
                  <a:lnTo>
                    <a:pt x="336" y="318"/>
                  </a:lnTo>
                  <a:lnTo>
                    <a:pt x="330" y="314"/>
                  </a:lnTo>
                  <a:lnTo>
                    <a:pt x="324" y="314"/>
                  </a:lnTo>
                  <a:lnTo>
                    <a:pt x="318" y="314"/>
                  </a:lnTo>
                  <a:lnTo>
                    <a:pt x="312" y="322"/>
                  </a:lnTo>
                  <a:lnTo>
                    <a:pt x="308" y="328"/>
                  </a:lnTo>
                  <a:lnTo>
                    <a:pt x="300" y="346"/>
                  </a:lnTo>
                  <a:lnTo>
                    <a:pt x="296" y="346"/>
                  </a:lnTo>
                  <a:lnTo>
                    <a:pt x="270" y="320"/>
                  </a:lnTo>
                  <a:lnTo>
                    <a:pt x="258" y="308"/>
                  </a:lnTo>
                  <a:lnTo>
                    <a:pt x="246" y="300"/>
                  </a:lnTo>
                  <a:lnTo>
                    <a:pt x="228" y="296"/>
                  </a:lnTo>
                  <a:lnTo>
                    <a:pt x="216" y="292"/>
                  </a:lnTo>
                  <a:lnTo>
                    <a:pt x="206" y="288"/>
                  </a:lnTo>
                  <a:lnTo>
                    <a:pt x="200" y="280"/>
                  </a:lnTo>
                  <a:lnTo>
                    <a:pt x="194" y="274"/>
                  </a:lnTo>
                  <a:lnTo>
                    <a:pt x="192" y="264"/>
                  </a:lnTo>
                  <a:lnTo>
                    <a:pt x="186" y="240"/>
                  </a:lnTo>
                  <a:lnTo>
                    <a:pt x="180" y="224"/>
                  </a:lnTo>
                  <a:lnTo>
                    <a:pt x="170" y="210"/>
                  </a:lnTo>
                  <a:lnTo>
                    <a:pt x="156" y="190"/>
                  </a:lnTo>
                  <a:lnTo>
                    <a:pt x="152" y="174"/>
                  </a:lnTo>
                  <a:lnTo>
                    <a:pt x="144" y="172"/>
                  </a:lnTo>
                  <a:lnTo>
                    <a:pt x="112" y="200"/>
                  </a:lnTo>
                  <a:lnTo>
                    <a:pt x="98" y="226"/>
                  </a:lnTo>
                  <a:lnTo>
                    <a:pt x="90" y="220"/>
                  </a:lnTo>
                  <a:lnTo>
                    <a:pt x="86" y="214"/>
                  </a:lnTo>
                  <a:lnTo>
                    <a:pt x="80" y="200"/>
                  </a:lnTo>
                  <a:lnTo>
                    <a:pt x="76" y="186"/>
                  </a:lnTo>
                  <a:lnTo>
                    <a:pt x="74" y="182"/>
                  </a:lnTo>
                  <a:lnTo>
                    <a:pt x="72" y="178"/>
                  </a:lnTo>
                  <a:lnTo>
                    <a:pt x="60" y="152"/>
                  </a:lnTo>
                  <a:lnTo>
                    <a:pt x="60" y="116"/>
                  </a:lnTo>
                  <a:lnTo>
                    <a:pt x="48" y="100"/>
                  </a:lnTo>
                  <a:lnTo>
                    <a:pt x="36" y="88"/>
                  </a:lnTo>
                  <a:lnTo>
                    <a:pt x="12" y="68"/>
                  </a:lnTo>
                  <a:lnTo>
                    <a:pt x="6" y="66"/>
                  </a:lnTo>
                  <a:lnTo>
                    <a:pt x="2" y="64"/>
                  </a:lnTo>
                  <a:lnTo>
                    <a:pt x="0" y="58"/>
                  </a:lnTo>
                  <a:lnTo>
                    <a:pt x="0" y="52"/>
                  </a:lnTo>
                  <a:lnTo>
                    <a:pt x="4" y="38"/>
                  </a:lnTo>
                  <a:lnTo>
                    <a:pt x="8" y="32"/>
                  </a:lnTo>
                  <a:lnTo>
                    <a:pt x="14" y="30"/>
                  </a:lnTo>
                  <a:lnTo>
                    <a:pt x="28" y="40"/>
                  </a:lnTo>
                  <a:lnTo>
                    <a:pt x="42" y="50"/>
                  </a:lnTo>
                  <a:lnTo>
                    <a:pt x="58" y="56"/>
                  </a:lnTo>
                  <a:lnTo>
                    <a:pt x="68" y="60"/>
                  </a:lnTo>
                  <a:lnTo>
                    <a:pt x="78" y="60"/>
                  </a:lnTo>
                  <a:lnTo>
                    <a:pt x="88" y="52"/>
                  </a:lnTo>
                  <a:lnTo>
                    <a:pt x="98" y="42"/>
                  </a:lnTo>
                  <a:lnTo>
                    <a:pt x="108" y="32"/>
                  </a:lnTo>
                  <a:lnTo>
                    <a:pt x="118" y="24"/>
                  </a:lnTo>
                  <a:lnTo>
                    <a:pt x="128" y="8"/>
                  </a:lnTo>
                  <a:lnTo>
                    <a:pt x="134" y="4"/>
                  </a:lnTo>
                  <a:lnTo>
                    <a:pt x="138" y="0"/>
                  </a:lnTo>
                  <a:lnTo>
                    <a:pt x="144" y="0"/>
                  </a:lnTo>
                  <a:lnTo>
                    <a:pt x="152" y="4"/>
                  </a:lnTo>
                  <a:lnTo>
                    <a:pt x="158" y="10"/>
                  </a:lnTo>
                  <a:lnTo>
                    <a:pt x="166" y="22"/>
                  </a:lnTo>
                  <a:lnTo>
                    <a:pt x="168" y="32"/>
                  </a:lnTo>
                  <a:lnTo>
                    <a:pt x="172" y="42"/>
                  </a:lnTo>
                  <a:lnTo>
                    <a:pt x="180" y="52"/>
                  </a:lnTo>
                  <a:lnTo>
                    <a:pt x="188" y="60"/>
                  </a:lnTo>
                  <a:lnTo>
                    <a:pt x="198" y="68"/>
                  </a:lnTo>
                  <a:lnTo>
                    <a:pt x="210" y="74"/>
                  </a:lnTo>
                  <a:lnTo>
                    <a:pt x="224" y="78"/>
                  </a:lnTo>
                  <a:lnTo>
                    <a:pt x="238" y="82"/>
                  </a:lnTo>
                  <a:lnTo>
                    <a:pt x="294" y="66"/>
                  </a:lnTo>
                  <a:lnTo>
                    <a:pt x="340" y="26"/>
                  </a:lnTo>
                  <a:lnTo>
                    <a:pt x="350" y="30"/>
                  </a:lnTo>
                  <a:lnTo>
                    <a:pt x="348" y="46"/>
                  </a:lnTo>
                  <a:lnTo>
                    <a:pt x="348" y="54"/>
                  </a:lnTo>
                  <a:lnTo>
                    <a:pt x="348" y="64"/>
                  </a:lnTo>
                  <a:lnTo>
                    <a:pt x="352" y="72"/>
                  </a:lnTo>
                  <a:lnTo>
                    <a:pt x="358" y="80"/>
                  </a:lnTo>
                  <a:lnTo>
                    <a:pt x="366" y="84"/>
                  </a:lnTo>
                  <a:lnTo>
                    <a:pt x="380" y="86"/>
                  </a:lnTo>
                  <a:lnTo>
                    <a:pt x="388" y="82"/>
                  </a:lnTo>
                  <a:lnTo>
                    <a:pt x="398" y="78"/>
                  </a:lnTo>
                  <a:lnTo>
                    <a:pt x="404" y="74"/>
                  </a:lnTo>
                  <a:lnTo>
                    <a:pt x="410" y="72"/>
                  </a:lnTo>
                  <a:lnTo>
                    <a:pt x="416" y="74"/>
                  </a:lnTo>
                  <a:lnTo>
                    <a:pt x="422" y="76"/>
                  </a:lnTo>
                  <a:lnTo>
                    <a:pt x="434" y="88"/>
                  </a:lnTo>
                  <a:lnTo>
                    <a:pt x="446" y="102"/>
                  </a:lnTo>
                  <a:lnTo>
                    <a:pt x="470" y="110"/>
                  </a:lnTo>
                  <a:lnTo>
                    <a:pt x="478" y="122"/>
                  </a:lnTo>
                  <a:lnTo>
                    <a:pt x="488" y="136"/>
                  </a:lnTo>
                  <a:lnTo>
                    <a:pt x="500" y="152"/>
                  </a:lnTo>
                  <a:lnTo>
                    <a:pt x="518" y="166"/>
                  </a:lnTo>
                  <a:lnTo>
                    <a:pt x="526" y="166"/>
                  </a:lnTo>
                  <a:lnTo>
                    <a:pt x="536" y="156"/>
                  </a:lnTo>
                  <a:lnTo>
                    <a:pt x="542" y="144"/>
                  </a:lnTo>
                  <a:lnTo>
                    <a:pt x="546" y="134"/>
                  </a:lnTo>
                  <a:lnTo>
                    <a:pt x="550" y="122"/>
                  </a:lnTo>
                  <a:lnTo>
                    <a:pt x="568" y="128"/>
                  </a:lnTo>
                  <a:lnTo>
                    <a:pt x="572" y="140"/>
                  </a:lnTo>
                  <a:lnTo>
                    <a:pt x="580" y="154"/>
                  </a:lnTo>
                  <a:lnTo>
                    <a:pt x="592" y="168"/>
                  </a:lnTo>
                  <a:lnTo>
                    <a:pt x="606" y="180"/>
                  </a:lnTo>
                  <a:lnTo>
                    <a:pt x="606" y="184"/>
                  </a:lnTo>
                  <a:lnTo>
                    <a:pt x="632" y="206"/>
                  </a:lnTo>
                  <a:lnTo>
                    <a:pt x="664" y="204"/>
                  </a:lnTo>
                  <a:lnTo>
                    <a:pt x="670" y="196"/>
                  </a:lnTo>
                  <a:lnTo>
                    <a:pt x="678" y="190"/>
                  </a:lnTo>
                  <a:lnTo>
                    <a:pt x="680" y="188"/>
                  </a:lnTo>
                  <a:lnTo>
                    <a:pt x="684" y="186"/>
                  </a:lnTo>
                  <a:lnTo>
                    <a:pt x="690" y="180"/>
                  </a:lnTo>
                  <a:lnTo>
                    <a:pt x="690" y="172"/>
                  </a:lnTo>
                  <a:lnTo>
                    <a:pt x="684" y="168"/>
                  </a:lnTo>
                  <a:lnTo>
                    <a:pt x="684" y="164"/>
                  </a:lnTo>
                  <a:lnTo>
                    <a:pt x="688" y="160"/>
                  </a:lnTo>
                  <a:lnTo>
                    <a:pt x="700" y="154"/>
                  </a:lnTo>
                  <a:lnTo>
                    <a:pt x="724" y="146"/>
                  </a:lnTo>
                  <a:lnTo>
                    <a:pt x="730" y="142"/>
                  </a:lnTo>
                  <a:lnTo>
                    <a:pt x="734" y="140"/>
                  </a:lnTo>
                  <a:lnTo>
                    <a:pt x="742" y="132"/>
                  </a:lnTo>
                  <a:lnTo>
                    <a:pt x="744" y="134"/>
                  </a:lnTo>
                  <a:lnTo>
                    <a:pt x="746" y="136"/>
                  </a:lnTo>
                  <a:lnTo>
                    <a:pt x="750" y="144"/>
                  </a:lnTo>
                  <a:lnTo>
                    <a:pt x="756" y="154"/>
                  </a:lnTo>
                  <a:lnTo>
                    <a:pt x="762" y="158"/>
                  </a:lnTo>
                  <a:lnTo>
                    <a:pt x="770" y="162"/>
                  </a:lnTo>
                  <a:lnTo>
                    <a:pt x="806" y="188"/>
                  </a:lnTo>
                  <a:lnTo>
                    <a:pt x="838" y="194"/>
                  </a:lnTo>
                  <a:lnTo>
                    <a:pt x="838" y="204"/>
                  </a:lnTo>
                  <a:lnTo>
                    <a:pt x="838" y="220"/>
                  </a:lnTo>
                  <a:lnTo>
                    <a:pt x="838" y="228"/>
                  </a:lnTo>
                  <a:lnTo>
                    <a:pt x="836" y="236"/>
                  </a:lnTo>
                  <a:lnTo>
                    <a:pt x="834" y="242"/>
                  </a:lnTo>
                  <a:lnTo>
                    <a:pt x="828" y="246"/>
                  </a:lnTo>
                  <a:lnTo>
                    <a:pt x="818" y="272"/>
                  </a:lnTo>
                  <a:lnTo>
                    <a:pt x="812" y="306"/>
                  </a:lnTo>
                  <a:lnTo>
                    <a:pt x="802" y="308"/>
                  </a:lnTo>
                  <a:lnTo>
                    <a:pt x="800" y="302"/>
                  </a:lnTo>
                  <a:lnTo>
                    <a:pt x="796" y="300"/>
                  </a:lnTo>
                  <a:lnTo>
                    <a:pt x="792" y="298"/>
                  </a:lnTo>
                  <a:lnTo>
                    <a:pt x="788" y="298"/>
                  </a:lnTo>
                  <a:lnTo>
                    <a:pt x="778" y="300"/>
                  </a:lnTo>
                  <a:lnTo>
                    <a:pt x="774" y="302"/>
                  </a:lnTo>
                  <a:lnTo>
                    <a:pt x="770" y="300"/>
                  </a:lnTo>
                  <a:lnTo>
                    <a:pt x="770" y="258"/>
                  </a:lnTo>
                  <a:lnTo>
                    <a:pt x="762" y="248"/>
                  </a:lnTo>
                  <a:lnTo>
                    <a:pt x="756" y="244"/>
                  </a:lnTo>
                  <a:lnTo>
                    <a:pt x="750" y="242"/>
                  </a:lnTo>
                  <a:lnTo>
                    <a:pt x="744" y="242"/>
                  </a:lnTo>
                  <a:lnTo>
                    <a:pt x="738" y="244"/>
                  </a:lnTo>
                  <a:lnTo>
                    <a:pt x="732" y="250"/>
                  </a:lnTo>
                  <a:lnTo>
                    <a:pt x="722" y="264"/>
                  </a:lnTo>
                  <a:lnTo>
                    <a:pt x="716" y="282"/>
                  </a:lnTo>
                  <a:lnTo>
                    <a:pt x="708" y="302"/>
                  </a:lnTo>
                  <a:lnTo>
                    <a:pt x="698" y="320"/>
                  </a:lnTo>
                  <a:lnTo>
                    <a:pt x="690" y="340"/>
                  </a:lnTo>
                  <a:lnTo>
                    <a:pt x="686" y="346"/>
                  </a:lnTo>
                  <a:lnTo>
                    <a:pt x="680" y="354"/>
                  </a:lnTo>
                  <a:lnTo>
                    <a:pt x="666" y="362"/>
                  </a:lnTo>
                  <a:lnTo>
                    <a:pt x="652" y="366"/>
                  </a:lnTo>
                  <a:lnTo>
                    <a:pt x="632" y="368"/>
                  </a:lnTo>
                  <a:lnTo>
                    <a:pt x="624" y="372"/>
                  </a:lnTo>
                  <a:lnTo>
                    <a:pt x="622" y="374"/>
                  </a:lnTo>
                  <a:lnTo>
                    <a:pt x="620" y="378"/>
                  </a:lnTo>
                  <a:lnTo>
                    <a:pt x="618" y="390"/>
                  </a:lnTo>
                  <a:lnTo>
                    <a:pt x="618" y="410"/>
                  </a:lnTo>
                  <a:lnTo>
                    <a:pt x="644" y="432"/>
                  </a:lnTo>
                  <a:lnTo>
                    <a:pt x="642" y="438"/>
                  </a:lnTo>
                  <a:lnTo>
                    <a:pt x="638" y="444"/>
                  </a:lnTo>
                  <a:lnTo>
                    <a:pt x="628" y="454"/>
                  </a:lnTo>
                  <a:lnTo>
                    <a:pt x="620" y="456"/>
                  </a:lnTo>
                  <a:lnTo>
                    <a:pt x="610" y="456"/>
                  </a:lnTo>
                  <a:lnTo>
                    <a:pt x="588" y="456"/>
                  </a:lnTo>
                  <a:lnTo>
                    <a:pt x="570" y="452"/>
                  </a:lnTo>
                  <a:lnTo>
                    <a:pt x="556" y="448"/>
                  </a:lnTo>
                  <a:lnTo>
                    <a:pt x="548" y="442"/>
                  </a:lnTo>
                  <a:lnTo>
                    <a:pt x="540" y="438"/>
                  </a:lnTo>
                  <a:lnTo>
                    <a:pt x="532" y="436"/>
                  </a:lnTo>
                  <a:lnTo>
                    <a:pt x="526" y="438"/>
                  </a:lnTo>
                  <a:lnTo>
                    <a:pt x="520" y="440"/>
                  </a:lnTo>
                  <a:lnTo>
                    <a:pt x="514" y="446"/>
                  </a:lnTo>
                  <a:lnTo>
                    <a:pt x="502" y="456"/>
                  </a:lnTo>
                  <a:lnTo>
                    <a:pt x="480" y="520"/>
                  </a:lnTo>
                  <a:lnTo>
                    <a:pt x="476" y="530"/>
                  </a:lnTo>
                  <a:lnTo>
                    <a:pt x="464"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1" name="Freeform 38"/>
            <p:cNvSpPr/>
            <p:nvPr/>
          </p:nvSpPr>
          <p:spPr bwMode="auto">
            <a:xfrm>
              <a:off x="6723175" y="293801"/>
              <a:ext cx="1768475" cy="1581150"/>
            </a:xfrm>
            <a:custGeom>
              <a:avLst/>
              <a:gdLst>
                <a:gd name="T0" fmla="*/ 750 w 1114"/>
                <a:gd name="T1" fmla="*/ 920 h 996"/>
                <a:gd name="T2" fmla="*/ 698 w 1114"/>
                <a:gd name="T3" fmla="*/ 952 h 996"/>
                <a:gd name="T4" fmla="*/ 656 w 1114"/>
                <a:gd name="T5" fmla="*/ 908 h 996"/>
                <a:gd name="T6" fmla="*/ 614 w 1114"/>
                <a:gd name="T7" fmla="*/ 872 h 996"/>
                <a:gd name="T8" fmla="*/ 568 w 1114"/>
                <a:gd name="T9" fmla="*/ 866 h 996"/>
                <a:gd name="T10" fmla="*/ 534 w 1114"/>
                <a:gd name="T11" fmla="*/ 824 h 996"/>
                <a:gd name="T12" fmla="*/ 488 w 1114"/>
                <a:gd name="T13" fmla="*/ 834 h 996"/>
                <a:gd name="T14" fmla="*/ 442 w 1114"/>
                <a:gd name="T15" fmla="*/ 860 h 996"/>
                <a:gd name="T16" fmla="*/ 360 w 1114"/>
                <a:gd name="T17" fmla="*/ 840 h 996"/>
                <a:gd name="T18" fmla="*/ 320 w 1114"/>
                <a:gd name="T19" fmla="*/ 790 h 996"/>
                <a:gd name="T20" fmla="*/ 288 w 1114"/>
                <a:gd name="T21" fmla="*/ 776 h 996"/>
                <a:gd name="T22" fmla="*/ 324 w 1114"/>
                <a:gd name="T23" fmla="*/ 756 h 996"/>
                <a:gd name="T24" fmla="*/ 288 w 1114"/>
                <a:gd name="T25" fmla="*/ 712 h 996"/>
                <a:gd name="T26" fmla="*/ 244 w 1114"/>
                <a:gd name="T27" fmla="*/ 716 h 996"/>
                <a:gd name="T28" fmla="*/ 220 w 1114"/>
                <a:gd name="T29" fmla="*/ 662 h 996"/>
                <a:gd name="T30" fmla="*/ 268 w 1114"/>
                <a:gd name="T31" fmla="*/ 592 h 996"/>
                <a:gd name="T32" fmla="*/ 304 w 1114"/>
                <a:gd name="T33" fmla="*/ 516 h 996"/>
                <a:gd name="T34" fmla="*/ 314 w 1114"/>
                <a:gd name="T35" fmla="*/ 550 h 996"/>
                <a:gd name="T36" fmla="*/ 358 w 1114"/>
                <a:gd name="T37" fmla="*/ 568 h 996"/>
                <a:gd name="T38" fmla="*/ 358 w 1114"/>
                <a:gd name="T39" fmla="*/ 484 h 996"/>
                <a:gd name="T40" fmla="*/ 360 w 1114"/>
                <a:gd name="T41" fmla="*/ 428 h 996"/>
                <a:gd name="T42" fmla="*/ 338 w 1114"/>
                <a:gd name="T43" fmla="*/ 348 h 996"/>
                <a:gd name="T44" fmla="*/ 362 w 1114"/>
                <a:gd name="T45" fmla="*/ 252 h 996"/>
                <a:gd name="T46" fmla="*/ 314 w 1114"/>
                <a:gd name="T47" fmla="*/ 158 h 996"/>
                <a:gd name="T48" fmla="*/ 252 w 1114"/>
                <a:gd name="T49" fmla="*/ 188 h 996"/>
                <a:gd name="T50" fmla="*/ 166 w 1114"/>
                <a:gd name="T51" fmla="*/ 218 h 996"/>
                <a:gd name="T52" fmla="*/ 130 w 1114"/>
                <a:gd name="T53" fmla="*/ 192 h 996"/>
                <a:gd name="T54" fmla="*/ 102 w 1114"/>
                <a:gd name="T55" fmla="*/ 126 h 996"/>
                <a:gd name="T56" fmla="*/ 44 w 1114"/>
                <a:gd name="T57" fmla="*/ 140 h 996"/>
                <a:gd name="T58" fmla="*/ 20 w 1114"/>
                <a:gd name="T59" fmla="*/ 96 h 996"/>
                <a:gd name="T60" fmla="*/ 72 w 1114"/>
                <a:gd name="T61" fmla="*/ 10 h 996"/>
                <a:gd name="T62" fmla="*/ 168 w 1114"/>
                <a:gd name="T63" fmla="*/ 16 h 996"/>
                <a:gd name="T64" fmla="*/ 282 w 1114"/>
                <a:gd name="T65" fmla="*/ 26 h 996"/>
                <a:gd name="T66" fmla="*/ 392 w 1114"/>
                <a:gd name="T67" fmla="*/ 184 h 996"/>
                <a:gd name="T68" fmla="*/ 458 w 1114"/>
                <a:gd name="T69" fmla="*/ 278 h 996"/>
                <a:gd name="T70" fmla="*/ 498 w 1114"/>
                <a:gd name="T71" fmla="*/ 330 h 996"/>
                <a:gd name="T72" fmla="*/ 570 w 1114"/>
                <a:gd name="T73" fmla="*/ 354 h 996"/>
                <a:gd name="T74" fmla="*/ 638 w 1114"/>
                <a:gd name="T75" fmla="*/ 366 h 996"/>
                <a:gd name="T76" fmla="*/ 716 w 1114"/>
                <a:gd name="T77" fmla="*/ 396 h 996"/>
                <a:gd name="T78" fmla="*/ 770 w 1114"/>
                <a:gd name="T79" fmla="*/ 448 h 996"/>
                <a:gd name="T80" fmla="*/ 814 w 1114"/>
                <a:gd name="T81" fmla="*/ 512 h 996"/>
                <a:gd name="T82" fmla="*/ 912 w 1114"/>
                <a:gd name="T83" fmla="*/ 486 h 996"/>
                <a:gd name="T84" fmla="*/ 990 w 1114"/>
                <a:gd name="T85" fmla="*/ 404 h 996"/>
                <a:gd name="T86" fmla="*/ 1084 w 1114"/>
                <a:gd name="T87" fmla="*/ 340 h 996"/>
                <a:gd name="T88" fmla="*/ 1084 w 1114"/>
                <a:gd name="T89" fmla="*/ 412 h 996"/>
                <a:gd name="T90" fmla="*/ 1112 w 1114"/>
                <a:gd name="T91" fmla="*/ 498 h 996"/>
                <a:gd name="T92" fmla="*/ 1096 w 1114"/>
                <a:gd name="T93" fmla="*/ 584 h 996"/>
                <a:gd name="T94" fmla="*/ 1088 w 1114"/>
                <a:gd name="T95" fmla="*/ 732 h 996"/>
                <a:gd name="T96" fmla="*/ 1028 w 1114"/>
                <a:gd name="T97" fmla="*/ 748 h 996"/>
                <a:gd name="T98" fmla="*/ 974 w 1114"/>
                <a:gd name="T99" fmla="*/ 772 h 996"/>
                <a:gd name="T100" fmla="*/ 942 w 1114"/>
                <a:gd name="T101" fmla="*/ 800 h 996"/>
                <a:gd name="T102" fmla="*/ 984 w 1114"/>
                <a:gd name="T103" fmla="*/ 910 h 996"/>
                <a:gd name="T104" fmla="*/ 972 w 1114"/>
                <a:gd name="T105" fmla="*/ 968 h 996"/>
                <a:gd name="T106" fmla="*/ 928 w 1114"/>
                <a:gd name="T107" fmla="*/ 924 h 996"/>
                <a:gd name="T108" fmla="*/ 904 w 1114"/>
                <a:gd name="T109" fmla="*/ 930 h 996"/>
                <a:gd name="T110" fmla="*/ 848 w 1114"/>
                <a:gd name="T111" fmla="*/ 972 h 996"/>
                <a:gd name="T112" fmla="*/ 812 w 1114"/>
                <a:gd name="T113" fmla="*/ 996 h 9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14" h="996">
                  <a:moveTo>
                    <a:pt x="812" y="996"/>
                  </a:moveTo>
                  <a:lnTo>
                    <a:pt x="812" y="996"/>
                  </a:lnTo>
                  <a:lnTo>
                    <a:pt x="772" y="958"/>
                  </a:lnTo>
                  <a:lnTo>
                    <a:pt x="760" y="936"/>
                  </a:lnTo>
                  <a:lnTo>
                    <a:pt x="754" y="926"/>
                  </a:lnTo>
                  <a:lnTo>
                    <a:pt x="750" y="920"/>
                  </a:lnTo>
                  <a:lnTo>
                    <a:pt x="742" y="916"/>
                  </a:lnTo>
                  <a:lnTo>
                    <a:pt x="736" y="912"/>
                  </a:lnTo>
                  <a:lnTo>
                    <a:pt x="726" y="910"/>
                  </a:lnTo>
                  <a:lnTo>
                    <a:pt x="716" y="912"/>
                  </a:lnTo>
                  <a:lnTo>
                    <a:pt x="698" y="952"/>
                  </a:lnTo>
                  <a:lnTo>
                    <a:pt x="692" y="950"/>
                  </a:lnTo>
                  <a:lnTo>
                    <a:pt x="684" y="946"/>
                  </a:lnTo>
                  <a:lnTo>
                    <a:pt x="672" y="932"/>
                  </a:lnTo>
                  <a:lnTo>
                    <a:pt x="664" y="918"/>
                  </a:lnTo>
                  <a:lnTo>
                    <a:pt x="660" y="910"/>
                  </a:lnTo>
                  <a:lnTo>
                    <a:pt x="656" y="908"/>
                  </a:lnTo>
                  <a:lnTo>
                    <a:pt x="654" y="904"/>
                  </a:lnTo>
                  <a:lnTo>
                    <a:pt x="650" y="896"/>
                  </a:lnTo>
                  <a:lnTo>
                    <a:pt x="628" y="892"/>
                  </a:lnTo>
                  <a:lnTo>
                    <a:pt x="620" y="880"/>
                  </a:lnTo>
                  <a:lnTo>
                    <a:pt x="614" y="872"/>
                  </a:lnTo>
                  <a:lnTo>
                    <a:pt x="608" y="868"/>
                  </a:lnTo>
                  <a:lnTo>
                    <a:pt x="602" y="864"/>
                  </a:lnTo>
                  <a:lnTo>
                    <a:pt x="588" y="862"/>
                  </a:lnTo>
                  <a:lnTo>
                    <a:pt x="572" y="860"/>
                  </a:lnTo>
                  <a:lnTo>
                    <a:pt x="568" y="866"/>
                  </a:lnTo>
                  <a:lnTo>
                    <a:pt x="554" y="870"/>
                  </a:lnTo>
                  <a:lnTo>
                    <a:pt x="544" y="870"/>
                  </a:lnTo>
                  <a:lnTo>
                    <a:pt x="538" y="866"/>
                  </a:lnTo>
                  <a:lnTo>
                    <a:pt x="536" y="860"/>
                  </a:lnTo>
                  <a:lnTo>
                    <a:pt x="534" y="852"/>
                  </a:lnTo>
                  <a:lnTo>
                    <a:pt x="534" y="842"/>
                  </a:lnTo>
                  <a:lnTo>
                    <a:pt x="534" y="824"/>
                  </a:lnTo>
                  <a:lnTo>
                    <a:pt x="526" y="816"/>
                  </a:lnTo>
                  <a:lnTo>
                    <a:pt x="520" y="814"/>
                  </a:lnTo>
                  <a:lnTo>
                    <a:pt x="514" y="812"/>
                  </a:lnTo>
                  <a:lnTo>
                    <a:pt x="506" y="812"/>
                  </a:lnTo>
                  <a:lnTo>
                    <a:pt x="488" y="834"/>
                  </a:lnTo>
                  <a:lnTo>
                    <a:pt x="474" y="842"/>
                  </a:lnTo>
                  <a:lnTo>
                    <a:pt x="468" y="848"/>
                  </a:lnTo>
                  <a:lnTo>
                    <a:pt x="460" y="852"/>
                  </a:lnTo>
                  <a:lnTo>
                    <a:pt x="452" y="858"/>
                  </a:lnTo>
                  <a:lnTo>
                    <a:pt x="442" y="860"/>
                  </a:lnTo>
                  <a:lnTo>
                    <a:pt x="422" y="866"/>
                  </a:lnTo>
                  <a:lnTo>
                    <a:pt x="404" y="868"/>
                  </a:lnTo>
                  <a:lnTo>
                    <a:pt x="380" y="858"/>
                  </a:lnTo>
                  <a:lnTo>
                    <a:pt x="372" y="852"/>
                  </a:lnTo>
                  <a:lnTo>
                    <a:pt x="364" y="846"/>
                  </a:lnTo>
                  <a:lnTo>
                    <a:pt x="360" y="840"/>
                  </a:lnTo>
                  <a:lnTo>
                    <a:pt x="354" y="832"/>
                  </a:lnTo>
                  <a:lnTo>
                    <a:pt x="348" y="814"/>
                  </a:lnTo>
                  <a:lnTo>
                    <a:pt x="336" y="796"/>
                  </a:lnTo>
                  <a:lnTo>
                    <a:pt x="332" y="792"/>
                  </a:lnTo>
                  <a:lnTo>
                    <a:pt x="330" y="790"/>
                  </a:lnTo>
                  <a:lnTo>
                    <a:pt x="320" y="790"/>
                  </a:lnTo>
                  <a:lnTo>
                    <a:pt x="304" y="788"/>
                  </a:lnTo>
                  <a:lnTo>
                    <a:pt x="302" y="790"/>
                  </a:lnTo>
                  <a:lnTo>
                    <a:pt x="294" y="786"/>
                  </a:lnTo>
                  <a:lnTo>
                    <a:pt x="290" y="782"/>
                  </a:lnTo>
                  <a:lnTo>
                    <a:pt x="288" y="776"/>
                  </a:lnTo>
                  <a:lnTo>
                    <a:pt x="286" y="770"/>
                  </a:lnTo>
                  <a:lnTo>
                    <a:pt x="294" y="768"/>
                  </a:lnTo>
                  <a:lnTo>
                    <a:pt x="304" y="766"/>
                  </a:lnTo>
                  <a:lnTo>
                    <a:pt x="314" y="762"/>
                  </a:lnTo>
                  <a:lnTo>
                    <a:pt x="324" y="756"/>
                  </a:lnTo>
                  <a:lnTo>
                    <a:pt x="322" y="736"/>
                  </a:lnTo>
                  <a:lnTo>
                    <a:pt x="318" y="722"/>
                  </a:lnTo>
                  <a:lnTo>
                    <a:pt x="310" y="708"/>
                  </a:lnTo>
                  <a:lnTo>
                    <a:pt x="296" y="708"/>
                  </a:lnTo>
                  <a:lnTo>
                    <a:pt x="288" y="712"/>
                  </a:lnTo>
                  <a:lnTo>
                    <a:pt x="284" y="720"/>
                  </a:lnTo>
                  <a:lnTo>
                    <a:pt x="278" y="732"/>
                  </a:lnTo>
                  <a:lnTo>
                    <a:pt x="270" y="732"/>
                  </a:lnTo>
                  <a:lnTo>
                    <a:pt x="264" y="730"/>
                  </a:lnTo>
                  <a:lnTo>
                    <a:pt x="252" y="724"/>
                  </a:lnTo>
                  <a:lnTo>
                    <a:pt x="244" y="716"/>
                  </a:lnTo>
                  <a:lnTo>
                    <a:pt x="234" y="712"/>
                  </a:lnTo>
                  <a:lnTo>
                    <a:pt x="232" y="702"/>
                  </a:lnTo>
                  <a:lnTo>
                    <a:pt x="228" y="696"/>
                  </a:lnTo>
                  <a:lnTo>
                    <a:pt x="220" y="686"/>
                  </a:lnTo>
                  <a:lnTo>
                    <a:pt x="220" y="662"/>
                  </a:lnTo>
                  <a:lnTo>
                    <a:pt x="232" y="650"/>
                  </a:lnTo>
                  <a:lnTo>
                    <a:pt x="244" y="640"/>
                  </a:lnTo>
                  <a:lnTo>
                    <a:pt x="260" y="616"/>
                  </a:lnTo>
                  <a:lnTo>
                    <a:pt x="264" y="602"/>
                  </a:lnTo>
                  <a:lnTo>
                    <a:pt x="268" y="592"/>
                  </a:lnTo>
                  <a:lnTo>
                    <a:pt x="274" y="582"/>
                  </a:lnTo>
                  <a:lnTo>
                    <a:pt x="280" y="572"/>
                  </a:lnTo>
                  <a:lnTo>
                    <a:pt x="292" y="556"/>
                  </a:lnTo>
                  <a:lnTo>
                    <a:pt x="298" y="546"/>
                  </a:lnTo>
                  <a:lnTo>
                    <a:pt x="302" y="536"/>
                  </a:lnTo>
                  <a:lnTo>
                    <a:pt x="304" y="516"/>
                  </a:lnTo>
                  <a:lnTo>
                    <a:pt x="308" y="518"/>
                  </a:lnTo>
                  <a:lnTo>
                    <a:pt x="312" y="520"/>
                  </a:lnTo>
                  <a:lnTo>
                    <a:pt x="316" y="528"/>
                  </a:lnTo>
                  <a:lnTo>
                    <a:pt x="316" y="538"/>
                  </a:lnTo>
                  <a:lnTo>
                    <a:pt x="314" y="550"/>
                  </a:lnTo>
                  <a:lnTo>
                    <a:pt x="316" y="556"/>
                  </a:lnTo>
                  <a:lnTo>
                    <a:pt x="318" y="562"/>
                  </a:lnTo>
                  <a:lnTo>
                    <a:pt x="322" y="568"/>
                  </a:lnTo>
                  <a:lnTo>
                    <a:pt x="330" y="572"/>
                  </a:lnTo>
                  <a:lnTo>
                    <a:pt x="348" y="572"/>
                  </a:lnTo>
                  <a:lnTo>
                    <a:pt x="358" y="568"/>
                  </a:lnTo>
                  <a:lnTo>
                    <a:pt x="366" y="562"/>
                  </a:lnTo>
                  <a:lnTo>
                    <a:pt x="368" y="524"/>
                  </a:lnTo>
                  <a:lnTo>
                    <a:pt x="368" y="508"/>
                  </a:lnTo>
                  <a:lnTo>
                    <a:pt x="366" y="494"/>
                  </a:lnTo>
                  <a:lnTo>
                    <a:pt x="358" y="484"/>
                  </a:lnTo>
                  <a:lnTo>
                    <a:pt x="352" y="474"/>
                  </a:lnTo>
                  <a:lnTo>
                    <a:pt x="348" y="466"/>
                  </a:lnTo>
                  <a:lnTo>
                    <a:pt x="348" y="458"/>
                  </a:lnTo>
                  <a:lnTo>
                    <a:pt x="350" y="452"/>
                  </a:lnTo>
                  <a:lnTo>
                    <a:pt x="352" y="444"/>
                  </a:lnTo>
                  <a:lnTo>
                    <a:pt x="360" y="428"/>
                  </a:lnTo>
                  <a:lnTo>
                    <a:pt x="358" y="410"/>
                  </a:lnTo>
                  <a:lnTo>
                    <a:pt x="352" y="392"/>
                  </a:lnTo>
                  <a:lnTo>
                    <a:pt x="346" y="380"/>
                  </a:lnTo>
                  <a:lnTo>
                    <a:pt x="340" y="372"/>
                  </a:lnTo>
                  <a:lnTo>
                    <a:pt x="338" y="348"/>
                  </a:lnTo>
                  <a:lnTo>
                    <a:pt x="350" y="320"/>
                  </a:lnTo>
                  <a:lnTo>
                    <a:pt x="352" y="306"/>
                  </a:lnTo>
                  <a:lnTo>
                    <a:pt x="354" y="294"/>
                  </a:lnTo>
                  <a:lnTo>
                    <a:pt x="364" y="268"/>
                  </a:lnTo>
                  <a:lnTo>
                    <a:pt x="362" y="252"/>
                  </a:lnTo>
                  <a:lnTo>
                    <a:pt x="360" y="236"/>
                  </a:lnTo>
                  <a:lnTo>
                    <a:pt x="356" y="218"/>
                  </a:lnTo>
                  <a:lnTo>
                    <a:pt x="350" y="202"/>
                  </a:lnTo>
                  <a:lnTo>
                    <a:pt x="342" y="188"/>
                  </a:lnTo>
                  <a:lnTo>
                    <a:pt x="334" y="174"/>
                  </a:lnTo>
                  <a:lnTo>
                    <a:pt x="324" y="164"/>
                  </a:lnTo>
                  <a:lnTo>
                    <a:pt x="314" y="158"/>
                  </a:lnTo>
                  <a:lnTo>
                    <a:pt x="296" y="158"/>
                  </a:lnTo>
                  <a:lnTo>
                    <a:pt x="284" y="160"/>
                  </a:lnTo>
                  <a:lnTo>
                    <a:pt x="272" y="164"/>
                  </a:lnTo>
                  <a:lnTo>
                    <a:pt x="262" y="172"/>
                  </a:lnTo>
                  <a:lnTo>
                    <a:pt x="252" y="188"/>
                  </a:lnTo>
                  <a:lnTo>
                    <a:pt x="244" y="198"/>
                  </a:lnTo>
                  <a:lnTo>
                    <a:pt x="234" y="204"/>
                  </a:lnTo>
                  <a:lnTo>
                    <a:pt x="216" y="208"/>
                  </a:lnTo>
                  <a:lnTo>
                    <a:pt x="198" y="210"/>
                  </a:lnTo>
                  <a:lnTo>
                    <a:pt x="182" y="214"/>
                  </a:lnTo>
                  <a:lnTo>
                    <a:pt x="166" y="218"/>
                  </a:lnTo>
                  <a:lnTo>
                    <a:pt x="152" y="222"/>
                  </a:lnTo>
                  <a:lnTo>
                    <a:pt x="144" y="218"/>
                  </a:lnTo>
                  <a:lnTo>
                    <a:pt x="138" y="212"/>
                  </a:lnTo>
                  <a:lnTo>
                    <a:pt x="134" y="208"/>
                  </a:lnTo>
                  <a:lnTo>
                    <a:pt x="132" y="202"/>
                  </a:lnTo>
                  <a:lnTo>
                    <a:pt x="130" y="192"/>
                  </a:lnTo>
                  <a:lnTo>
                    <a:pt x="128" y="184"/>
                  </a:lnTo>
                  <a:lnTo>
                    <a:pt x="124" y="164"/>
                  </a:lnTo>
                  <a:lnTo>
                    <a:pt x="118" y="148"/>
                  </a:lnTo>
                  <a:lnTo>
                    <a:pt x="110" y="136"/>
                  </a:lnTo>
                  <a:lnTo>
                    <a:pt x="102" y="126"/>
                  </a:lnTo>
                  <a:lnTo>
                    <a:pt x="86" y="120"/>
                  </a:lnTo>
                  <a:lnTo>
                    <a:pt x="72" y="116"/>
                  </a:lnTo>
                  <a:lnTo>
                    <a:pt x="62" y="114"/>
                  </a:lnTo>
                  <a:lnTo>
                    <a:pt x="54" y="116"/>
                  </a:lnTo>
                  <a:lnTo>
                    <a:pt x="48" y="122"/>
                  </a:lnTo>
                  <a:lnTo>
                    <a:pt x="46" y="130"/>
                  </a:lnTo>
                  <a:lnTo>
                    <a:pt x="44" y="140"/>
                  </a:lnTo>
                  <a:lnTo>
                    <a:pt x="44" y="156"/>
                  </a:lnTo>
                  <a:lnTo>
                    <a:pt x="0" y="124"/>
                  </a:lnTo>
                  <a:lnTo>
                    <a:pt x="0" y="118"/>
                  </a:lnTo>
                  <a:lnTo>
                    <a:pt x="20" y="96"/>
                  </a:lnTo>
                  <a:lnTo>
                    <a:pt x="24" y="58"/>
                  </a:lnTo>
                  <a:lnTo>
                    <a:pt x="10" y="46"/>
                  </a:lnTo>
                  <a:lnTo>
                    <a:pt x="72" y="10"/>
                  </a:lnTo>
                  <a:lnTo>
                    <a:pt x="88" y="4"/>
                  </a:lnTo>
                  <a:lnTo>
                    <a:pt x="104" y="0"/>
                  </a:lnTo>
                  <a:lnTo>
                    <a:pt x="122" y="0"/>
                  </a:lnTo>
                  <a:lnTo>
                    <a:pt x="142" y="2"/>
                  </a:lnTo>
                  <a:lnTo>
                    <a:pt x="156" y="10"/>
                  </a:lnTo>
                  <a:lnTo>
                    <a:pt x="168" y="16"/>
                  </a:lnTo>
                  <a:lnTo>
                    <a:pt x="184" y="18"/>
                  </a:lnTo>
                  <a:lnTo>
                    <a:pt x="204" y="20"/>
                  </a:lnTo>
                  <a:lnTo>
                    <a:pt x="224" y="16"/>
                  </a:lnTo>
                  <a:lnTo>
                    <a:pt x="240" y="14"/>
                  </a:lnTo>
                  <a:lnTo>
                    <a:pt x="258" y="18"/>
                  </a:lnTo>
                  <a:lnTo>
                    <a:pt x="282" y="26"/>
                  </a:lnTo>
                  <a:lnTo>
                    <a:pt x="324" y="78"/>
                  </a:lnTo>
                  <a:lnTo>
                    <a:pt x="348" y="106"/>
                  </a:lnTo>
                  <a:lnTo>
                    <a:pt x="374" y="136"/>
                  </a:lnTo>
                  <a:lnTo>
                    <a:pt x="392" y="184"/>
                  </a:lnTo>
                  <a:lnTo>
                    <a:pt x="436" y="222"/>
                  </a:lnTo>
                  <a:lnTo>
                    <a:pt x="446" y="236"/>
                  </a:lnTo>
                  <a:lnTo>
                    <a:pt x="452" y="246"/>
                  </a:lnTo>
                  <a:lnTo>
                    <a:pt x="456" y="258"/>
                  </a:lnTo>
                  <a:lnTo>
                    <a:pt x="458" y="278"/>
                  </a:lnTo>
                  <a:lnTo>
                    <a:pt x="464" y="284"/>
                  </a:lnTo>
                  <a:lnTo>
                    <a:pt x="470" y="290"/>
                  </a:lnTo>
                  <a:lnTo>
                    <a:pt x="492" y="306"/>
                  </a:lnTo>
                  <a:lnTo>
                    <a:pt x="496" y="314"/>
                  </a:lnTo>
                  <a:lnTo>
                    <a:pt x="498" y="330"/>
                  </a:lnTo>
                  <a:lnTo>
                    <a:pt x="504" y="354"/>
                  </a:lnTo>
                  <a:lnTo>
                    <a:pt x="514" y="358"/>
                  </a:lnTo>
                  <a:lnTo>
                    <a:pt x="532" y="358"/>
                  </a:lnTo>
                  <a:lnTo>
                    <a:pt x="552" y="356"/>
                  </a:lnTo>
                  <a:lnTo>
                    <a:pt x="570" y="354"/>
                  </a:lnTo>
                  <a:lnTo>
                    <a:pt x="580" y="354"/>
                  </a:lnTo>
                  <a:lnTo>
                    <a:pt x="588" y="354"/>
                  </a:lnTo>
                  <a:lnTo>
                    <a:pt x="600" y="358"/>
                  </a:lnTo>
                  <a:lnTo>
                    <a:pt x="614" y="366"/>
                  </a:lnTo>
                  <a:lnTo>
                    <a:pt x="638" y="366"/>
                  </a:lnTo>
                  <a:lnTo>
                    <a:pt x="642" y="362"/>
                  </a:lnTo>
                  <a:lnTo>
                    <a:pt x="646" y="360"/>
                  </a:lnTo>
                  <a:lnTo>
                    <a:pt x="662" y="358"/>
                  </a:lnTo>
                  <a:lnTo>
                    <a:pt x="704" y="396"/>
                  </a:lnTo>
                  <a:lnTo>
                    <a:pt x="716" y="396"/>
                  </a:lnTo>
                  <a:lnTo>
                    <a:pt x="728" y="396"/>
                  </a:lnTo>
                  <a:lnTo>
                    <a:pt x="740" y="400"/>
                  </a:lnTo>
                  <a:lnTo>
                    <a:pt x="748" y="404"/>
                  </a:lnTo>
                  <a:lnTo>
                    <a:pt x="754" y="410"/>
                  </a:lnTo>
                  <a:lnTo>
                    <a:pt x="770" y="448"/>
                  </a:lnTo>
                  <a:lnTo>
                    <a:pt x="772" y="458"/>
                  </a:lnTo>
                  <a:lnTo>
                    <a:pt x="778" y="470"/>
                  </a:lnTo>
                  <a:lnTo>
                    <a:pt x="784" y="484"/>
                  </a:lnTo>
                  <a:lnTo>
                    <a:pt x="792" y="496"/>
                  </a:lnTo>
                  <a:lnTo>
                    <a:pt x="802" y="506"/>
                  </a:lnTo>
                  <a:lnTo>
                    <a:pt x="808" y="510"/>
                  </a:lnTo>
                  <a:lnTo>
                    <a:pt x="814" y="512"/>
                  </a:lnTo>
                  <a:lnTo>
                    <a:pt x="822" y="514"/>
                  </a:lnTo>
                  <a:lnTo>
                    <a:pt x="830" y="512"/>
                  </a:lnTo>
                  <a:lnTo>
                    <a:pt x="838" y="510"/>
                  </a:lnTo>
                  <a:lnTo>
                    <a:pt x="846" y="506"/>
                  </a:lnTo>
                  <a:lnTo>
                    <a:pt x="878" y="498"/>
                  </a:lnTo>
                  <a:lnTo>
                    <a:pt x="912" y="486"/>
                  </a:lnTo>
                  <a:lnTo>
                    <a:pt x="928" y="476"/>
                  </a:lnTo>
                  <a:lnTo>
                    <a:pt x="942" y="454"/>
                  </a:lnTo>
                  <a:lnTo>
                    <a:pt x="956" y="436"/>
                  </a:lnTo>
                  <a:lnTo>
                    <a:pt x="972" y="420"/>
                  </a:lnTo>
                  <a:lnTo>
                    <a:pt x="990" y="404"/>
                  </a:lnTo>
                  <a:lnTo>
                    <a:pt x="1016" y="376"/>
                  </a:lnTo>
                  <a:lnTo>
                    <a:pt x="1064" y="336"/>
                  </a:lnTo>
                  <a:lnTo>
                    <a:pt x="1078" y="338"/>
                  </a:lnTo>
                  <a:lnTo>
                    <a:pt x="1084" y="340"/>
                  </a:lnTo>
                  <a:lnTo>
                    <a:pt x="1086" y="342"/>
                  </a:lnTo>
                  <a:lnTo>
                    <a:pt x="1088" y="346"/>
                  </a:lnTo>
                  <a:lnTo>
                    <a:pt x="1086" y="350"/>
                  </a:lnTo>
                  <a:lnTo>
                    <a:pt x="1084" y="370"/>
                  </a:lnTo>
                  <a:lnTo>
                    <a:pt x="1084" y="412"/>
                  </a:lnTo>
                  <a:lnTo>
                    <a:pt x="1100" y="428"/>
                  </a:lnTo>
                  <a:lnTo>
                    <a:pt x="1108" y="442"/>
                  </a:lnTo>
                  <a:lnTo>
                    <a:pt x="1112" y="448"/>
                  </a:lnTo>
                  <a:lnTo>
                    <a:pt x="1114" y="456"/>
                  </a:lnTo>
                  <a:lnTo>
                    <a:pt x="1112" y="498"/>
                  </a:lnTo>
                  <a:lnTo>
                    <a:pt x="1102" y="524"/>
                  </a:lnTo>
                  <a:lnTo>
                    <a:pt x="1098" y="530"/>
                  </a:lnTo>
                  <a:lnTo>
                    <a:pt x="1094" y="536"/>
                  </a:lnTo>
                  <a:lnTo>
                    <a:pt x="1092" y="550"/>
                  </a:lnTo>
                  <a:lnTo>
                    <a:pt x="1094" y="566"/>
                  </a:lnTo>
                  <a:lnTo>
                    <a:pt x="1096" y="584"/>
                  </a:lnTo>
                  <a:lnTo>
                    <a:pt x="1096" y="650"/>
                  </a:lnTo>
                  <a:lnTo>
                    <a:pt x="1086" y="690"/>
                  </a:lnTo>
                  <a:lnTo>
                    <a:pt x="1088" y="732"/>
                  </a:lnTo>
                  <a:lnTo>
                    <a:pt x="1080" y="742"/>
                  </a:lnTo>
                  <a:lnTo>
                    <a:pt x="1074" y="746"/>
                  </a:lnTo>
                  <a:lnTo>
                    <a:pt x="1068" y="750"/>
                  </a:lnTo>
                  <a:lnTo>
                    <a:pt x="1046" y="752"/>
                  </a:lnTo>
                  <a:lnTo>
                    <a:pt x="1028" y="748"/>
                  </a:lnTo>
                  <a:lnTo>
                    <a:pt x="1014" y="746"/>
                  </a:lnTo>
                  <a:lnTo>
                    <a:pt x="990" y="744"/>
                  </a:lnTo>
                  <a:lnTo>
                    <a:pt x="986" y="752"/>
                  </a:lnTo>
                  <a:lnTo>
                    <a:pt x="982" y="758"/>
                  </a:lnTo>
                  <a:lnTo>
                    <a:pt x="978" y="764"/>
                  </a:lnTo>
                  <a:lnTo>
                    <a:pt x="974" y="772"/>
                  </a:lnTo>
                  <a:lnTo>
                    <a:pt x="964" y="774"/>
                  </a:lnTo>
                  <a:lnTo>
                    <a:pt x="956" y="778"/>
                  </a:lnTo>
                  <a:lnTo>
                    <a:pt x="950" y="782"/>
                  </a:lnTo>
                  <a:lnTo>
                    <a:pt x="946" y="788"/>
                  </a:lnTo>
                  <a:lnTo>
                    <a:pt x="944" y="794"/>
                  </a:lnTo>
                  <a:lnTo>
                    <a:pt x="942" y="800"/>
                  </a:lnTo>
                  <a:lnTo>
                    <a:pt x="944" y="820"/>
                  </a:lnTo>
                  <a:lnTo>
                    <a:pt x="960" y="846"/>
                  </a:lnTo>
                  <a:lnTo>
                    <a:pt x="964" y="866"/>
                  </a:lnTo>
                  <a:lnTo>
                    <a:pt x="972" y="888"/>
                  </a:lnTo>
                  <a:lnTo>
                    <a:pt x="984" y="910"/>
                  </a:lnTo>
                  <a:lnTo>
                    <a:pt x="996" y="936"/>
                  </a:lnTo>
                  <a:lnTo>
                    <a:pt x="1006" y="976"/>
                  </a:lnTo>
                  <a:lnTo>
                    <a:pt x="992" y="976"/>
                  </a:lnTo>
                  <a:lnTo>
                    <a:pt x="982" y="972"/>
                  </a:lnTo>
                  <a:lnTo>
                    <a:pt x="972" y="968"/>
                  </a:lnTo>
                  <a:lnTo>
                    <a:pt x="962" y="962"/>
                  </a:lnTo>
                  <a:lnTo>
                    <a:pt x="948" y="950"/>
                  </a:lnTo>
                  <a:lnTo>
                    <a:pt x="936" y="942"/>
                  </a:lnTo>
                  <a:lnTo>
                    <a:pt x="934" y="934"/>
                  </a:lnTo>
                  <a:lnTo>
                    <a:pt x="932" y="928"/>
                  </a:lnTo>
                  <a:lnTo>
                    <a:pt x="928" y="924"/>
                  </a:lnTo>
                  <a:lnTo>
                    <a:pt x="924" y="920"/>
                  </a:lnTo>
                  <a:lnTo>
                    <a:pt x="918" y="920"/>
                  </a:lnTo>
                  <a:lnTo>
                    <a:pt x="914" y="918"/>
                  </a:lnTo>
                  <a:lnTo>
                    <a:pt x="910" y="920"/>
                  </a:lnTo>
                  <a:lnTo>
                    <a:pt x="906" y="922"/>
                  </a:lnTo>
                  <a:lnTo>
                    <a:pt x="904" y="930"/>
                  </a:lnTo>
                  <a:lnTo>
                    <a:pt x="888" y="934"/>
                  </a:lnTo>
                  <a:lnTo>
                    <a:pt x="874" y="940"/>
                  </a:lnTo>
                  <a:lnTo>
                    <a:pt x="848" y="954"/>
                  </a:lnTo>
                  <a:lnTo>
                    <a:pt x="848" y="972"/>
                  </a:lnTo>
                  <a:lnTo>
                    <a:pt x="852" y="976"/>
                  </a:lnTo>
                  <a:lnTo>
                    <a:pt x="840" y="982"/>
                  </a:lnTo>
                  <a:lnTo>
                    <a:pt x="832" y="992"/>
                  </a:lnTo>
                  <a:lnTo>
                    <a:pt x="812" y="99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2" name="Freeform 39"/>
            <p:cNvSpPr/>
            <p:nvPr/>
          </p:nvSpPr>
          <p:spPr bwMode="auto">
            <a:xfrm>
              <a:off x="3181350" y="2301875"/>
              <a:ext cx="2238375" cy="1905000"/>
            </a:xfrm>
            <a:custGeom>
              <a:avLst/>
              <a:gdLst>
                <a:gd name="T0" fmla="*/ 1230 w 1410"/>
                <a:gd name="T1" fmla="*/ 918 h 1200"/>
                <a:gd name="T2" fmla="*/ 1196 w 1410"/>
                <a:gd name="T3" fmla="*/ 976 h 1200"/>
                <a:gd name="T4" fmla="*/ 1214 w 1410"/>
                <a:gd name="T5" fmla="*/ 1092 h 1200"/>
                <a:gd name="T6" fmla="*/ 1172 w 1410"/>
                <a:gd name="T7" fmla="*/ 1136 h 1200"/>
                <a:gd name="T8" fmla="*/ 1124 w 1410"/>
                <a:gd name="T9" fmla="*/ 1194 h 1200"/>
                <a:gd name="T10" fmla="*/ 1036 w 1410"/>
                <a:gd name="T11" fmla="*/ 1182 h 1200"/>
                <a:gd name="T12" fmla="*/ 972 w 1410"/>
                <a:gd name="T13" fmla="*/ 1096 h 1200"/>
                <a:gd name="T14" fmla="*/ 908 w 1410"/>
                <a:gd name="T15" fmla="*/ 1054 h 1200"/>
                <a:gd name="T16" fmla="*/ 834 w 1410"/>
                <a:gd name="T17" fmla="*/ 1030 h 1200"/>
                <a:gd name="T18" fmla="*/ 826 w 1410"/>
                <a:gd name="T19" fmla="*/ 1080 h 1200"/>
                <a:gd name="T20" fmla="*/ 788 w 1410"/>
                <a:gd name="T21" fmla="*/ 1120 h 1200"/>
                <a:gd name="T22" fmla="*/ 696 w 1410"/>
                <a:gd name="T23" fmla="*/ 1046 h 1200"/>
                <a:gd name="T24" fmla="*/ 764 w 1410"/>
                <a:gd name="T25" fmla="*/ 1022 h 1200"/>
                <a:gd name="T26" fmla="*/ 812 w 1410"/>
                <a:gd name="T27" fmla="*/ 1010 h 1200"/>
                <a:gd name="T28" fmla="*/ 818 w 1410"/>
                <a:gd name="T29" fmla="*/ 922 h 1200"/>
                <a:gd name="T30" fmla="*/ 878 w 1410"/>
                <a:gd name="T31" fmla="*/ 860 h 1200"/>
                <a:gd name="T32" fmla="*/ 876 w 1410"/>
                <a:gd name="T33" fmla="*/ 776 h 1200"/>
                <a:gd name="T34" fmla="*/ 846 w 1410"/>
                <a:gd name="T35" fmla="*/ 662 h 1200"/>
                <a:gd name="T36" fmla="*/ 760 w 1410"/>
                <a:gd name="T37" fmla="*/ 608 h 1200"/>
                <a:gd name="T38" fmla="*/ 638 w 1410"/>
                <a:gd name="T39" fmla="*/ 510 h 1200"/>
                <a:gd name="T40" fmla="*/ 506 w 1410"/>
                <a:gd name="T41" fmla="*/ 456 h 1200"/>
                <a:gd name="T42" fmla="*/ 412 w 1410"/>
                <a:gd name="T43" fmla="*/ 428 h 1200"/>
                <a:gd name="T44" fmla="*/ 356 w 1410"/>
                <a:gd name="T45" fmla="*/ 460 h 1200"/>
                <a:gd name="T46" fmla="*/ 318 w 1410"/>
                <a:gd name="T47" fmla="*/ 494 h 1200"/>
                <a:gd name="T48" fmla="*/ 182 w 1410"/>
                <a:gd name="T49" fmla="*/ 398 h 1200"/>
                <a:gd name="T50" fmla="*/ 42 w 1410"/>
                <a:gd name="T51" fmla="*/ 378 h 1200"/>
                <a:gd name="T52" fmla="*/ 8 w 1410"/>
                <a:gd name="T53" fmla="*/ 326 h 1200"/>
                <a:gd name="T54" fmla="*/ 12 w 1410"/>
                <a:gd name="T55" fmla="*/ 278 h 1200"/>
                <a:gd name="T56" fmla="*/ 100 w 1410"/>
                <a:gd name="T57" fmla="*/ 232 h 1200"/>
                <a:gd name="T58" fmla="*/ 156 w 1410"/>
                <a:gd name="T59" fmla="*/ 146 h 1200"/>
                <a:gd name="T60" fmla="*/ 274 w 1410"/>
                <a:gd name="T61" fmla="*/ 120 h 1200"/>
                <a:gd name="T62" fmla="*/ 308 w 1410"/>
                <a:gd name="T63" fmla="*/ 38 h 1200"/>
                <a:gd name="T64" fmla="*/ 346 w 1410"/>
                <a:gd name="T65" fmla="*/ 4 h 1200"/>
                <a:gd name="T66" fmla="*/ 450 w 1410"/>
                <a:gd name="T67" fmla="*/ 90 h 1200"/>
                <a:gd name="T68" fmla="*/ 446 w 1410"/>
                <a:gd name="T69" fmla="*/ 180 h 1200"/>
                <a:gd name="T70" fmla="*/ 506 w 1410"/>
                <a:gd name="T71" fmla="*/ 280 h 1200"/>
                <a:gd name="T72" fmla="*/ 652 w 1410"/>
                <a:gd name="T73" fmla="*/ 252 h 1200"/>
                <a:gd name="T74" fmla="*/ 626 w 1410"/>
                <a:gd name="T75" fmla="*/ 314 h 1200"/>
                <a:gd name="T76" fmla="*/ 632 w 1410"/>
                <a:gd name="T77" fmla="*/ 372 h 1200"/>
                <a:gd name="T78" fmla="*/ 702 w 1410"/>
                <a:gd name="T79" fmla="*/ 456 h 1200"/>
                <a:gd name="T80" fmla="*/ 780 w 1410"/>
                <a:gd name="T81" fmla="*/ 514 h 1200"/>
                <a:gd name="T82" fmla="*/ 808 w 1410"/>
                <a:gd name="T83" fmla="*/ 456 h 1200"/>
                <a:gd name="T84" fmla="*/ 868 w 1410"/>
                <a:gd name="T85" fmla="*/ 450 h 1200"/>
                <a:gd name="T86" fmla="*/ 938 w 1410"/>
                <a:gd name="T87" fmla="*/ 438 h 1200"/>
                <a:gd name="T88" fmla="*/ 1002 w 1410"/>
                <a:gd name="T89" fmla="*/ 440 h 1200"/>
                <a:gd name="T90" fmla="*/ 940 w 1410"/>
                <a:gd name="T91" fmla="*/ 512 h 1200"/>
                <a:gd name="T92" fmla="*/ 974 w 1410"/>
                <a:gd name="T93" fmla="*/ 642 h 1200"/>
                <a:gd name="T94" fmla="*/ 1024 w 1410"/>
                <a:gd name="T95" fmla="*/ 652 h 1200"/>
                <a:gd name="T96" fmla="*/ 1106 w 1410"/>
                <a:gd name="T97" fmla="*/ 762 h 1200"/>
                <a:gd name="T98" fmla="*/ 1152 w 1410"/>
                <a:gd name="T99" fmla="*/ 868 h 1200"/>
                <a:gd name="T100" fmla="*/ 1230 w 1410"/>
                <a:gd name="T101" fmla="*/ 850 h 1200"/>
                <a:gd name="T102" fmla="*/ 1250 w 1410"/>
                <a:gd name="T103" fmla="*/ 792 h 1200"/>
                <a:gd name="T104" fmla="*/ 1214 w 1410"/>
                <a:gd name="T105" fmla="*/ 742 h 1200"/>
                <a:gd name="T106" fmla="*/ 1258 w 1410"/>
                <a:gd name="T107" fmla="*/ 678 h 1200"/>
                <a:gd name="T108" fmla="*/ 1278 w 1410"/>
                <a:gd name="T109" fmla="*/ 688 h 1200"/>
                <a:gd name="T110" fmla="*/ 1344 w 1410"/>
                <a:gd name="T111" fmla="*/ 736 h 1200"/>
                <a:gd name="T112" fmla="*/ 1404 w 1410"/>
                <a:gd name="T113" fmla="*/ 860 h 1200"/>
                <a:gd name="T114" fmla="*/ 1360 w 1410"/>
                <a:gd name="T115" fmla="*/ 880 h 1200"/>
                <a:gd name="T116" fmla="*/ 1324 w 1410"/>
                <a:gd name="T117" fmla="*/ 938 h 1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0" h="1200">
                  <a:moveTo>
                    <a:pt x="1314" y="940"/>
                  </a:moveTo>
                  <a:lnTo>
                    <a:pt x="1314" y="940"/>
                  </a:lnTo>
                  <a:lnTo>
                    <a:pt x="1302" y="932"/>
                  </a:lnTo>
                  <a:lnTo>
                    <a:pt x="1290" y="926"/>
                  </a:lnTo>
                  <a:lnTo>
                    <a:pt x="1280" y="922"/>
                  </a:lnTo>
                  <a:lnTo>
                    <a:pt x="1270" y="918"/>
                  </a:lnTo>
                  <a:lnTo>
                    <a:pt x="1250" y="916"/>
                  </a:lnTo>
                  <a:lnTo>
                    <a:pt x="1230" y="918"/>
                  </a:lnTo>
                  <a:lnTo>
                    <a:pt x="1220" y="920"/>
                  </a:lnTo>
                  <a:lnTo>
                    <a:pt x="1208" y="924"/>
                  </a:lnTo>
                  <a:lnTo>
                    <a:pt x="1202" y="936"/>
                  </a:lnTo>
                  <a:lnTo>
                    <a:pt x="1198" y="950"/>
                  </a:lnTo>
                  <a:lnTo>
                    <a:pt x="1196" y="962"/>
                  </a:lnTo>
                  <a:lnTo>
                    <a:pt x="1196" y="976"/>
                  </a:lnTo>
                  <a:lnTo>
                    <a:pt x="1200" y="990"/>
                  </a:lnTo>
                  <a:lnTo>
                    <a:pt x="1204" y="1006"/>
                  </a:lnTo>
                  <a:lnTo>
                    <a:pt x="1216" y="1036"/>
                  </a:lnTo>
                  <a:lnTo>
                    <a:pt x="1218" y="1062"/>
                  </a:lnTo>
                  <a:lnTo>
                    <a:pt x="1218" y="1076"/>
                  </a:lnTo>
                  <a:lnTo>
                    <a:pt x="1214" y="1092"/>
                  </a:lnTo>
                  <a:lnTo>
                    <a:pt x="1164" y="1092"/>
                  </a:lnTo>
                  <a:lnTo>
                    <a:pt x="1154" y="1098"/>
                  </a:lnTo>
                  <a:lnTo>
                    <a:pt x="1152" y="1102"/>
                  </a:lnTo>
                  <a:lnTo>
                    <a:pt x="1150" y="1120"/>
                  </a:lnTo>
                  <a:lnTo>
                    <a:pt x="1172" y="1136"/>
                  </a:lnTo>
                  <a:lnTo>
                    <a:pt x="1172" y="1150"/>
                  </a:lnTo>
                  <a:lnTo>
                    <a:pt x="1166" y="1166"/>
                  </a:lnTo>
                  <a:lnTo>
                    <a:pt x="1160" y="1182"/>
                  </a:lnTo>
                  <a:lnTo>
                    <a:pt x="1144" y="1184"/>
                  </a:lnTo>
                  <a:lnTo>
                    <a:pt x="1134" y="1188"/>
                  </a:lnTo>
                  <a:lnTo>
                    <a:pt x="1124" y="1194"/>
                  </a:lnTo>
                  <a:lnTo>
                    <a:pt x="1112" y="1198"/>
                  </a:lnTo>
                  <a:lnTo>
                    <a:pt x="1056" y="1200"/>
                  </a:lnTo>
                  <a:lnTo>
                    <a:pt x="1050" y="1198"/>
                  </a:lnTo>
                  <a:lnTo>
                    <a:pt x="1044" y="1188"/>
                  </a:lnTo>
                  <a:lnTo>
                    <a:pt x="1036" y="1182"/>
                  </a:lnTo>
                  <a:lnTo>
                    <a:pt x="1030" y="1178"/>
                  </a:lnTo>
                  <a:lnTo>
                    <a:pt x="1024" y="1176"/>
                  </a:lnTo>
                  <a:lnTo>
                    <a:pt x="1018" y="1160"/>
                  </a:lnTo>
                  <a:lnTo>
                    <a:pt x="996" y="1116"/>
                  </a:lnTo>
                  <a:lnTo>
                    <a:pt x="972" y="1096"/>
                  </a:lnTo>
                  <a:lnTo>
                    <a:pt x="968" y="1090"/>
                  </a:lnTo>
                  <a:lnTo>
                    <a:pt x="962" y="1084"/>
                  </a:lnTo>
                  <a:lnTo>
                    <a:pt x="950" y="1074"/>
                  </a:lnTo>
                  <a:lnTo>
                    <a:pt x="938" y="1070"/>
                  </a:lnTo>
                  <a:lnTo>
                    <a:pt x="928" y="1066"/>
                  </a:lnTo>
                  <a:lnTo>
                    <a:pt x="908" y="1054"/>
                  </a:lnTo>
                  <a:lnTo>
                    <a:pt x="900" y="1036"/>
                  </a:lnTo>
                  <a:lnTo>
                    <a:pt x="892" y="1024"/>
                  </a:lnTo>
                  <a:lnTo>
                    <a:pt x="884" y="1016"/>
                  </a:lnTo>
                  <a:lnTo>
                    <a:pt x="876" y="1014"/>
                  </a:lnTo>
                  <a:lnTo>
                    <a:pt x="868" y="1014"/>
                  </a:lnTo>
                  <a:lnTo>
                    <a:pt x="858" y="1016"/>
                  </a:lnTo>
                  <a:lnTo>
                    <a:pt x="834" y="1030"/>
                  </a:lnTo>
                  <a:lnTo>
                    <a:pt x="826" y="1038"/>
                  </a:lnTo>
                  <a:lnTo>
                    <a:pt x="820" y="1044"/>
                  </a:lnTo>
                  <a:lnTo>
                    <a:pt x="818" y="1052"/>
                  </a:lnTo>
                  <a:lnTo>
                    <a:pt x="818" y="1066"/>
                  </a:lnTo>
                  <a:lnTo>
                    <a:pt x="822" y="1074"/>
                  </a:lnTo>
                  <a:lnTo>
                    <a:pt x="826" y="1080"/>
                  </a:lnTo>
                  <a:lnTo>
                    <a:pt x="828" y="1090"/>
                  </a:lnTo>
                  <a:lnTo>
                    <a:pt x="830" y="1104"/>
                  </a:lnTo>
                  <a:lnTo>
                    <a:pt x="818" y="1112"/>
                  </a:lnTo>
                  <a:lnTo>
                    <a:pt x="812" y="1116"/>
                  </a:lnTo>
                  <a:lnTo>
                    <a:pt x="804" y="1118"/>
                  </a:lnTo>
                  <a:lnTo>
                    <a:pt x="788" y="1120"/>
                  </a:lnTo>
                  <a:lnTo>
                    <a:pt x="764" y="1104"/>
                  </a:lnTo>
                  <a:lnTo>
                    <a:pt x="742" y="1090"/>
                  </a:lnTo>
                  <a:lnTo>
                    <a:pt x="724" y="1074"/>
                  </a:lnTo>
                  <a:lnTo>
                    <a:pt x="708" y="1058"/>
                  </a:lnTo>
                  <a:lnTo>
                    <a:pt x="702" y="1052"/>
                  </a:lnTo>
                  <a:lnTo>
                    <a:pt x="696" y="1046"/>
                  </a:lnTo>
                  <a:lnTo>
                    <a:pt x="692" y="1036"/>
                  </a:lnTo>
                  <a:lnTo>
                    <a:pt x="690" y="1028"/>
                  </a:lnTo>
                  <a:lnTo>
                    <a:pt x="688" y="1010"/>
                  </a:lnTo>
                  <a:lnTo>
                    <a:pt x="688" y="998"/>
                  </a:lnTo>
                  <a:lnTo>
                    <a:pt x="730" y="1000"/>
                  </a:lnTo>
                  <a:lnTo>
                    <a:pt x="764" y="1022"/>
                  </a:lnTo>
                  <a:lnTo>
                    <a:pt x="776" y="1022"/>
                  </a:lnTo>
                  <a:lnTo>
                    <a:pt x="788" y="1022"/>
                  </a:lnTo>
                  <a:lnTo>
                    <a:pt x="794" y="1022"/>
                  </a:lnTo>
                  <a:lnTo>
                    <a:pt x="800" y="1020"/>
                  </a:lnTo>
                  <a:lnTo>
                    <a:pt x="806" y="1016"/>
                  </a:lnTo>
                  <a:lnTo>
                    <a:pt x="812" y="1010"/>
                  </a:lnTo>
                  <a:lnTo>
                    <a:pt x="812" y="994"/>
                  </a:lnTo>
                  <a:lnTo>
                    <a:pt x="790" y="974"/>
                  </a:lnTo>
                  <a:lnTo>
                    <a:pt x="782" y="966"/>
                  </a:lnTo>
                  <a:lnTo>
                    <a:pt x="778" y="958"/>
                  </a:lnTo>
                  <a:lnTo>
                    <a:pt x="798" y="944"/>
                  </a:lnTo>
                  <a:lnTo>
                    <a:pt x="818" y="922"/>
                  </a:lnTo>
                  <a:lnTo>
                    <a:pt x="836" y="900"/>
                  </a:lnTo>
                  <a:lnTo>
                    <a:pt x="842" y="888"/>
                  </a:lnTo>
                  <a:lnTo>
                    <a:pt x="846" y="878"/>
                  </a:lnTo>
                  <a:lnTo>
                    <a:pt x="862" y="870"/>
                  </a:lnTo>
                  <a:lnTo>
                    <a:pt x="874" y="862"/>
                  </a:lnTo>
                  <a:lnTo>
                    <a:pt x="878" y="860"/>
                  </a:lnTo>
                  <a:lnTo>
                    <a:pt x="884" y="856"/>
                  </a:lnTo>
                  <a:lnTo>
                    <a:pt x="892" y="846"/>
                  </a:lnTo>
                  <a:lnTo>
                    <a:pt x="890" y="804"/>
                  </a:lnTo>
                  <a:lnTo>
                    <a:pt x="884" y="796"/>
                  </a:lnTo>
                  <a:lnTo>
                    <a:pt x="878" y="786"/>
                  </a:lnTo>
                  <a:lnTo>
                    <a:pt x="876" y="776"/>
                  </a:lnTo>
                  <a:lnTo>
                    <a:pt x="874" y="768"/>
                  </a:lnTo>
                  <a:lnTo>
                    <a:pt x="874" y="754"/>
                  </a:lnTo>
                  <a:lnTo>
                    <a:pt x="874" y="748"/>
                  </a:lnTo>
                  <a:lnTo>
                    <a:pt x="872" y="746"/>
                  </a:lnTo>
                  <a:lnTo>
                    <a:pt x="852" y="696"/>
                  </a:lnTo>
                  <a:lnTo>
                    <a:pt x="846" y="662"/>
                  </a:lnTo>
                  <a:lnTo>
                    <a:pt x="830" y="630"/>
                  </a:lnTo>
                  <a:lnTo>
                    <a:pt x="824" y="618"/>
                  </a:lnTo>
                  <a:lnTo>
                    <a:pt x="818" y="612"/>
                  </a:lnTo>
                  <a:lnTo>
                    <a:pt x="770" y="612"/>
                  </a:lnTo>
                  <a:lnTo>
                    <a:pt x="760" y="608"/>
                  </a:lnTo>
                  <a:lnTo>
                    <a:pt x="748" y="602"/>
                  </a:lnTo>
                  <a:lnTo>
                    <a:pt x="728" y="588"/>
                  </a:lnTo>
                  <a:lnTo>
                    <a:pt x="710" y="576"/>
                  </a:lnTo>
                  <a:lnTo>
                    <a:pt x="696" y="566"/>
                  </a:lnTo>
                  <a:lnTo>
                    <a:pt x="648" y="510"/>
                  </a:lnTo>
                  <a:lnTo>
                    <a:pt x="638" y="510"/>
                  </a:lnTo>
                  <a:lnTo>
                    <a:pt x="630" y="512"/>
                  </a:lnTo>
                  <a:lnTo>
                    <a:pt x="618" y="516"/>
                  </a:lnTo>
                  <a:lnTo>
                    <a:pt x="594" y="514"/>
                  </a:lnTo>
                  <a:lnTo>
                    <a:pt x="548" y="476"/>
                  </a:lnTo>
                  <a:lnTo>
                    <a:pt x="506" y="456"/>
                  </a:lnTo>
                  <a:lnTo>
                    <a:pt x="486" y="454"/>
                  </a:lnTo>
                  <a:lnTo>
                    <a:pt x="470" y="452"/>
                  </a:lnTo>
                  <a:lnTo>
                    <a:pt x="442" y="446"/>
                  </a:lnTo>
                  <a:lnTo>
                    <a:pt x="430" y="436"/>
                  </a:lnTo>
                  <a:lnTo>
                    <a:pt x="422" y="432"/>
                  </a:lnTo>
                  <a:lnTo>
                    <a:pt x="412" y="428"/>
                  </a:lnTo>
                  <a:lnTo>
                    <a:pt x="406" y="426"/>
                  </a:lnTo>
                  <a:lnTo>
                    <a:pt x="390" y="426"/>
                  </a:lnTo>
                  <a:lnTo>
                    <a:pt x="370" y="426"/>
                  </a:lnTo>
                  <a:lnTo>
                    <a:pt x="352" y="436"/>
                  </a:lnTo>
                  <a:lnTo>
                    <a:pt x="354" y="448"/>
                  </a:lnTo>
                  <a:lnTo>
                    <a:pt x="356" y="460"/>
                  </a:lnTo>
                  <a:lnTo>
                    <a:pt x="358" y="472"/>
                  </a:lnTo>
                  <a:lnTo>
                    <a:pt x="356" y="490"/>
                  </a:lnTo>
                  <a:lnTo>
                    <a:pt x="352" y="494"/>
                  </a:lnTo>
                  <a:lnTo>
                    <a:pt x="346" y="496"/>
                  </a:lnTo>
                  <a:lnTo>
                    <a:pt x="338" y="498"/>
                  </a:lnTo>
                  <a:lnTo>
                    <a:pt x="332" y="498"/>
                  </a:lnTo>
                  <a:lnTo>
                    <a:pt x="318" y="494"/>
                  </a:lnTo>
                  <a:lnTo>
                    <a:pt x="304" y="486"/>
                  </a:lnTo>
                  <a:lnTo>
                    <a:pt x="290" y="478"/>
                  </a:lnTo>
                  <a:lnTo>
                    <a:pt x="278" y="468"/>
                  </a:lnTo>
                  <a:lnTo>
                    <a:pt x="262" y="452"/>
                  </a:lnTo>
                  <a:lnTo>
                    <a:pt x="222" y="420"/>
                  </a:lnTo>
                  <a:lnTo>
                    <a:pt x="182" y="398"/>
                  </a:lnTo>
                  <a:lnTo>
                    <a:pt x="164" y="390"/>
                  </a:lnTo>
                  <a:lnTo>
                    <a:pt x="148" y="384"/>
                  </a:lnTo>
                  <a:lnTo>
                    <a:pt x="116" y="384"/>
                  </a:lnTo>
                  <a:lnTo>
                    <a:pt x="86" y="384"/>
                  </a:lnTo>
                  <a:lnTo>
                    <a:pt x="70" y="384"/>
                  </a:lnTo>
                  <a:lnTo>
                    <a:pt x="56" y="382"/>
                  </a:lnTo>
                  <a:lnTo>
                    <a:pt x="42" y="378"/>
                  </a:lnTo>
                  <a:lnTo>
                    <a:pt x="30" y="374"/>
                  </a:lnTo>
                  <a:lnTo>
                    <a:pt x="20" y="372"/>
                  </a:lnTo>
                  <a:lnTo>
                    <a:pt x="18" y="358"/>
                  </a:lnTo>
                  <a:lnTo>
                    <a:pt x="14" y="344"/>
                  </a:lnTo>
                  <a:lnTo>
                    <a:pt x="12" y="332"/>
                  </a:lnTo>
                  <a:lnTo>
                    <a:pt x="8" y="326"/>
                  </a:lnTo>
                  <a:lnTo>
                    <a:pt x="4" y="310"/>
                  </a:lnTo>
                  <a:lnTo>
                    <a:pt x="0" y="296"/>
                  </a:lnTo>
                  <a:lnTo>
                    <a:pt x="0" y="290"/>
                  </a:lnTo>
                  <a:lnTo>
                    <a:pt x="2" y="284"/>
                  </a:lnTo>
                  <a:lnTo>
                    <a:pt x="4" y="280"/>
                  </a:lnTo>
                  <a:lnTo>
                    <a:pt x="12" y="278"/>
                  </a:lnTo>
                  <a:lnTo>
                    <a:pt x="20" y="262"/>
                  </a:lnTo>
                  <a:lnTo>
                    <a:pt x="28" y="246"/>
                  </a:lnTo>
                  <a:lnTo>
                    <a:pt x="46" y="246"/>
                  </a:lnTo>
                  <a:lnTo>
                    <a:pt x="68" y="244"/>
                  </a:lnTo>
                  <a:lnTo>
                    <a:pt x="80" y="242"/>
                  </a:lnTo>
                  <a:lnTo>
                    <a:pt x="90" y="238"/>
                  </a:lnTo>
                  <a:lnTo>
                    <a:pt x="100" y="232"/>
                  </a:lnTo>
                  <a:lnTo>
                    <a:pt x="108" y="226"/>
                  </a:lnTo>
                  <a:lnTo>
                    <a:pt x="120" y="200"/>
                  </a:lnTo>
                  <a:lnTo>
                    <a:pt x="142" y="176"/>
                  </a:lnTo>
                  <a:lnTo>
                    <a:pt x="150" y="158"/>
                  </a:lnTo>
                  <a:lnTo>
                    <a:pt x="156" y="146"/>
                  </a:lnTo>
                  <a:lnTo>
                    <a:pt x="166" y="136"/>
                  </a:lnTo>
                  <a:lnTo>
                    <a:pt x="176" y="130"/>
                  </a:lnTo>
                  <a:lnTo>
                    <a:pt x="188" y="126"/>
                  </a:lnTo>
                  <a:lnTo>
                    <a:pt x="202" y="124"/>
                  </a:lnTo>
                  <a:lnTo>
                    <a:pt x="238" y="120"/>
                  </a:lnTo>
                  <a:lnTo>
                    <a:pt x="252" y="120"/>
                  </a:lnTo>
                  <a:lnTo>
                    <a:pt x="274" y="120"/>
                  </a:lnTo>
                  <a:lnTo>
                    <a:pt x="286" y="120"/>
                  </a:lnTo>
                  <a:lnTo>
                    <a:pt x="298" y="118"/>
                  </a:lnTo>
                  <a:lnTo>
                    <a:pt x="308" y="114"/>
                  </a:lnTo>
                  <a:lnTo>
                    <a:pt x="316" y="108"/>
                  </a:lnTo>
                  <a:lnTo>
                    <a:pt x="308" y="62"/>
                  </a:lnTo>
                  <a:lnTo>
                    <a:pt x="308" y="38"/>
                  </a:lnTo>
                  <a:lnTo>
                    <a:pt x="310" y="26"/>
                  </a:lnTo>
                  <a:lnTo>
                    <a:pt x="312" y="16"/>
                  </a:lnTo>
                  <a:lnTo>
                    <a:pt x="318" y="8"/>
                  </a:lnTo>
                  <a:lnTo>
                    <a:pt x="324" y="2"/>
                  </a:lnTo>
                  <a:lnTo>
                    <a:pt x="328" y="0"/>
                  </a:lnTo>
                  <a:lnTo>
                    <a:pt x="334" y="0"/>
                  </a:lnTo>
                  <a:lnTo>
                    <a:pt x="346" y="4"/>
                  </a:lnTo>
                  <a:lnTo>
                    <a:pt x="434" y="16"/>
                  </a:lnTo>
                  <a:lnTo>
                    <a:pt x="432" y="24"/>
                  </a:lnTo>
                  <a:lnTo>
                    <a:pt x="430" y="36"/>
                  </a:lnTo>
                  <a:lnTo>
                    <a:pt x="432" y="60"/>
                  </a:lnTo>
                  <a:lnTo>
                    <a:pt x="444" y="80"/>
                  </a:lnTo>
                  <a:lnTo>
                    <a:pt x="450" y="90"/>
                  </a:lnTo>
                  <a:lnTo>
                    <a:pt x="456" y="106"/>
                  </a:lnTo>
                  <a:lnTo>
                    <a:pt x="456" y="130"/>
                  </a:lnTo>
                  <a:lnTo>
                    <a:pt x="448" y="152"/>
                  </a:lnTo>
                  <a:lnTo>
                    <a:pt x="444" y="166"/>
                  </a:lnTo>
                  <a:lnTo>
                    <a:pt x="446" y="180"/>
                  </a:lnTo>
                  <a:lnTo>
                    <a:pt x="490" y="222"/>
                  </a:lnTo>
                  <a:lnTo>
                    <a:pt x="496" y="234"/>
                  </a:lnTo>
                  <a:lnTo>
                    <a:pt x="496" y="276"/>
                  </a:lnTo>
                  <a:lnTo>
                    <a:pt x="500" y="278"/>
                  </a:lnTo>
                  <a:lnTo>
                    <a:pt x="506" y="280"/>
                  </a:lnTo>
                  <a:lnTo>
                    <a:pt x="526" y="282"/>
                  </a:lnTo>
                  <a:lnTo>
                    <a:pt x="538" y="274"/>
                  </a:lnTo>
                  <a:lnTo>
                    <a:pt x="552" y="266"/>
                  </a:lnTo>
                  <a:lnTo>
                    <a:pt x="566" y="262"/>
                  </a:lnTo>
                  <a:lnTo>
                    <a:pt x="582" y="258"/>
                  </a:lnTo>
                  <a:lnTo>
                    <a:pt x="618" y="254"/>
                  </a:lnTo>
                  <a:lnTo>
                    <a:pt x="652" y="252"/>
                  </a:lnTo>
                  <a:lnTo>
                    <a:pt x="658" y="268"/>
                  </a:lnTo>
                  <a:lnTo>
                    <a:pt x="650" y="284"/>
                  </a:lnTo>
                  <a:lnTo>
                    <a:pt x="644" y="298"/>
                  </a:lnTo>
                  <a:lnTo>
                    <a:pt x="636" y="308"/>
                  </a:lnTo>
                  <a:lnTo>
                    <a:pt x="626" y="314"/>
                  </a:lnTo>
                  <a:lnTo>
                    <a:pt x="612" y="324"/>
                  </a:lnTo>
                  <a:lnTo>
                    <a:pt x="606" y="330"/>
                  </a:lnTo>
                  <a:lnTo>
                    <a:pt x="602" y="338"/>
                  </a:lnTo>
                  <a:lnTo>
                    <a:pt x="600" y="348"/>
                  </a:lnTo>
                  <a:lnTo>
                    <a:pt x="600" y="360"/>
                  </a:lnTo>
                  <a:lnTo>
                    <a:pt x="632" y="372"/>
                  </a:lnTo>
                  <a:lnTo>
                    <a:pt x="640" y="384"/>
                  </a:lnTo>
                  <a:lnTo>
                    <a:pt x="652" y="396"/>
                  </a:lnTo>
                  <a:lnTo>
                    <a:pt x="664" y="406"/>
                  </a:lnTo>
                  <a:lnTo>
                    <a:pt x="680" y="416"/>
                  </a:lnTo>
                  <a:lnTo>
                    <a:pt x="686" y="428"/>
                  </a:lnTo>
                  <a:lnTo>
                    <a:pt x="692" y="442"/>
                  </a:lnTo>
                  <a:lnTo>
                    <a:pt x="702" y="456"/>
                  </a:lnTo>
                  <a:lnTo>
                    <a:pt x="706" y="460"/>
                  </a:lnTo>
                  <a:lnTo>
                    <a:pt x="714" y="464"/>
                  </a:lnTo>
                  <a:lnTo>
                    <a:pt x="744" y="504"/>
                  </a:lnTo>
                  <a:lnTo>
                    <a:pt x="754" y="508"/>
                  </a:lnTo>
                  <a:lnTo>
                    <a:pt x="772" y="514"/>
                  </a:lnTo>
                  <a:lnTo>
                    <a:pt x="780" y="514"/>
                  </a:lnTo>
                  <a:lnTo>
                    <a:pt x="788" y="514"/>
                  </a:lnTo>
                  <a:lnTo>
                    <a:pt x="796" y="510"/>
                  </a:lnTo>
                  <a:lnTo>
                    <a:pt x="802" y="504"/>
                  </a:lnTo>
                  <a:lnTo>
                    <a:pt x="802" y="476"/>
                  </a:lnTo>
                  <a:lnTo>
                    <a:pt x="802" y="468"/>
                  </a:lnTo>
                  <a:lnTo>
                    <a:pt x="804" y="460"/>
                  </a:lnTo>
                  <a:lnTo>
                    <a:pt x="808" y="456"/>
                  </a:lnTo>
                  <a:lnTo>
                    <a:pt x="812" y="452"/>
                  </a:lnTo>
                  <a:lnTo>
                    <a:pt x="822" y="448"/>
                  </a:lnTo>
                  <a:lnTo>
                    <a:pt x="834" y="446"/>
                  </a:lnTo>
                  <a:lnTo>
                    <a:pt x="846" y="446"/>
                  </a:lnTo>
                  <a:lnTo>
                    <a:pt x="856" y="446"/>
                  </a:lnTo>
                  <a:lnTo>
                    <a:pt x="862" y="448"/>
                  </a:lnTo>
                  <a:lnTo>
                    <a:pt x="868" y="450"/>
                  </a:lnTo>
                  <a:lnTo>
                    <a:pt x="876" y="454"/>
                  </a:lnTo>
                  <a:lnTo>
                    <a:pt x="882" y="460"/>
                  </a:lnTo>
                  <a:lnTo>
                    <a:pt x="898" y="462"/>
                  </a:lnTo>
                  <a:lnTo>
                    <a:pt x="912" y="454"/>
                  </a:lnTo>
                  <a:lnTo>
                    <a:pt x="926" y="446"/>
                  </a:lnTo>
                  <a:lnTo>
                    <a:pt x="938" y="438"/>
                  </a:lnTo>
                  <a:lnTo>
                    <a:pt x="950" y="430"/>
                  </a:lnTo>
                  <a:lnTo>
                    <a:pt x="956" y="424"/>
                  </a:lnTo>
                  <a:lnTo>
                    <a:pt x="964" y="422"/>
                  </a:lnTo>
                  <a:lnTo>
                    <a:pt x="988" y="420"/>
                  </a:lnTo>
                  <a:lnTo>
                    <a:pt x="1002" y="440"/>
                  </a:lnTo>
                  <a:lnTo>
                    <a:pt x="1000" y="448"/>
                  </a:lnTo>
                  <a:lnTo>
                    <a:pt x="996" y="456"/>
                  </a:lnTo>
                  <a:lnTo>
                    <a:pt x="990" y="464"/>
                  </a:lnTo>
                  <a:lnTo>
                    <a:pt x="984" y="472"/>
                  </a:lnTo>
                  <a:lnTo>
                    <a:pt x="968" y="484"/>
                  </a:lnTo>
                  <a:lnTo>
                    <a:pt x="952" y="496"/>
                  </a:lnTo>
                  <a:lnTo>
                    <a:pt x="940" y="512"/>
                  </a:lnTo>
                  <a:lnTo>
                    <a:pt x="934" y="530"/>
                  </a:lnTo>
                  <a:lnTo>
                    <a:pt x="932" y="550"/>
                  </a:lnTo>
                  <a:lnTo>
                    <a:pt x="930" y="574"/>
                  </a:lnTo>
                  <a:lnTo>
                    <a:pt x="954" y="618"/>
                  </a:lnTo>
                  <a:lnTo>
                    <a:pt x="962" y="630"/>
                  </a:lnTo>
                  <a:lnTo>
                    <a:pt x="974" y="642"/>
                  </a:lnTo>
                  <a:lnTo>
                    <a:pt x="982" y="648"/>
                  </a:lnTo>
                  <a:lnTo>
                    <a:pt x="990" y="652"/>
                  </a:lnTo>
                  <a:lnTo>
                    <a:pt x="1000" y="656"/>
                  </a:lnTo>
                  <a:lnTo>
                    <a:pt x="1010" y="656"/>
                  </a:lnTo>
                  <a:lnTo>
                    <a:pt x="1012" y="652"/>
                  </a:lnTo>
                  <a:lnTo>
                    <a:pt x="1024" y="652"/>
                  </a:lnTo>
                  <a:lnTo>
                    <a:pt x="1032" y="656"/>
                  </a:lnTo>
                  <a:lnTo>
                    <a:pt x="1040" y="662"/>
                  </a:lnTo>
                  <a:lnTo>
                    <a:pt x="1060" y="680"/>
                  </a:lnTo>
                  <a:lnTo>
                    <a:pt x="1082" y="704"/>
                  </a:lnTo>
                  <a:lnTo>
                    <a:pt x="1098" y="726"/>
                  </a:lnTo>
                  <a:lnTo>
                    <a:pt x="1106" y="762"/>
                  </a:lnTo>
                  <a:lnTo>
                    <a:pt x="1108" y="784"/>
                  </a:lnTo>
                  <a:lnTo>
                    <a:pt x="1112" y="810"/>
                  </a:lnTo>
                  <a:lnTo>
                    <a:pt x="1118" y="840"/>
                  </a:lnTo>
                  <a:lnTo>
                    <a:pt x="1130" y="852"/>
                  </a:lnTo>
                  <a:lnTo>
                    <a:pt x="1140" y="860"/>
                  </a:lnTo>
                  <a:lnTo>
                    <a:pt x="1152" y="868"/>
                  </a:lnTo>
                  <a:lnTo>
                    <a:pt x="1172" y="882"/>
                  </a:lnTo>
                  <a:lnTo>
                    <a:pt x="1188" y="876"/>
                  </a:lnTo>
                  <a:lnTo>
                    <a:pt x="1214" y="866"/>
                  </a:lnTo>
                  <a:lnTo>
                    <a:pt x="1216" y="858"/>
                  </a:lnTo>
                  <a:lnTo>
                    <a:pt x="1220" y="854"/>
                  </a:lnTo>
                  <a:lnTo>
                    <a:pt x="1230" y="850"/>
                  </a:lnTo>
                  <a:lnTo>
                    <a:pt x="1246" y="846"/>
                  </a:lnTo>
                  <a:lnTo>
                    <a:pt x="1252" y="836"/>
                  </a:lnTo>
                  <a:lnTo>
                    <a:pt x="1258" y="826"/>
                  </a:lnTo>
                  <a:lnTo>
                    <a:pt x="1258" y="818"/>
                  </a:lnTo>
                  <a:lnTo>
                    <a:pt x="1258" y="808"/>
                  </a:lnTo>
                  <a:lnTo>
                    <a:pt x="1254" y="800"/>
                  </a:lnTo>
                  <a:lnTo>
                    <a:pt x="1250" y="792"/>
                  </a:lnTo>
                  <a:lnTo>
                    <a:pt x="1240" y="780"/>
                  </a:lnTo>
                  <a:lnTo>
                    <a:pt x="1222" y="774"/>
                  </a:lnTo>
                  <a:lnTo>
                    <a:pt x="1216" y="770"/>
                  </a:lnTo>
                  <a:lnTo>
                    <a:pt x="1214" y="766"/>
                  </a:lnTo>
                  <a:lnTo>
                    <a:pt x="1212" y="762"/>
                  </a:lnTo>
                  <a:lnTo>
                    <a:pt x="1212" y="756"/>
                  </a:lnTo>
                  <a:lnTo>
                    <a:pt x="1214" y="742"/>
                  </a:lnTo>
                  <a:lnTo>
                    <a:pt x="1234" y="712"/>
                  </a:lnTo>
                  <a:lnTo>
                    <a:pt x="1234" y="682"/>
                  </a:lnTo>
                  <a:lnTo>
                    <a:pt x="1240" y="678"/>
                  </a:lnTo>
                  <a:lnTo>
                    <a:pt x="1244" y="678"/>
                  </a:lnTo>
                  <a:lnTo>
                    <a:pt x="1258" y="678"/>
                  </a:lnTo>
                  <a:lnTo>
                    <a:pt x="1270" y="664"/>
                  </a:lnTo>
                  <a:lnTo>
                    <a:pt x="1284" y="656"/>
                  </a:lnTo>
                  <a:lnTo>
                    <a:pt x="1286" y="670"/>
                  </a:lnTo>
                  <a:lnTo>
                    <a:pt x="1284" y="678"/>
                  </a:lnTo>
                  <a:lnTo>
                    <a:pt x="1280" y="684"/>
                  </a:lnTo>
                  <a:lnTo>
                    <a:pt x="1278" y="688"/>
                  </a:lnTo>
                  <a:lnTo>
                    <a:pt x="1276" y="708"/>
                  </a:lnTo>
                  <a:lnTo>
                    <a:pt x="1280" y="714"/>
                  </a:lnTo>
                  <a:lnTo>
                    <a:pt x="1288" y="718"/>
                  </a:lnTo>
                  <a:lnTo>
                    <a:pt x="1304" y="726"/>
                  </a:lnTo>
                  <a:lnTo>
                    <a:pt x="1344" y="736"/>
                  </a:lnTo>
                  <a:lnTo>
                    <a:pt x="1394" y="770"/>
                  </a:lnTo>
                  <a:lnTo>
                    <a:pt x="1410" y="770"/>
                  </a:lnTo>
                  <a:lnTo>
                    <a:pt x="1404" y="784"/>
                  </a:lnTo>
                  <a:lnTo>
                    <a:pt x="1396" y="800"/>
                  </a:lnTo>
                  <a:lnTo>
                    <a:pt x="1404" y="860"/>
                  </a:lnTo>
                  <a:lnTo>
                    <a:pt x="1394" y="888"/>
                  </a:lnTo>
                  <a:lnTo>
                    <a:pt x="1386" y="888"/>
                  </a:lnTo>
                  <a:lnTo>
                    <a:pt x="1382" y="886"/>
                  </a:lnTo>
                  <a:lnTo>
                    <a:pt x="1376" y="884"/>
                  </a:lnTo>
                  <a:lnTo>
                    <a:pt x="1360" y="880"/>
                  </a:lnTo>
                  <a:lnTo>
                    <a:pt x="1346" y="882"/>
                  </a:lnTo>
                  <a:lnTo>
                    <a:pt x="1340" y="884"/>
                  </a:lnTo>
                  <a:lnTo>
                    <a:pt x="1334" y="886"/>
                  </a:lnTo>
                  <a:lnTo>
                    <a:pt x="1328" y="892"/>
                  </a:lnTo>
                  <a:lnTo>
                    <a:pt x="1324" y="898"/>
                  </a:lnTo>
                  <a:lnTo>
                    <a:pt x="1324" y="938"/>
                  </a:lnTo>
                  <a:lnTo>
                    <a:pt x="1314" y="94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7" name="文本占位符 6"/>
          <p:cNvSpPr>
            <a:spLocks noGrp="1"/>
          </p:cNvSpPr>
          <p:nvPr>
            <p:ph type="body" sz="quarter" idx="13"/>
          </p:nvPr>
        </p:nvSpPr>
        <p:spPr>
          <a:xfrm>
            <a:off x="6187440" y="1333500"/>
            <a:ext cx="442595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670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400" fill="hold"/>
                                        <p:tgtEl>
                                          <p:spTgt spid="60"/>
                                        </p:tgtEl>
                                        <p:attrNameLst>
                                          <p:attrName>ppt_x</p:attrName>
                                        </p:attrNameLst>
                                      </p:cBhvr>
                                      <p:tavLst>
                                        <p:tav tm="0">
                                          <p:val>
                                            <p:strVal val="#ppt_x"/>
                                          </p:val>
                                        </p:tav>
                                        <p:tav tm="100000">
                                          <p:val>
                                            <p:strVal val="#ppt_x"/>
                                          </p:val>
                                        </p:tav>
                                      </p:tavLst>
                                    </p:anim>
                                    <p:anim calcmode="lin" valueType="num">
                                      <p:cBhvr additive="base">
                                        <p:cTn id="8" dur="4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张图+内容+标题">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内容占位符 6"/>
          <p:cNvSpPr>
            <a:spLocks noGrp="1"/>
          </p:cNvSpPr>
          <p:nvPr>
            <p:ph idx="14" hasCustomPrompt="1"/>
          </p:nvPr>
        </p:nvSpPr>
        <p:spPr>
          <a:xfrm>
            <a:off x="75501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9" name="内容占位符 8"/>
          <p:cNvSpPr>
            <a:spLocks noGrp="1"/>
          </p:cNvSpPr>
          <p:nvPr>
            <p:ph idx="13" hasCustomPrompt="1"/>
          </p:nvPr>
        </p:nvSpPr>
        <p:spPr>
          <a:xfrm>
            <a:off x="400240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0" name="内容占位符 9"/>
          <p:cNvSpPr>
            <a:spLocks noGrp="1"/>
          </p:cNvSpPr>
          <p:nvPr>
            <p:ph idx="24" hasCustomPrompt="1"/>
          </p:nvPr>
        </p:nvSpPr>
        <p:spPr>
          <a:xfrm>
            <a:off x="75501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1" name="内容占位符 10"/>
          <p:cNvSpPr>
            <a:spLocks noGrp="1"/>
          </p:cNvSpPr>
          <p:nvPr>
            <p:ph idx="15" hasCustomPrompt="1"/>
          </p:nvPr>
        </p:nvSpPr>
        <p:spPr>
          <a:xfrm>
            <a:off x="400240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2" name="文本占位符 11"/>
          <p:cNvSpPr>
            <a:spLocks noGrp="1"/>
          </p:cNvSpPr>
          <p:nvPr>
            <p:ph type="body" sz="quarter" idx="16"/>
          </p:nvPr>
        </p:nvSpPr>
        <p:spPr>
          <a:xfrm>
            <a:off x="7249795" y="1322705"/>
            <a:ext cx="4186555" cy="444563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小标题+内容">
    <p:spTree>
      <p:nvGrpSpPr>
        <p:cNvPr id="1" name=""/>
        <p:cNvGrpSpPr/>
        <p:nvPr/>
      </p:nvGrpSpPr>
      <p:grpSpPr>
        <a:xfrm>
          <a:off x="0" y="0"/>
          <a:ext cx="0" cy="0"/>
          <a:chOff x="0" y="0"/>
          <a:chExt cx="0" cy="0"/>
        </a:xfrm>
      </p:grpSpPr>
      <p:pic>
        <p:nvPicPr>
          <p:cNvPr id="5" name="图片 4" descr="6"/>
          <p:cNvPicPr/>
          <p:nvPr userDrawn="1"/>
        </p:nvPicPr>
        <p:blipFill>
          <a:blip r:embed="rId2" cstate="print"/>
          <a:stretch>
            <a:fillRect/>
          </a:stretch>
        </p:blipFill>
        <p:spPr>
          <a:xfrm>
            <a:off x="-635" y="2540"/>
            <a:ext cx="12193290" cy="6897651"/>
          </a:xfrm>
          <a:prstGeom prst="rect">
            <a:avLst/>
          </a:prstGeom>
        </p:spPr>
      </p:pic>
      <p:sp>
        <p:nvSpPr>
          <p:cNvPr id="9" name="流程图: 可选过程 8"/>
          <p:cNvSpPr/>
          <p:nvPr userDrawn="1"/>
        </p:nvSpPr>
        <p:spPr>
          <a:xfrm>
            <a:off x="763905" y="710565"/>
            <a:ext cx="10663555" cy="5280660"/>
          </a:xfrm>
          <a:prstGeom prst="flowChartAlternateProcess">
            <a:avLst/>
          </a:prstGeom>
          <a:noFill/>
          <a:ln>
            <a:solidFill>
              <a:srgbClr val="FF5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userDrawn="1"/>
        </p:nvSpPr>
        <p:spPr>
          <a:xfrm>
            <a:off x="1760855" y="360045"/>
            <a:ext cx="1584325" cy="759460"/>
          </a:xfrm>
          <a:prstGeom prst="flowChartAlternateProcess">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latin typeface="微软雅黑" panose="020B0503020204020204" pitchFamily="34" charset="-122"/>
              <a:ea typeface="微软雅黑" panose="020B0503020204020204" pitchFamily="34" charset="-122"/>
            </a:endParaRPr>
          </a:p>
        </p:txBody>
      </p:sp>
      <p:sp>
        <p:nvSpPr>
          <p:cNvPr id="11" name="内容占位符 10"/>
          <p:cNvSpPr>
            <a:spLocks noGrp="1"/>
          </p:cNvSpPr>
          <p:nvPr>
            <p:ph idx="14" hasCustomPrompt="1"/>
          </p:nvPr>
        </p:nvSpPr>
        <p:spPr>
          <a:xfrm>
            <a:off x="8247380" y="1278890"/>
            <a:ext cx="2550795" cy="1929130"/>
          </a:xfrm>
        </p:spPr>
        <p:txBody>
          <a:bodyPr/>
          <a:lstStyle>
            <a:lvl1pPr eaLnBrk="1" fontAlgn="base" latinLnBrk="0" hangingPunct="1">
              <a:lnSpc>
                <a:spcPct val="140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12" name="内容占位符 11"/>
          <p:cNvSpPr>
            <a:spLocks noGrp="1"/>
          </p:cNvSpPr>
          <p:nvPr>
            <p:ph idx="13" hasCustomPrompt="1"/>
          </p:nvPr>
        </p:nvSpPr>
        <p:spPr>
          <a:xfrm>
            <a:off x="8247380" y="3470910"/>
            <a:ext cx="2550795" cy="1953260"/>
          </a:xfrm>
        </p:spPr>
        <p:txBody>
          <a:bodyPr/>
          <a:lstStyle>
            <a:lvl1pPr eaLnBrk="1" fontAlgn="base" latinLnBrk="0" hangingPunct="1">
              <a:lnSpc>
                <a:spcPct val="140000"/>
              </a:lnSpc>
              <a:defRPr kumimoji="0" lang="zh-CN" altLang="en-US" sz="1600" b="0" i="0" u="none" strike="noStrike" kern="1200" cap="none" spc="0" normalizeH="0" baseline="0" noProof="1"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2" name="文本占位符 1"/>
          <p:cNvSpPr>
            <a:spLocks noGrp="1"/>
          </p:cNvSpPr>
          <p:nvPr>
            <p:ph type="body" sz="half" idx="15" hasCustomPrompt="1"/>
          </p:nvPr>
        </p:nvSpPr>
        <p:spPr>
          <a:xfrm>
            <a:off x="1838325" y="520065"/>
            <a:ext cx="1407795" cy="384810"/>
          </a:xfrm>
          <a:ln>
            <a:noFill/>
          </a:ln>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添加标题</a:t>
            </a:r>
            <a:endParaRPr lang="zh-CN" altLang="en-US" dirty="0" smtClean="0"/>
          </a:p>
        </p:txBody>
      </p:sp>
      <p:sp>
        <p:nvSpPr>
          <p:cNvPr id="3" name="文本占位符 2"/>
          <p:cNvSpPr>
            <a:spLocks noGrp="1"/>
          </p:cNvSpPr>
          <p:nvPr>
            <p:ph type="body" sz="quarter" idx="10"/>
          </p:nvPr>
        </p:nvSpPr>
        <p:spPr>
          <a:xfrm>
            <a:off x="1412875" y="1278890"/>
            <a:ext cx="6594475" cy="41452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双方比较">
    <p:spTree>
      <p:nvGrpSpPr>
        <p:cNvPr id="1" name=""/>
        <p:cNvGrpSpPr/>
        <p:nvPr/>
      </p:nvGrpSpPr>
      <p:grpSpPr>
        <a:xfrm>
          <a:off x="0" y="0"/>
          <a:ext cx="0" cy="0"/>
          <a:chOff x="0" y="0"/>
          <a:chExt cx="0" cy="0"/>
        </a:xfrm>
      </p:grpSpPr>
      <p:pic>
        <p:nvPicPr>
          <p:cNvPr id="4" name="图片 3" descr="6"/>
          <p:cNvPicPr/>
          <p:nvPr userDrawn="1"/>
        </p:nvPicPr>
        <p:blipFill>
          <a:blip r:embed="rId2" cstate="print"/>
          <a:stretch>
            <a:fillRect/>
          </a:stretch>
        </p:blipFill>
        <p:spPr>
          <a:xfrm>
            <a:off x="-635" y="2540"/>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文本占位符 6"/>
          <p:cNvSpPr>
            <a:spLocks noGrp="1"/>
          </p:cNvSpPr>
          <p:nvPr>
            <p:ph type="body" sz="quarter" idx="13"/>
          </p:nvPr>
        </p:nvSpPr>
        <p:spPr>
          <a:xfrm>
            <a:off x="1238250" y="1333500"/>
            <a:ext cx="385572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6986905" y="1376680"/>
            <a:ext cx="3855720" cy="4235450"/>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直接连接符 10"/>
          <p:cNvSpPr>
            <a:spLocks noChangeShapeType="1"/>
          </p:cNvSpPr>
          <p:nvPr userDrawn="1"/>
        </p:nvSpPr>
        <p:spPr bwMode="auto">
          <a:xfrm>
            <a:off x="5948680" y="1333500"/>
            <a:ext cx="34925" cy="4321810"/>
          </a:xfrm>
          <a:prstGeom prst="line">
            <a:avLst/>
          </a:prstGeom>
          <a:noFill/>
          <a:ln w="9525" cap="flat" cmpd="sng">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a:spLocks noChangeArrowheads="1"/>
          </p:cNvSpPr>
          <p:nvPr userDrawn="1"/>
        </p:nvSpPr>
        <p:spPr bwMode="auto">
          <a:xfrm>
            <a:off x="5542280" y="2850991"/>
            <a:ext cx="847725" cy="847725"/>
          </a:xfrm>
          <a:prstGeom prst="ellipse">
            <a:avLst/>
          </a:prstGeom>
          <a:solidFill>
            <a:srgbClr val="FF5050"/>
          </a:solidFill>
          <a:ln w="25400" cap="flat" cmpd="sng">
            <a:solidFill>
              <a:srgbClr val="F86251"/>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TextBox 28"/>
          <p:cNvSpPr>
            <a:spLocks noChangeArrowheads="1"/>
          </p:cNvSpPr>
          <p:nvPr userDrawn="1"/>
        </p:nvSpPr>
        <p:spPr bwMode="auto">
          <a:xfrm>
            <a:off x="5692829" y="3013869"/>
            <a:ext cx="546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800" b="1" dirty="0">
                <a:solidFill>
                  <a:schemeClr val="bg1"/>
                </a:solidFill>
                <a:latin typeface="方正兰亭粗黑_GBK" panose="02000000000000000000" charset="-122"/>
                <a:ea typeface="方正兰亭粗黑_GBK" panose="02000000000000000000" charset="-122"/>
                <a:sym typeface="方正兰亭粗黑_GBK" panose="02000000000000000000" charset="-122"/>
              </a:rPr>
              <a:t>VS</a:t>
            </a:r>
            <a:endParaRPr lang="en-US" sz="2800" b="1" dirty="0">
              <a:solidFill>
                <a:schemeClr val="bg1"/>
              </a:solidFill>
              <a:latin typeface="方正兰亭粗黑_GBK" panose="02000000000000000000" charset="-122"/>
              <a:ea typeface="方正兰亭粗黑_GBK" panose="02000000000000000000" charset="-122"/>
              <a:sym typeface="方正兰亭粗黑_GBK" panose="02000000000000000000" charset="-122"/>
            </a:endParaRPr>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autoUpdateAnimBg="0"/>
      <p:bldP spid="21" grpId="0" bldLvl="0" autoUpdateAnimBg="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pic>
        <p:nvPicPr>
          <p:cNvPr id="3" name="图片 2" descr="5"/>
          <p:cNvPicPr/>
          <p:nvPr userDrawn="1"/>
        </p:nvPicPr>
        <p:blipFill>
          <a:blip r:embed="rId2" cstate="print"/>
          <a:stretch>
            <a:fillRect/>
          </a:stretch>
        </p:blipFill>
        <p:spPr>
          <a:xfrm>
            <a:off x="10795" y="28575"/>
            <a:ext cx="12193290" cy="6897651"/>
          </a:xfrm>
          <a:prstGeom prst="rect">
            <a:avLst/>
          </a:prstGeom>
        </p:spPr>
      </p:pic>
      <p:sp>
        <p:nvSpPr>
          <p:cNvPr id="7" name="内容占位符 6"/>
          <p:cNvSpPr>
            <a:spLocks noGrp="1"/>
          </p:cNvSpPr>
          <p:nvPr>
            <p:ph idx="1"/>
          </p:nvPr>
        </p:nvSpPr>
        <p:spPr>
          <a:xfrm>
            <a:off x="744220" y="591820"/>
            <a:ext cx="10725785" cy="5010785"/>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smtClean="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尾页">
    <p:bg>
      <p:bgPr>
        <a:solidFill>
          <a:schemeClr val="bg1"/>
        </a:solidFill>
        <a:effectLst/>
      </p:bgPr>
    </p:bg>
    <p:spTree>
      <p:nvGrpSpPr>
        <p:cNvPr id="1" name=""/>
        <p:cNvGrpSpPr/>
        <p:nvPr/>
      </p:nvGrpSpPr>
      <p:grpSpPr>
        <a:xfrm>
          <a:off x="0" y="0"/>
          <a:ext cx="0" cy="0"/>
          <a:chOff x="0" y="0"/>
          <a:chExt cx="0" cy="0"/>
        </a:xfrm>
      </p:grpSpPr>
      <p:pic>
        <p:nvPicPr>
          <p:cNvPr id="4" name="图片 3" descr="7"/>
          <p:cNvPicPr/>
          <p:nvPr userDrawn="1"/>
        </p:nvPicPr>
        <p:blipFill>
          <a:blip r:embed="rId2" cstate="print"/>
          <a:stretch>
            <a:fillRect/>
          </a:stretch>
        </p:blipFill>
        <p:spPr>
          <a:xfrm>
            <a:off x="-635" y="-19685"/>
            <a:ext cx="12193290" cy="6897651"/>
          </a:xfrm>
          <a:prstGeom prst="rect">
            <a:avLst/>
          </a:prstGeom>
        </p:spPr>
      </p:pic>
      <p:sp>
        <p:nvSpPr>
          <p:cNvPr id="5" name="文本框 4"/>
          <p:cNvSpPr txBox="1"/>
          <p:nvPr userDrawn="1"/>
        </p:nvSpPr>
        <p:spPr>
          <a:xfrm>
            <a:off x="2468995" y="2464054"/>
            <a:ext cx="812800" cy="472440"/>
          </a:xfrm>
          <a:prstGeom prst="rect">
            <a:avLst/>
          </a:prstGeom>
          <a:noFill/>
        </p:spPr>
        <p:txBody>
          <a:bodyPr wrap="none" rtlCol="0">
            <a:spAutoFit/>
          </a:bodyPr>
          <a:lstStyle/>
          <a:p>
            <a:r>
              <a:rPr lang="zh-CN" altLang="en-US" sz="2475">
                <a:solidFill>
                  <a:schemeClr val="bg1"/>
                </a:solidFill>
                <a:latin typeface="微软雅黑" panose="020B0503020204020204" pitchFamily="34" charset="-122"/>
                <a:ea typeface="微软雅黑" panose="020B0503020204020204" pitchFamily="34" charset="-122"/>
              </a:rPr>
              <a:t>谢谢</a:t>
            </a:r>
            <a:endParaRPr lang="zh-CN" altLang="en-US" sz="2475">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2184501" y="3542819"/>
            <a:ext cx="1109980" cy="368300"/>
          </a:xfrm>
          <a:prstGeom prst="rect">
            <a:avLst/>
          </a:prstGeom>
          <a:noFill/>
        </p:spPr>
        <p:txBody>
          <a:bodyPr wrap="none" rtlCol="0">
            <a:spAutoFit/>
          </a:bodyPr>
          <a:lstStyle/>
          <a:p>
            <a:r>
              <a:rPr lang="en-US" altLang="zh-CN" sz="1800">
                <a:solidFill>
                  <a:schemeClr val="bg1"/>
                </a:solidFill>
              </a:rPr>
              <a:t>THANKS</a:t>
            </a:r>
            <a:endParaRPr lang="en-US" altLang="zh-CN" sz="1800">
              <a:solidFill>
                <a:schemeClr val="bg1"/>
              </a:solidFill>
            </a:endParaRPr>
          </a:p>
        </p:txBody>
      </p:sp>
      <p:sp>
        <p:nvSpPr>
          <p:cNvPr id="12" name="文本框 11"/>
          <p:cNvSpPr txBox="1"/>
          <p:nvPr userDrawn="1"/>
        </p:nvSpPr>
        <p:spPr>
          <a:xfrm>
            <a:off x="2468995" y="2552117"/>
            <a:ext cx="754380" cy="437515"/>
          </a:xfrm>
          <a:prstGeom prst="rect">
            <a:avLst/>
          </a:prstGeom>
          <a:noFill/>
        </p:spPr>
        <p:txBody>
          <a:bodyPr wrap="none" rtlCol="0">
            <a:spAutoFit/>
          </a:bodyPr>
          <a:lstStyle/>
          <a:p>
            <a:r>
              <a:rPr lang="zh-CN" altLang="en-US" sz="2250">
                <a:solidFill>
                  <a:schemeClr val="bg1"/>
                </a:solidFill>
                <a:latin typeface="微软雅黑" panose="020B0503020204020204" pitchFamily="34" charset="-122"/>
                <a:ea typeface="微软雅黑" panose="020B0503020204020204" pitchFamily="34" charset="-122"/>
              </a:rPr>
              <a:t>谢谢</a:t>
            </a:r>
            <a:endParaRPr lang="zh-CN" altLang="en-US" sz="225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2115071" y="3542819"/>
            <a:ext cx="1109980" cy="368300"/>
          </a:xfrm>
          <a:prstGeom prst="rect">
            <a:avLst/>
          </a:prstGeom>
          <a:noFill/>
        </p:spPr>
        <p:txBody>
          <a:bodyPr wrap="none" rtlCol="0">
            <a:spAutoFit/>
          </a:bodyPr>
          <a:lstStyle/>
          <a:p>
            <a:r>
              <a:rPr lang="en-US" altLang="zh-CN" sz="1800">
                <a:solidFill>
                  <a:schemeClr val="bg1"/>
                </a:solidFill>
              </a:rPr>
              <a:t>THANKS</a:t>
            </a:r>
            <a:endParaRPr lang="en-US" altLang="zh-CN" sz="1800">
              <a:solidFill>
                <a:schemeClr val="bg1"/>
              </a:solidFill>
            </a:endParaRPr>
          </a:p>
        </p:txBody>
      </p:sp>
      <p:pic>
        <p:nvPicPr>
          <p:cNvPr id="9" name="图片 8" descr="创客学院订阅号二维码"/>
          <p:cNvPicPr>
            <a:picLocks noChangeAspect="1"/>
          </p:cNvPicPr>
          <p:nvPr userDrawn="1"/>
        </p:nvPicPr>
        <p:blipFill>
          <a:blip r:embed="rId3" cstate="print"/>
          <a:stretch>
            <a:fillRect/>
          </a:stretch>
        </p:blipFill>
        <p:spPr>
          <a:xfrm>
            <a:off x="3623945" y="1402715"/>
            <a:ext cx="2139950" cy="2139950"/>
          </a:xfrm>
          <a:prstGeom prst="rect">
            <a:avLst/>
          </a:prstGeom>
        </p:spPr>
      </p:pic>
      <p:sp>
        <p:nvSpPr>
          <p:cNvPr id="14" name="文本框 13"/>
          <p:cNvSpPr txBox="1"/>
          <p:nvPr userDrawn="1"/>
        </p:nvSpPr>
        <p:spPr>
          <a:xfrm>
            <a:off x="3725545" y="3542665"/>
            <a:ext cx="1936750"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海量视频 贴身学习</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userDrawn="1"/>
        </p:nvSpPr>
        <p:spPr>
          <a:xfrm>
            <a:off x="6198534" y="3542863"/>
            <a:ext cx="2069349"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超多干货 实时更新</a:t>
            </a:r>
            <a:endParaRPr lang="zh-CN" altLang="en-US" sz="1600">
              <a:solidFill>
                <a:schemeClr val="tx1"/>
              </a:solidFill>
              <a:latin typeface="微软雅黑" panose="020B0503020204020204" pitchFamily="34" charset="-122"/>
              <a:ea typeface="微软雅黑" panose="020B0503020204020204" pitchFamily="34" charset="-122"/>
            </a:endParaRPr>
          </a:p>
        </p:txBody>
      </p:sp>
      <p:pic>
        <p:nvPicPr>
          <p:cNvPr id="2" name="图片 1" descr="华清远见官方微信二维码50cm"/>
          <p:cNvPicPr>
            <a:picLocks noChangeAspect="1"/>
          </p:cNvPicPr>
          <p:nvPr userDrawn="1"/>
        </p:nvPicPr>
        <p:blipFill>
          <a:blip r:embed="rId4" cstate="print"/>
          <a:stretch>
            <a:fillRect/>
          </a:stretch>
        </p:blipFill>
        <p:spPr>
          <a:xfrm>
            <a:off x="6163945" y="1403985"/>
            <a:ext cx="2138416" cy="21384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9" name="图片 8" descr="6"/>
          <p:cNvPicPr/>
          <p:nvPr userDrawn="1"/>
        </p:nvPicPr>
        <p:blipFill>
          <a:blip r:embed="rId2" cstate="print"/>
          <a:stretch>
            <a:fillRect/>
          </a:stretch>
        </p:blipFill>
        <p:spPr>
          <a:xfrm>
            <a:off x="-635" y="2540"/>
            <a:ext cx="12193290" cy="6897651"/>
          </a:xfrm>
          <a:prstGeom prst="rect">
            <a:avLst/>
          </a:prstGeom>
        </p:spPr>
      </p:pic>
      <p:sp>
        <p:nvSpPr>
          <p:cNvPr id="24" name="TextBox 4"/>
          <p:cNvSpPr txBox="1"/>
          <p:nvPr userDrawn="1"/>
        </p:nvSpPr>
        <p:spPr>
          <a:xfrm>
            <a:off x="5614773" y="-35790"/>
            <a:ext cx="1107996" cy="922020"/>
          </a:xfrm>
          <a:prstGeom prst="rect">
            <a:avLst/>
          </a:prstGeom>
          <a:noFill/>
        </p:spPr>
        <p:txBody>
          <a:bodyPr wrap="square" rtlCol="0">
            <a:spAutoFit/>
          </a:bodyPr>
          <a:lstStyle/>
          <a:p>
            <a:pPr algn="ctr">
              <a:lnSpc>
                <a:spcPct val="150000"/>
              </a:lnSpc>
            </a:pPr>
            <a:r>
              <a:rPr lang="zh-CN" altLang="en-US" sz="3600" dirty="0">
                <a:solidFill>
                  <a:srgbClr val="FFFFFF"/>
                </a:solidFill>
                <a:latin typeface="微软雅黑" panose="020B0503020204020204" pitchFamily="34" charset="-122"/>
                <a:ea typeface="微软雅黑" panose="020B0503020204020204" pitchFamily="34" charset="-122"/>
              </a:rPr>
              <a:t>目录</a:t>
            </a: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2" name="弦形 1"/>
          <p:cNvSpPr/>
          <p:nvPr userDrawn="1"/>
        </p:nvSpPr>
        <p:spPr>
          <a:xfrm rot="17580000">
            <a:off x="5162550" y="-568325"/>
            <a:ext cx="1671955" cy="1697355"/>
          </a:xfrm>
          <a:prstGeom prst="chord">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8"/>
          <p:cNvSpPr>
            <a:spLocks noChangeArrowheads="1"/>
          </p:cNvSpPr>
          <p:nvPr userDrawn="1"/>
        </p:nvSpPr>
        <p:spPr bwMode="auto">
          <a:xfrm>
            <a:off x="5497830" y="164465"/>
            <a:ext cx="1000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方正兰亭粗黑_GBK" panose="02000000000000000000" charset="-122"/>
              </a:rPr>
              <a:t>目录</a:t>
            </a:r>
            <a:endParaRPr lang="zh-CN" altLang="en-US" sz="2800" b="1" dirty="0">
              <a:solidFill>
                <a:schemeClr val="bg1"/>
              </a:solidFill>
              <a:latin typeface="微软雅黑" panose="020B0503020204020204" pitchFamily="34" charset="-122"/>
              <a:ea typeface="微软雅黑" panose="020B0503020204020204" pitchFamily="34" charset="-122"/>
              <a:sym typeface="方正兰亭粗黑_GBK" panose="02000000000000000000" charset="-122"/>
            </a:endParaRPr>
          </a:p>
        </p:txBody>
      </p:sp>
      <p:sp>
        <p:nvSpPr>
          <p:cNvPr id="22" name="文本占位符 21"/>
          <p:cNvSpPr>
            <a:spLocks noGrp="1"/>
          </p:cNvSpPr>
          <p:nvPr>
            <p:ph type="body" sz="quarter" idx="21"/>
          </p:nvPr>
        </p:nvSpPr>
        <p:spPr>
          <a:xfrm>
            <a:off x="3472180" y="1710690"/>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3472815" y="247967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3472180" y="322072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3472180" y="394208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4"/>
          </p:nvPr>
        </p:nvSpPr>
        <p:spPr>
          <a:xfrm>
            <a:off x="3472815" y="468312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1" name="文本占位符 20"/>
          <p:cNvSpPr>
            <a:spLocks noGrp="1"/>
          </p:cNvSpPr>
          <p:nvPr>
            <p:ph type="body" sz="quarter" idx="26"/>
          </p:nvPr>
        </p:nvSpPr>
        <p:spPr>
          <a:xfrm>
            <a:off x="3472180" y="5413375"/>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板式2">
    <p:spTree>
      <p:nvGrpSpPr>
        <p:cNvPr id="1" name=""/>
        <p:cNvGrpSpPr/>
        <p:nvPr/>
      </p:nvGrpSpPr>
      <p:grpSpPr>
        <a:xfrm>
          <a:off x="0" y="0"/>
          <a:ext cx="0" cy="0"/>
          <a:chOff x="0" y="0"/>
          <a:chExt cx="0" cy="0"/>
        </a:xfrm>
      </p:grpSpPr>
      <p:pic>
        <p:nvPicPr>
          <p:cNvPr id="2" name="图片 1" descr="6"/>
          <p:cNvPicPr/>
          <p:nvPr userDrawn="1"/>
        </p:nvPicPr>
        <p:blipFill>
          <a:blip r:embed="rId2" cstate="print"/>
          <a:stretch>
            <a:fillRect/>
          </a:stretch>
        </p:blipFill>
        <p:spPr>
          <a:xfrm>
            <a:off x="-635" y="2540"/>
            <a:ext cx="12193290" cy="6897651"/>
          </a:xfrm>
          <a:prstGeom prst="rect">
            <a:avLst/>
          </a:prstGeom>
        </p:spPr>
      </p:pic>
      <p:sp>
        <p:nvSpPr>
          <p:cNvPr id="5122" name="椭圆 13"/>
          <p:cNvSpPr/>
          <p:nvPr userDrawn="1"/>
        </p:nvSpPr>
        <p:spPr>
          <a:xfrm>
            <a:off x="1294130" y="2268855"/>
            <a:ext cx="2136775" cy="1995170"/>
          </a:xfrm>
          <a:prstGeom prst="ellipse">
            <a:avLst/>
          </a:prstGeom>
          <a:solidFill>
            <a:srgbClr val="FF5050"/>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33" name="文本框 23"/>
          <p:cNvSpPr txBox="1"/>
          <p:nvPr userDrawn="1"/>
        </p:nvSpPr>
        <p:spPr>
          <a:xfrm>
            <a:off x="1750060" y="2909570"/>
            <a:ext cx="122491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3600" b="1" dirty="0">
                <a:solidFill>
                  <a:schemeClr val="bg1"/>
                </a:solidFill>
                <a:latin typeface="微软雅黑" panose="020B0503020204020204" pitchFamily="34" charset="-122"/>
                <a:ea typeface="微软雅黑" panose="020B0503020204020204" pitchFamily="34" charset="-122"/>
              </a:rPr>
              <a:t>目录</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2" name="文本占位符 21"/>
          <p:cNvSpPr>
            <a:spLocks noGrp="1"/>
          </p:cNvSpPr>
          <p:nvPr>
            <p:ph type="body" sz="quarter" idx="21"/>
          </p:nvPr>
        </p:nvSpPr>
        <p:spPr>
          <a:xfrm>
            <a:off x="4138295" y="174180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4138295" y="24923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4138295" y="322008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4138295" y="3939540"/>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文本占位符 5"/>
          <p:cNvSpPr>
            <a:spLocks noGrp="1"/>
          </p:cNvSpPr>
          <p:nvPr>
            <p:ph type="body" sz="quarter" idx="24"/>
          </p:nvPr>
        </p:nvSpPr>
        <p:spPr>
          <a:xfrm>
            <a:off x="4138295" y="46640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5"/>
          </p:nvPr>
        </p:nvSpPr>
        <p:spPr>
          <a:xfrm>
            <a:off x="4138295" y="99123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26"/>
          </p:nvPr>
        </p:nvSpPr>
        <p:spPr>
          <a:xfrm>
            <a:off x="4138295" y="5424170"/>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out)">
                                      <p:cBhvr>
                                        <p:cTn id="7" dur="1000"/>
                                        <p:tgtEl>
                                          <p:spTgt spid="5122"/>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5133"/>
                                        </p:tgtEl>
                                        <p:attrNameLst>
                                          <p:attrName>style.visibility</p:attrName>
                                        </p:attrNameLst>
                                      </p:cBhvr>
                                      <p:to>
                                        <p:strVal val="visible"/>
                                      </p:to>
                                    </p:set>
                                    <p:animEffect transition="in" filter="barn(inVertical)">
                                      <p:cBhvr>
                                        <p:cTn id="11" dur="5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p:bldP spid="513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3" descr="6"/>
          <p:cNvPicPr/>
          <p:nvPr userDrawn="1"/>
        </p:nvPicPr>
        <p:blipFill>
          <a:blip r:embed="rId2" cstate="print"/>
          <a:stretch>
            <a:fillRect/>
          </a:stretch>
        </p:blipFill>
        <p:spPr>
          <a:xfrm>
            <a:off x="-635" y="2540"/>
            <a:ext cx="12193290" cy="6897651"/>
          </a:xfrm>
          <a:prstGeom prst="rect">
            <a:avLst/>
          </a:prstGeom>
        </p:spPr>
      </p:pic>
      <p:sp>
        <p:nvSpPr>
          <p:cNvPr id="6" name="椭圆 5"/>
          <p:cNvSpPr/>
          <p:nvPr userDrawn="1"/>
        </p:nvSpPr>
        <p:spPr>
          <a:xfrm>
            <a:off x="5161280" y="1643380"/>
            <a:ext cx="1461770" cy="1472565"/>
          </a:xfrm>
          <a:prstGeom prst="ellipse">
            <a:avLst/>
          </a:prstGeom>
          <a:solidFill>
            <a:srgbClr val="FF5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half" idx="2" hasCustomPrompt="1"/>
          </p:nvPr>
        </p:nvSpPr>
        <p:spPr>
          <a:xfrm>
            <a:off x="5284470" y="2128520"/>
            <a:ext cx="1214755" cy="501650"/>
          </a:xfrm>
          <a:ln>
            <a:noFill/>
          </a:ln>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2" name="标题 11"/>
          <p:cNvSpPr>
            <a:spLocks noGrp="1"/>
          </p:cNvSpPr>
          <p:nvPr>
            <p:ph type="title"/>
          </p:nvPr>
        </p:nvSpPr>
        <p:spPr>
          <a:xfrm>
            <a:off x="4512945" y="3298190"/>
            <a:ext cx="2757805" cy="449580"/>
          </a:xfrm>
        </p:spPr>
        <p:txBody>
          <a:bodyPr/>
          <a:lstStyle>
            <a:lvl1pPr algn="ctr">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3栏内容">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a:xfrm>
            <a:off x="3025775" y="248285"/>
            <a:ext cx="5581650" cy="410845"/>
          </a:xfrm>
        </p:spPr>
        <p:txBody>
          <a:bodyPr/>
          <a:lstStyle>
            <a:lvl1pPr algn="ctr">
              <a:defRPr sz="2400"/>
            </a:lvl1pPr>
          </a:lstStyle>
          <a:p>
            <a:endParaRPr lang="zh-CN" altLang="en-US"/>
          </a:p>
        </p:txBody>
      </p:sp>
      <p:sp>
        <p:nvSpPr>
          <p:cNvPr id="20" name="文本占位符 19"/>
          <p:cNvSpPr>
            <a:spLocks noGrp="1"/>
          </p:cNvSpPr>
          <p:nvPr>
            <p:ph type="body" sz="half" idx="2"/>
          </p:nvPr>
        </p:nvSpPr>
        <p:spPr>
          <a:xfrm>
            <a:off x="4093210" y="800100"/>
            <a:ext cx="3446780" cy="336550"/>
          </a:xfrm>
        </p:spPr>
        <p:txBody>
          <a:bodyPr/>
          <a:lstStyle>
            <a:lvl1pPr marL="0" indent="0" algn="ctr">
              <a:buNone/>
              <a:defRPr sz="2000" b="1">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endParaRPr lang="zh-CN" altLang="en-US" smtClean="0"/>
          </a:p>
        </p:txBody>
      </p:sp>
      <p:sp>
        <p:nvSpPr>
          <p:cNvPr id="7" name="内容占位符 6"/>
          <p:cNvSpPr>
            <a:spLocks noGrp="1"/>
          </p:cNvSpPr>
          <p:nvPr>
            <p:ph idx="1"/>
          </p:nvPr>
        </p:nvSpPr>
        <p:spPr>
          <a:xfrm>
            <a:off x="490220" y="1670685"/>
            <a:ext cx="345630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8" name="内容占位符 7"/>
          <p:cNvSpPr>
            <a:spLocks noGrp="1"/>
          </p:cNvSpPr>
          <p:nvPr>
            <p:ph idx="13"/>
          </p:nvPr>
        </p:nvSpPr>
        <p:spPr>
          <a:xfrm>
            <a:off x="4241165" y="1670685"/>
            <a:ext cx="356679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9" name="内容占位符 8"/>
          <p:cNvSpPr>
            <a:spLocks noGrp="1"/>
          </p:cNvSpPr>
          <p:nvPr>
            <p:ph idx="14"/>
          </p:nvPr>
        </p:nvSpPr>
        <p:spPr>
          <a:xfrm>
            <a:off x="8101965" y="1670685"/>
            <a:ext cx="3434080"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nodePh="1">
                                  <p:stCondLst>
                                    <p:cond delay="0"/>
                                  </p:stCondLst>
                                  <p:endCondLst>
                                    <p:cond evt="begin" delay="0">
                                      <p:tn val="19"/>
                                    </p:cond>
                                  </p:end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fade">
                      <p:cBhvr>
                        <p:cTn dur="1000"/>
                        <p:tgtEl>
                          <p:spTgt spid="7">
                            <p:txEl>
                              <p:pRg st="0" end="0"/>
                            </p:txEl>
                          </p:spTgt>
                        </p:tgtEl>
                      </p:cBhvr>
                    </p:animEffect>
                    <p:anim calcmode="lin" valueType="num">
                      <p:cBhvr>
                        <p:cTn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7">
                            <p:txEl>
                              <p:pRg st="0" end="0"/>
                            </p:txEl>
                          </p:spTgt>
                        </p:tgtEl>
                        <p:attrNameLst>
                          <p:attrName>ppt_y</p:attrName>
                        </p:attrNameLst>
                      </p:cBhvr>
                      <p:tavLst>
                        <p:tav tm="0">
                          <p:val>
                            <p:strVal val="#ppt_y-.1"/>
                          </p:val>
                        </p:tav>
                        <p:tav tm="100000">
                          <p:val>
                            <p:strVal val="#ppt_y"/>
                          </p:val>
                        </p:tav>
                      </p:tavLst>
                    </p:anim>
                  </p:childTnLst>
                </p:cTn>
              </p:par>
            </p:tnLst>
          </p:tmpl>
        </p:tmplLst>
      </p:bldP>
      <p:bldP spid="7" grpId="1"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fade">
                      <p:cBhvr>
                        <p:cTn dur="1000"/>
                        <p:tgtEl>
                          <p:spTgt spid="7">
                            <p:txEl>
                              <p:pRg st="0" end="0"/>
                            </p:txEl>
                          </p:spTgt>
                        </p:tgtEl>
                      </p:cBhvr>
                    </p:animEffect>
                    <p:anim calcmode="lin" valueType="num">
                      <p:cBhvr>
                        <p:cTn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7">
                            <p:txEl>
                              <p:pRg st="0" end="0"/>
                            </p:txEl>
                          </p:spTgt>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fade">
                      <p:cBhvr>
                        <p:cTn dur="1000"/>
                        <p:tgtEl>
                          <p:spTgt spid="8">
                            <p:txEl>
                              <p:pRg st="0" end="0"/>
                            </p:txEl>
                          </p:spTgt>
                        </p:tgtEl>
                      </p:cBhvr>
                    </p:animEffect>
                    <p:anim calcmode="lin" valueType="num">
                      <p:cBhvr>
                        <p:cTn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8">
                            <p:txEl>
                              <p:pRg st="0" end="0"/>
                            </p:txEl>
                          </p:spTgt>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fade">
                      <p:cBhvr>
                        <p:cTn dur="1000"/>
                        <p:tgtEl>
                          <p:spTgt spid="9">
                            <p:txEl>
                              <p:pRg st="0" end="0"/>
                            </p:txEl>
                          </p:spTgt>
                        </p:tgtEl>
                      </p:cBhvr>
                    </p:animEffect>
                    <p:anim calcmode="lin" valueType="num">
                      <p:cBhvr>
                        <p:cTn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9">
                            <p:txEl>
                              <p:pRg st="0" end="0"/>
                            </p:txEl>
                          </p:spTgt>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两栏内容">
    <p:spTree>
      <p:nvGrpSpPr>
        <p:cNvPr id="1" name=""/>
        <p:cNvGrpSpPr/>
        <p:nvPr/>
      </p:nvGrpSpPr>
      <p:grpSpPr>
        <a:xfrm>
          <a:off x="0" y="0"/>
          <a:ext cx="0" cy="0"/>
          <a:chOff x="0" y="0"/>
          <a:chExt cx="0" cy="0"/>
        </a:xfrm>
      </p:grpSpPr>
      <p:pic>
        <p:nvPicPr>
          <p:cNvPr id="2" name="图片 1" descr="6"/>
          <p:cNvPicPr/>
          <p:nvPr userDrawn="1"/>
        </p:nvPicPr>
        <p:blipFill>
          <a:blip r:embed="rId2" cstate="print"/>
          <a:stretch>
            <a:fillRect/>
          </a:stretch>
        </p:blipFill>
        <p:spPr>
          <a:xfrm>
            <a:off x="-635" y="2540"/>
            <a:ext cx="12193290" cy="6897651"/>
          </a:xfrm>
          <a:prstGeom prst="rect">
            <a:avLst/>
          </a:prstGeom>
        </p:spPr>
      </p:pic>
      <p:sp>
        <p:nvSpPr>
          <p:cNvPr id="8" name="内容占位符 7"/>
          <p:cNvSpPr>
            <a:spLocks noGrp="1"/>
          </p:cNvSpPr>
          <p:nvPr>
            <p:ph sz="half" idx="1"/>
          </p:nvPr>
        </p:nvSpPr>
        <p:spPr>
          <a:xfrm>
            <a:off x="648970" y="1152525"/>
            <a:ext cx="5179060" cy="499999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a:p>
        </p:txBody>
      </p:sp>
      <p:sp>
        <p:nvSpPr>
          <p:cNvPr id="9" name="内容占位符 8"/>
          <p:cNvSpPr>
            <a:spLocks noGrp="1"/>
          </p:cNvSpPr>
          <p:nvPr>
            <p:ph sz="half" idx="2"/>
          </p:nvPr>
        </p:nvSpPr>
        <p:spPr>
          <a:xfrm>
            <a:off x="6275070" y="1152525"/>
            <a:ext cx="5274945" cy="4999990"/>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lgn="l"/>
            <a:r>
              <a:rPr lang="zh-CN" altLang="en-US" smtClean="0"/>
              <a:t>单击此处编辑母版文本样式</a:t>
            </a:r>
            <a:endParaRPr lang="zh-CN" altLang="en-US"/>
          </a:p>
        </p:txBody>
      </p:sp>
      <p:sp>
        <p:nvSpPr>
          <p:cNvPr id="17" name="标题 16"/>
          <p:cNvSpPr>
            <a:spLocks noGrp="1"/>
          </p:cNvSpPr>
          <p:nvPr>
            <p:ph type="title"/>
          </p:nvPr>
        </p:nvSpPr>
        <p:spPr>
          <a:xfrm>
            <a:off x="755650" y="467360"/>
            <a:ext cx="10681335" cy="449580"/>
          </a:xfrm>
        </p:spPr>
        <p:txBody>
          <a:bodyPr/>
          <a:lstStyle>
            <a:lvl1pPr>
              <a:defRPr sz="2400"/>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amond(in)">
                                      <p:cBhvr>
                                        <p:cTn id="1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8" presetClass="entr" presetSubtype="16"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diamond(in)">
                      <p:cBhvr>
                        <p:cTn dur="2000"/>
                        <p:tgtEl>
                          <p:spTgt spid="8">
                            <p:txEl>
                              <p:pRg st="0" end="0"/>
                            </p:txEl>
                          </p:spTgt>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8">
                            <p:txEl>
                              <p:pRg st="1" end="1"/>
                            </p:txEl>
                          </p:spTgt>
                        </p:tgtEl>
                        <p:attrNameLst>
                          <p:attrName>style.visibility</p:attrName>
                        </p:attrNameLst>
                      </p:cBhvr>
                      <p:to>
                        <p:strVal val="visible"/>
                      </p:to>
                    </p:set>
                    <p:animEffect transition="in" filter="diamond(in)">
                      <p:cBhvr>
                        <p:cTn dur="2000"/>
                        <p:tgtEl>
                          <p:spTgt spid="8">
                            <p:txEl>
                              <p:pRg st="1" end="1"/>
                            </p:txEl>
                          </p:spTgt>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8">
                            <p:txEl>
                              <p:pRg st="2" end="2"/>
                            </p:txEl>
                          </p:spTgt>
                        </p:tgtEl>
                        <p:attrNameLst>
                          <p:attrName>style.visibility</p:attrName>
                        </p:attrNameLst>
                      </p:cBhvr>
                      <p:to>
                        <p:strVal val="visible"/>
                      </p:to>
                    </p:set>
                    <p:animEffect transition="in" filter="diamond(in)">
                      <p:cBhvr>
                        <p:cTn dur="2000"/>
                        <p:tgtEl>
                          <p:spTgt spid="8">
                            <p:txEl>
                              <p:pRg st="2" end="2"/>
                            </p:txEl>
                          </p:spTgt>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8">
                            <p:txEl>
                              <p:pRg st="3" end="3"/>
                            </p:txEl>
                          </p:spTgt>
                        </p:tgtEl>
                        <p:attrNameLst>
                          <p:attrName>style.visibility</p:attrName>
                        </p:attrNameLst>
                      </p:cBhvr>
                      <p:to>
                        <p:strVal val="visible"/>
                      </p:to>
                    </p:set>
                    <p:animEffect transition="in" filter="diamond(in)">
                      <p:cBhvr>
                        <p:cTn dur="2000"/>
                        <p:tgtEl>
                          <p:spTgt spid="8">
                            <p:txEl>
                              <p:pRg st="3" end="3"/>
                            </p:txEl>
                          </p:spTgt>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8">
                            <p:txEl>
                              <p:pRg st="4" end="4"/>
                            </p:txEl>
                          </p:spTgt>
                        </p:tgtEl>
                        <p:attrNameLst>
                          <p:attrName>style.visibility</p:attrName>
                        </p:attrNameLst>
                      </p:cBhvr>
                      <p:to>
                        <p:strVal val="visible"/>
                      </p:to>
                    </p:set>
                    <p:animEffect transition="in" filter="diamond(in)">
                      <p:cBhvr>
                        <p:cTn dur="2000"/>
                        <p:tgtEl>
                          <p:spTgt spid="8">
                            <p:txEl>
                              <p:pRg st="4" end="4"/>
                            </p:txEl>
                          </p:spTgt>
                        </p:tgtEl>
                      </p:cBhvr>
                    </p:animEffect>
                  </p:childTnLst>
                </p:cTn>
              </p:par>
            </p:tnLst>
          </p:tmpl>
        </p:tmplLst>
      </p:bldP>
      <p:bldP spid="9" grpId="0" build="p">
        <p:tmplLst>
          <p:tmpl lvl="1">
            <p:tnLst>
              <p:par>
                <p:cTn presetID="8" presetClass="entr" presetSubtype="16" fill="hold" nodeType="clickEffect">
                  <p:stCondLst>
                    <p:cond delay="0"/>
                  </p:st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diamond(in)">
                      <p:cBhvr>
                        <p:cTn dur="2000"/>
                        <p:tgtEl>
                          <p:spTgt spid="9">
                            <p:txEl>
                              <p:pRg st="0" end="0"/>
                            </p:txEl>
                          </p:spTgt>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9">
                            <p:txEl>
                              <p:pRg st="1" end="1"/>
                            </p:txEl>
                          </p:spTgt>
                        </p:tgtEl>
                        <p:attrNameLst>
                          <p:attrName>style.visibility</p:attrName>
                        </p:attrNameLst>
                      </p:cBhvr>
                      <p:to>
                        <p:strVal val="visible"/>
                      </p:to>
                    </p:set>
                    <p:animEffect transition="in" filter="diamond(in)">
                      <p:cBhvr>
                        <p:cTn dur="2000"/>
                        <p:tgtEl>
                          <p:spTgt spid="9">
                            <p:txEl>
                              <p:pRg st="1" end="1"/>
                            </p:txEl>
                          </p:spTgt>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9">
                            <p:txEl>
                              <p:pRg st="2" end="2"/>
                            </p:txEl>
                          </p:spTgt>
                        </p:tgtEl>
                        <p:attrNameLst>
                          <p:attrName>style.visibility</p:attrName>
                        </p:attrNameLst>
                      </p:cBhvr>
                      <p:to>
                        <p:strVal val="visible"/>
                      </p:to>
                    </p:set>
                    <p:animEffect transition="in" filter="diamond(in)">
                      <p:cBhvr>
                        <p:cTn dur="2000"/>
                        <p:tgtEl>
                          <p:spTgt spid="9">
                            <p:txEl>
                              <p:pRg st="2" end="2"/>
                            </p:txEl>
                          </p:spTgt>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9">
                            <p:txEl>
                              <p:pRg st="3" end="3"/>
                            </p:txEl>
                          </p:spTgt>
                        </p:tgtEl>
                        <p:attrNameLst>
                          <p:attrName>style.visibility</p:attrName>
                        </p:attrNameLst>
                      </p:cBhvr>
                      <p:to>
                        <p:strVal val="visible"/>
                      </p:to>
                    </p:set>
                    <p:animEffect transition="in" filter="diamond(in)">
                      <p:cBhvr>
                        <p:cTn dur="2000"/>
                        <p:tgtEl>
                          <p:spTgt spid="9">
                            <p:txEl>
                              <p:pRg st="3" end="3"/>
                            </p:txEl>
                          </p:spTgt>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9">
                            <p:txEl>
                              <p:pRg st="4" end="4"/>
                            </p:txEl>
                          </p:spTgt>
                        </p:tgtEl>
                        <p:attrNameLst>
                          <p:attrName>style.visibility</p:attrName>
                        </p:attrNameLst>
                      </p:cBhvr>
                      <p:to>
                        <p:strVal val="visible"/>
                      </p:to>
                    </p:set>
                    <p:animEffect transition="in" filter="diamond(in)">
                      <p:cBhvr>
                        <p:cTn dur="2000"/>
                        <p:tgtEl>
                          <p:spTgt spid="9">
                            <p:txEl>
                              <p:pRg st="4" end="4"/>
                            </p:txEl>
                          </p:spTgt>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标题（1）">
    <p:spTree>
      <p:nvGrpSpPr>
        <p:cNvPr id="1" name=""/>
        <p:cNvGrpSpPr/>
        <p:nvPr/>
      </p:nvGrpSpPr>
      <p:grpSpPr>
        <a:xfrm>
          <a:off x="0" y="0"/>
          <a:ext cx="0" cy="0"/>
          <a:chOff x="0" y="0"/>
          <a:chExt cx="0" cy="0"/>
        </a:xfrm>
      </p:grpSpPr>
      <p:pic>
        <p:nvPicPr>
          <p:cNvPr id="2" name="图片 1" descr="4"/>
          <p:cNvPicPr/>
          <p:nvPr userDrawn="1"/>
        </p:nvPicPr>
        <p:blipFill>
          <a:blip r:embed="rId2" cstate="print"/>
          <a:stretch>
            <a:fillRect/>
          </a:stretch>
        </p:blipFill>
        <p:spPr>
          <a:xfrm>
            <a:off x="-635" y="23495"/>
            <a:ext cx="12193290" cy="6897651"/>
          </a:xfrm>
          <a:prstGeom prst="rect">
            <a:avLst/>
          </a:prstGeom>
        </p:spPr>
      </p:pic>
      <p:sp>
        <p:nvSpPr>
          <p:cNvPr id="6" name="标题 1"/>
          <p:cNvSpPr>
            <a:spLocks noGrp="1"/>
          </p:cNvSpPr>
          <p:nvPr userDrawn="1"/>
        </p:nvSpPr>
        <p:spPr>
          <a:xfrm>
            <a:off x="836930" y="1316990"/>
            <a:ext cx="3819525" cy="671830"/>
          </a:xfrm>
          <a:prstGeom prst="rect">
            <a:avLst/>
          </a:prstGeom>
        </p:spPr>
        <p:txBody>
          <a:bodyPr/>
          <a:lstStyle>
            <a:lvl1pPr algn="l">
              <a:defRPr sz="2000" b="1"/>
            </a:lvl1pPr>
          </a:lstStyle>
          <a:p>
            <a:endParaRPr lang="zh-CN" altLang="en-US" sz="1800" dirty="0" smtClean="0">
              <a:solidFill>
                <a:srgbClr val="FF5050"/>
              </a:solidFill>
              <a:latin typeface="微软雅黑" panose="020B0503020204020204" pitchFamily="34" charset="-122"/>
              <a:ea typeface="微软雅黑" panose="020B0503020204020204" pitchFamily="34" charset="-122"/>
              <a:sym typeface="+mn-ea"/>
            </a:endParaRPr>
          </a:p>
        </p:txBody>
      </p:sp>
      <p:sp>
        <p:nvSpPr>
          <p:cNvPr id="7" name="内容占位符 6"/>
          <p:cNvSpPr>
            <a:spLocks noGrp="1"/>
          </p:cNvSpPr>
          <p:nvPr>
            <p:ph idx="1"/>
          </p:nvPr>
        </p:nvSpPr>
        <p:spPr>
          <a:xfrm>
            <a:off x="5273675" y="741045"/>
            <a:ext cx="5962650" cy="4810125"/>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indent="0" eaLnBrk="1" fontAlgn="base" latinLnBrk="0" hangingPunct="1">
              <a:lnSpc>
                <a:spcPct val="100000"/>
              </a:lnSpc>
              <a:spcBef>
                <a:spcPts val="0"/>
              </a:spcBef>
              <a:spcAft>
                <a:spcPts val="0"/>
              </a:spcAft>
              <a:buNone/>
              <a:defRPr sz="1400">
                <a:solidFill>
                  <a:schemeClr val="tx1">
                    <a:lumMod val="65000"/>
                    <a:lumOff val="35000"/>
                  </a:schemeClr>
                </a:solidFill>
                <a:latin typeface="+mn-ea"/>
                <a:ea typeface="+mn-ea"/>
              </a:defRPr>
            </a:lvl2pPr>
            <a:lvl3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3pPr>
            <a:lvl4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4pPr>
            <a:lvl5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5pPr>
            <a:lvl6pPr>
              <a:defRPr sz="2665"/>
            </a:lvl6pPr>
            <a:lvl7pPr>
              <a:defRPr sz="2665"/>
            </a:lvl7pPr>
            <a:lvl8pPr>
              <a:defRPr sz="2665"/>
            </a:lvl8pPr>
            <a:lvl9pPr>
              <a:defRPr sz="2665"/>
            </a:lvl9pPr>
          </a:lstStyle>
          <a:p>
            <a:pPr marL="0" lvl="0" algn="l"/>
            <a:r>
              <a:rPr lang="zh-CN" altLang="en-US" dirty="0" smtClean="0"/>
              <a:t>单击此处编辑母版文本样式</a:t>
            </a:r>
            <a:endParaRPr lang="zh-CN" altLang="en-US" dirty="0"/>
          </a:p>
        </p:txBody>
      </p:sp>
      <p:sp>
        <p:nvSpPr>
          <p:cNvPr id="8" name="文本占位符 7"/>
          <p:cNvSpPr>
            <a:spLocks noGrp="1"/>
          </p:cNvSpPr>
          <p:nvPr>
            <p:ph type="body" sz="half" idx="2"/>
          </p:nvPr>
        </p:nvSpPr>
        <p:spPr>
          <a:xfrm>
            <a:off x="522605" y="1311910"/>
            <a:ext cx="4645025" cy="4234180"/>
          </a:xfrm>
        </p:spPr>
        <p:txBody>
          <a:bodyPr/>
          <a:lstStyle>
            <a:lvl1pPr marL="0"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单击此处编辑母版文本样式</a:t>
            </a:r>
            <a:endParaRPr lang="zh-CN" altLang="en-US" dirty="0" smtClean="0"/>
          </a:p>
        </p:txBody>
      </p:sp>
      <p:sp>
        <p:nvSpPr>
          <p:cNvPr id="5" name="标题 4"/>
          <p:cNvSpPr>
            <a:spLocks noGrp="1"/>
          </p:cNvSpPr>
          <p:nvPr>
            <p:ph type="title"/>
          </p:nvPr>
        </p:nvSpPr>
        <p:spPr>
          <a:xfrm>
            <a:off x="522605" y="741045"/>
            <a:ext cx="4644390" cy="40449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3"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edg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1" presetClass="entr" presetSubtype="1"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heel(1)">
                      <p:cBhvr>
                        <p:cTn dur="2000"/>
                        <p:tgtEl>
                          <p:spTgt spid="7">
                            <p:txEl>
                              <p:pRg st="0" end="0"/>
                            </p:txEl>
                          </p:spTgt>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heel(1)">
                      <p:cBhvr>
                        <p:cTn dur="2000"/>
                        <p:tgtEl>
                          <p:spTgt spid="7">
                            <p:txEl>
                              <p:pRg st="1" end="1"/>
                            </p:txEl>
                          </p:spTgt>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heel(1)">
                      <p:cBhvr>
                        <p:cTn dur="2000"/>
                        <p:tgtEl>
                          <p:spTgt spid="7">
                            <p:txEl>
                              <p:pRg st="2" end="2"/>
                            </p:txEl>
                          </p:spTgt>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heel(1)">
                      <p:cBhvr>
                        <p:cTn dur="2000"/>
                        <p:tgtEl>
                          <p:spTgt spid="7">
                            <p:txEl>
                              <p:pRg st="3" end="3"/>
                            </p:txEl>
                          </p:spTgt>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heel(1)">
                      <p:cBhvr>
                        <p:cTn dur="2000"/>
                        <p:tgtEl>
                          <p:spTgt spid="7">
                            <p:txEl>
                              <p:pRg st="4" end="4"/>
                            </p:txEl>
                          </p:spTgt>
                        </p:tgtEl>
                      </p:cBhvr>
                    </p:animEffect>
                  </p:childTnLst>
                </p:cTn>
              </p:par>
            </p:tnLst>
          </p:tmpl>
        </p:tmplLst>
      </p:bldP>
      <p:bldP spid="7" grpId="1" build="p">
        <p:tmplLst>
          <p:tmpl lvl="1">
            <p:tnLst>
              <p:par>
                <p:cTn presetID="21" presetClass="entr" presetSubtype="1"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heel(1)">
                      <p:cBhvr>
                        <p:cTn dur="2000"/>
                        <p:tgtEl>
                          <p:spTgt spid="7">
                            <p:txEl>
                              <p:pRg st="0" end="0"/>
                            </p:txEl>
                          </p:spTgt>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heel(1)">
                      <p:cBhvr>
                        <p:cTn dur="2000"/>
                        <p:tgtEl>
                          <p:spTgt spid="7">
                            <p:txEl>
                              <p:pRg st="1" end="1"/>
                            </p:txEl>
                          </p:spTgt>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heel(1)">
                      <p:cBhvr>
                        <p:cTn dur="2000"/>
                        <p:tgtEl>
                          <p:spTgt spid="7">
                            <p:txEl>
                              <p:pRg st="2" end="2"/>
                            </p:txEl>
                          </p:spTgt>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heel(1)">
                      <p:cBhvr>
                        <p:cTn dur="2000"/>
                        <p:tgtEl>
                          <p:spTgt spid="7">
                            <p:txEl>
                              <p:pRg st="3" end="3"/>
                            </p:txEl>
                          </p:spTgt>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heel(1)">
                      <p:cBhvr>
                        <p:cTn dur="2000"/>
                        <p:tgtEl>
                          <p:spTgt spid="7">
                            <p:txEl>
                              <p:pRg st="4" end="4"/>
                            </p:txEl>
                          </p:spTgt>
                        </p:tgtEl>
                      </p:cBhvr>
                    </p:animEffect>
                  </p:childTnLst>
                </p:cTn>
              </p:par>
            </p:tnLst>
          </p:tmpl>
        </p:tmplLst>
      </p:bldP>
      <p:bldP spid="7" grpId="2" build="p">
        <p:tmplLst>
          <p:tmpl lvl="1">
            <p:tnLst>
              <p:par>
                <p:cTn presetID="20" presetClass="entr" presetSubtype="0"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edge">
                      <p:cBhvr>
                        <p:cTn dur="2000"/>
                        <p:tgtEl>
                          <p:spTgt spid="7">
                            <p:txEl>
                              <p:pRg st="0" end="0"/>
                            </p:txEl>
                          </p:spTgt>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edge">
                      <p:cBhvr>
                        <p:cTn dur="2000"/>
                        <p:tgtEl>
                          <p:spTgt spid="7">
                            <p:txEl>
                              <p:pRg st="1" end="1"/>
                            </p:txEl>
                          </p:spTgt>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edge">
                      <p:cBhvr>
                        <p:cTn dur="2000"/>
                        <p:tgtEl>
                          <p:spTgt spid="7">
                            <p:txEl>
                              <p:pRg st="2" end="2"/>
                            </p:txEl>
                          </p:spTgt>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edge">
                      <p:cBhvr>
                        <p:cTn dur="2000"/>
                        <p:tgtEl>
                          <p:spTgt spid="7">
                            <p:txEl>
                              <p:pRg st="3" end="3"/>
                            </p:txEl>
                          </p:spTgt>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edge">
                      <p:cBhvr>
                        <p:cTn dur="2000"/>
                        <p:tgtEl>
                          <p:spTgt spid="7">
                            <p:txEl>
                              <p:pRg st="4" end="4"/>
                            </p:txEl>
                          </p:spTgt>
                        </p:tgtEl>
                      </p:cBhvr>
                    </p:animEffect>
                  </p:childTnLst>
                </p:cTn>
              </p:par>
            </p:tnLst>
          </p:tmpl>
        </p:tmplLst>
      </p:bldP>
      <p:bldP spid="7" grpId="3" build="p">
        <p:tmplLst>
          <p:tmpl lvl="1">
            <p:tnLst>
              <p:par>
                <p:cTn presetID="20" presetClass="entr" presetSubtype="0"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edge">
                      <p:cBhvr>
                        <p:cTn dur="2000"/>
                        <p:tgtEl>
                          <p:spTgt spid="7">
                            <p:txEl>
                              <p:pRg st="0" end="0"/>
                            </p:txEl>
                          </p:spTgt>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edge">
                      <p:cBhvr>
                        <p:cTn dur="2000"/>
                        <p:tgtEl>
                          <p:spTgt spid="7">
                            <p:txEl>
                              <p:pRg st="1" end="1"/>
                            </p:txEl>
                          </p:spTgt>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edge">
                      <p:cBhvr>
                        <p:cTn dur="2000"/>
                        <p:tgtEl>
                          <p:spTgt spid="7">
                            <p:txEl>
                              <p:pRg st="2" end="2"/>
                            </p:txEl>
                          </p:spTgt>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edge">
                      <p:cBhvr>
                        <p:cTn dur="2000"/>
                        <p:tgtEl>
                          <p:spTgt spid="7">
                            <p:txEl>
                              <p:pRg st="3" end="3"/>
                            </p:txEl>
                          </p:spTgt>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edge">
                      <p:cBhvr>
                        <p:cTn dur="2000"/>
                        <p:tgtEl>
                          <p:spTgt spid="7">
                            <p:txEl>
                              <p:pRg st="4" end="4"/>
                            </p:txEl>
                          </p:spTgt>
                        </p:tgtEl>
                      </p:cBhvr>
                    </p:animEffect>
                  </p:childTnLst>
                </p:cTn>
              </p:par>
            </p:tnLst>
          </p:tmpl>
        </p:tmplLst>
      </p:bldP>
      <p:bldP spid="8" grpId="0" build="p">
        <p:tmplLst>
          <p:tmpl lvl="1">
            <p:tnLst>
              <p:par>
                <p:cTn presetID="18" presetClass="entr" presetSubtype="12"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strips(downLeft)">
                      <p:cBhvr>
                        <p:cTn dur="500"/>
                        <p:tgtEl>
                          <p:spTgt spid="8">
                            <p:txEl>
                              <p:pRg st="0" end="0"/>
                            </p:txEl>
                          </p:spTgt>
                        </p:tgtEl>
                      </p:cBhvr>
                    </p:animEffect>
                  </p:childTnLst>
                </p:cTn>
              </p:par>
            </p:tnLst>
          </p:tmpl>
        </p:tmplLst>
      </p:bldP>
      <p:bldP spid="8" grpId="1" build="p">
        <p:tmplLst>
          <p:tmpl lvl="1">
            <p:tnLst>
              <p:par>
                <p:cTn presetID="18" presetClass="entr" presetSubtype="12"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strips(downLeft)">
                      <p:cBhvr>
                        <p:cTn dur="500"/>
                        <p:tgtEl>
                          <p:spTgt spid="8">
                            <p:txEl>
                              <p:pRg st="0" end="0"/>
                            </p:txEl>
                          </p:spTgt>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2）">
    <p:spTree>
      <p:nvGrpSpPr>
        <p:cNvPr id="1" name=""/>
        <p:cNvGrpSpPr/>
        <p:nvPr/>
      </p:nvGrpSpPr>
      <p:grpSpPr>
        <a:xfrm>
          <a:off x="0" y="0"/>
          <a:ext cx="0" cy="0"/>
          <a:chOff x="0" y="0"/>
          <a:chExt cx="0" cy="0"/>
        </a:xfrm>
      </p:grpSpPr>
      <p:pic>
        <p:nvPicPr>
          <p:cNvPr id="5" name="图片 4" descr="5"/>
          <p:cNvPicPr/>
          <p:nvPr userDrawn="1"/>
        </p:nvPicPr>
        <p:blipFill>
          <a:blip r:embed="rId2" cstate="print"/>
          <a:stretch>
            <a:fillRect/>
          </a:stretch>
        </p:blipFill>
        <p:spPr>
          <a:xfrm>
            <a:off x="10795" y="28575"/>
            <a:ext cx="12193290" cy="6897651"/>
          </a:xfrm>
          <a:prstGeom prst="rect">
            <a:avLst/>
          </a:prstGeom>
        </p:spPr>
      </p:pic>
      <p:sp>
        <p:nvSpPr>
          <p:cNvPr id="3" name="内容占位符 2"/>
          <p:cNvSpPr>
            <a:spLocks noGrp="1"/>
          </p:cNvSpPr>
          <p:nvPr>
            <p:ph idx="1" hasCustomPrompt="1"/>
          </p:nvPr>
        </p:nvSpPr>
        <p:spPr>
          <a:xfrm>
            <a:off x="81280" y="29210"/>
            <a:ext cx="12029440" cy="305371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单击图标添加图片、表格等等</a:t>
            </a:r>
            <a:endParaRPr lang="zh-CN" altLang="en-US" dirty="0"/>
          </a:p>
        </p:txBody>
      </p:sp>
      <p:sp>
        <p:nvSpPr>
          <p:cNvPr id="4" name="文本占位符 3"/>
          <p:cNvSpPr>
            <a:spLocks noGrp="1"/>
          </p:cNvSpPr>
          <p:nvPr>
            <p:ph type="body" sz="quarter" idx="10"/>
          </p:nvPr>
        </p:nvSpPr>
        <p:spPr>
          <a:xfrm>
            <a:off x="3785235" y="3478530"/>
            <a:ext cx="7529830" cy="254952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pPr algn="l"/>
            <a:endParaRPr lang="zh-CN" altLang="en-US"/>
          </a:p>
        </p:txBody>
      </p:sp>
      <p:sp>
        <p:nvSpPr>
          <p:cNvPr id="6" name="标题 5"/>
          <p:cNvSpPr>
            <a:spLocks noGrp="1"/>
          </p:cNvSpPr>
          <p:nvPr>
            <p:ph type="title"/>
          </p:nvPr>
        </p:nvSpPr>
        <p:spPr>
          <a:xfrm>
            <a:off x="404495" y="3478530"/>
            <a:ext cx="2846705" cy="33845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9" presetClass="entr" presetSubtype="0" decel="100000" fill="hold" nodeType="clickEffect">
                  <p:stCondLst>
                    <p:cond delay="0"/>
                  </p:stCondLst>
                  <p:childTnLst>
                    <p:set>
                      <p:cBhvr>
                        <p:cTn dur="1" fill="hold">
                          <p:stCondLst>
                            <p:cond delay="0"/>
                          </p:stCondLst>
                        </p:cTn>
                        <p:tgtEl>
                          <p:spTgt spid="3">
                            <p:txEl>
                              <p:pRg st="0" end="0"/>
                            </p:txEl>
                          </p:spTgt>
                        </p:tgtEl>
                        <p:attrNameLst>
                          <p:attrName>style.visibility</p:attrName>
                        </p:attrNameLst>
                      </p:cBhvr>
                      <p:to>
                        <p:strVal val="visible"/>
                      </p:to>
                    </p:set>
                    <p:anim calcmode="lin" valueType="num">
                      <p:cBhvr>
                        <p:cTn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dur="500"/>
                        <p:tgtEl>
                          <p:spTgt spid="3">
                            <p:txEl>
                              <p:pRg st="0" end="0"/>
                            </p:txEl>
                          </p:spTgt>
                        </p:tgtEl>
                      </p:cBhvr>
                    </p:animEffect>
                  </p:childTnLst>
                </p:cTn>
              </p:par>
            </p:tnLst>
          </p:tmpl>
        </p:tmplLst>
      </p:bldP>
      <p:bldP spid="3" grpId="1" build="p">
        <p:tmplLst>
          <p:tmpl lvl="1">
            <p:tnLst>
              <p:par>
                <p:cTn presetID="49" presetClass="entr" presetSubtype="0" decel="100000" fill="hold" nodeType="clickEffect">
                  <p:stCondLst>
                    <p:cond delay="0"/>
                  </p:stCondLst>
                  <p:childTnLst>
                    <p:set>
                      <p:cBhvr>
                        <p:cTn dur="1" fill="hold">
                          <p:stCondLst>
                            <p:cond delay="0"/>
                          </p:stCondLst>
                        </p:cTn>
                        <p:tgtEl>
                          <p:spTgt spid="3">
                            <p:txEl>
                              <p:pRg st="0" end="0"/>
                            </p:txEl>
                          </p:spTgt>
                        </p:tgtEl>
                        <p:attrNameLst>
                          <p:attrName>style.visibility</p:attrName>
                        </p:attrNameLst>
                      </p:cBhvr>
                      <p:to>
                        <p:strVal val="visible"/>
                      </p:to>
                    </p:set>
                    <p:anim calcmode="lin" valueType="num">
                      <p:cBhvr>
                        <p:cTn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dur="500"/>
                        <p:tgtEl>
                          <p:spTgt spid="3">
                            <p:txEl>
                              <p:pRg st="0" end="0"/>
                            </p:txEl>
                          </p:spTgt>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11.pn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a:off x="9672769" y="5954374"/>
            <a:ext cx="2468148" cy="707886"/>
          </a:xfrm>
          <a:prstGeom prst="rect">
            <a:avLst/>
          </a:prstGeom>
          <a:noFill/>
          <a:ln w="9525">
            <a:noFill/>
            <a:miter lim="800000"/>
          </a:ln>
          <a:effectLst/>
        </p:spPr>
        <p:txBody>
          <a:bodyPr/>
          <a:lstStyle/>
          <a:p>
            <a:pPr algn="ctr">
              <a:spcBef>
                <a:spcPts val="600"/>
              </a:spcBef>
              <a:buClr>
                <a:schemeClr val="accent1"/>
              </a:buClr>
              <a:buSzPct val="76000"/>
              <a:buFont typeface="Wingdings 3" panose="05040102010807070707" pitchFamily="18" charset="2"/>
              <a:buNone/>
              <a:defRPr/>
            </a:pPr>
            <a:r>
              <a:rPr lang="zh-CN" altLang="en-US" sz="675">
                <a:solidFill>
                  <a:schemeClr val="tx1"/>
                </a:solidFill>
                <a:latin typeface="微软雅黑" panose="020B0503020204020204" pitchFamily="34" charset="-122"/>
                <a:ea typeface="微软雅黑" panose="020B0503020204020204" pitchFamily="34" charset="-122"/>
                <a:sym typeface="+mn-ea"/>
              </a:rPr>
              <a:t>华清远见教育集团</a:t>
            </a:r>
            <a:endParaRPr lang="zh-CN" altLang="en-US" sz="675">
              <a:solidFill>
                <a:schemeClr val="tx1"/>
              </a:solidFill>
              <a:latin typeface="微软雅黑" panose="020B0503020204020204" pitchFamily="34" charset="-122"/>
              <a:ea typeface="微软雅黑" panose="020B0503020204020204" pitchFamily="34" charset="-122"/>
              <a:sym typeface="+mn-ea"/>
            </a:endParaRPr>
          </a:p>
          <a:p>
            <a:pPr algn="ctr">
              <a:spcBef>
                <a:spcPts val="600"/>
              </a:spcBef>
              <a:buClr>
                <a:schemeClr val="accent1"/>
              </a:buClr>
              <a:buSzPct val="76000"/>
              <a:buFont typeface="Wingdings 3" panose="05040102010807070707" pitchFamily="18" charset="2"/>
              <a:buNone/>
              <a:defRPr/>
            </a:pPr>
            <a:r>
              <a:rPr lang="zh-CN" altLang="en-US" sz="675">
                <a:solidFill>
                  <a:schemeClr val="tx1"/>
                </a:solidFill>
                <a:latin typeface="微软雅黑" panose="020B0503020204020204" pitchFamily="34" charset="-122"/>
                <a:ea typeface="微软雅黑" panose="020B0503020204020204" pitchFamily="34" charset="-122"/>
                <a:sym typeface="+mn-ea"/>
              </a:rPr>
              <a:t>www.farsight.com.cn</a:t>
            </a:r>
            <a:endParaRPr lang="zh-CN" altLang="en-US" sz="675">
              <a:solidFill>
                <a:schemeClr val="tx1"/>
              </a:solidFill>
              <a:latin typeface="微软雅黑" panose="020B0503020204020204" pitchFamily="34" charset="-122"/>
              <a:ea typeface="微软雅黑" panose="020B0503020204020204" pitchFamily="34" charset="-122"/>
              <a:sym typeface="+mn-ea"/>
            </a:endParaRPr>
          </a:p>
        </p:txBody>
      </p:sp>
      <p:pic>
        <p:nvPicPr>
          <p:cNvPr id="7" name="图片 6" descr="LOGO"/>
          <p:cNvPicPr>
            <a:picLocks noChangeAspect="1"/>
          </p:cNvPicPr>
          <p:nvPr userDrawn="1"/>
        </p:nvPicPr>
        <p:blipFill>
          <a:blip r:embed="rId27" cstate="print"/>
          <a:stretch>
            <a:fillRect/>
          </a:stretch>
        </p:blipFill>
        <p:spPr>
          <a:xfrm>
            <a:off x="8997097" y="113465"/>
            <a:ext cx="2880134" cy="896747"/>
          </a:xfrm>
          <a:prstGeom prst="rect">
            <a:avLst/>
          </a:prstGeom>
        </p:spPr>
      </p:pic>
      <p:sp>
        <p:nvSpPr>
          <p:cNvPr id="3" name="标题 2"/>
          <p:cNvSpPr>
            <a:spLocks noGrp="1"/>
          </p:cNvSpPr>
          <p:nvPr>
            <p:ph type="title"/>
          </p:nvPr>
        </p:nvSpPr>
        <p:spPr>
          <a:xfrm>
            <a:off x="755015" y="467360"/>
            <a:ext cx="10681335" cy="416560"/>
          </a:xfrm>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iming>
    <p:tnLst>
      <p:par>
        <p:cTn id="1" dur="indefinite" restart="never" nodeType="tmRoot"/>
      </p:par>
    </p:tnLst>
  </p:timing>
  <p:hf hdr="0" dt="0"/>
  <p:txStyles>
    <p:title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800" kern="1200" dirty="0" smtClean="0">
          <a:solidFill>
            <a:schemeClr val="tx1"/>
          </a:solidFill>
          <a:latin typeface="宋体" panose="02010600030101010101" pitchFamily="2" charset="-122"/>
          <a:ea typeface="宋体" panose="02010600030101010101" pitchFamily="2"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标题 4"/>
          <p:cNvSpPr>
            <a:spLocks noGrp="1"/>
          </p:cNvSpPr>
          <p:nvPr>
            <p:ph type="ctrTitle"/>
          </p:nvPr>
        </p:nvSpPr>
        <p:spPr>
          <a:xfrm>
            <a:off x="997200" y="2516400"/>
            <a:ext cx="5949950" cy="888365"/>
          </a:xfrm>
          <a:ln>
            <a:noFill/>
          </a:ln>
        </p:spPr>
        <p:txBody>
          <a:bodyPr/>
          <a:lstStyle/>
          <a:p>
            <a:pPr algn="l"/>
            <a:r>
              <a:rPr kumimoji="1" lang="zh-CN" altLang="en-US" b="0" dirty="0" smtClean="0">
                <a:latin typeface="微软雅黑" panose="020B0503020204020204" pitchFamily="34" charset="-122"/>
              </a:rPr>
              <a:t>Bootstrap</a:t>
            </a:r>
            <a:endParaRPr kumimoji="1" lang="en-US" altLang="zh-CN" b="0" dirty="0" smtClean="0">
              <a:latin typeface="微软雅黑" panose="020B0503020204020204" pitchFamily="34" charset="-122"/>
            </a:endParaRPr>
          </a:p>
        </p:txBody>
      </p:sp>
      <p:sp>
        <p:nvSpPr>
          <p:cNvPr id="2" name="文本占位符 1"/>
          <p:cNvSpPr>
            <a:spLocks noGrp="1"/>
          </p:cNvSpPr>
          <p:nvPr>
            <p:ph type="body" sz="quarter" idx="10"/>
          </p:nvPr>
        </p:nvSpPr>
        <p:spPr>
          <a:xfrm>
            <a:off x="3431704" y="3356992"/>
            <a:ext cx="4680520" cy="648072"/>
          </a:xfrm>
        </p:spPr>
        <p:txBody>
          <a:bodyPr/>
          <a:lstStyle/>
          <a:p>
            <a:pPr algn="l"/>
            <a:r>
              <a:rPr lang="zh-CN" altLang="en-US" sz="2000" dirty="0"/>
              <a:t>华清远见</a:t>
            </a:r>
            <a:r>
              <a:rPr lang="en-US" altLang="zh-CN" sz="2000" dirty="0"/>
              <a:t>-</a:t>
            </a:r>
            <a:r>
              <a:rPr lang="zh-CN" altLang="en-US" sz="2000" dirty="0" smtClean="0"/>
              <a:t>成都中心</a:t>
            </a:r>
            <a:endParaRPr lang="zh-CN" alt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栅格系统</a:t>
            </a:r>
            <a:endParaRPr lang="zh-CN" altLang="en-US" dirty="0"/>
          </a:p>
        </p:txBody>
      </p:sp>
      <p:sp>
        <p:nvSpPr>
          <p:cNvPr id="5" name="内容占位符 4"/>
          <p:cNvSpPr>
            <a:spLocks noGrp="1"/>
          </p:cNvSpPr>
          <p:nvPr>
            <p:ph idx="1"/>
          </p:nvPr>
        </p:nvSpPr>
        <p:spPr>
          <a:xfrm>
            <a:off x="710565" y="1235074"/>
            <a:ext cx="10725785" cy="4930229"/>
          </a:xfrm>
        </p:spPr>
        <p:txBody>
          <a:bodyPr/>
          <a:lstStyle/>
          <a:p>
            <a:pPr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提供了一套响应式栅格系统。</a:t>
            </a:r>
            <a:endParaRPr lang="zh-CN" altLang="en-US" sz="1600" dirty="0">
              <a:latin typeface="黑体" panose="02010609060101010101" charset="-122"/>
              <a:ea typeface="黑体" panose="02010609060101010101" charset="-122"/>
              <a:sym typeface="+mn-lt"/>
            </a:endParaRPr>
          </a:p>
          <a:p>
            <a:pPr lvl="1" eaLnBrk="1" hangingPunct="1">
              <a:lnSpc>
                <a:spcPct val="150000"/>
              </a:lnSpc>
            </a:pPr>
            <a:r>
              <a:rPr sz="1600">
                <a:latin typeface="黑体" panose="02010609060101010101" charset="-122"/>
                <a:ea typeface="黑体" panose="02010609060101010101" charset="-122"/>
                <a:sym typeface="+mn-lt"/>
              </a:rPr>
              <a:t>栅格系统通过“行（</a:t>
            </a:r>
            <a:r>
              <a:rPr lang="en-US" altLang="zh-CN" sz="1600">
                <a:latin typeface="黑体" panose="02010609060101010101" charset="-122"/>
                <a:ea typeface="黑体" panose="02010609060101010101" charset="-122"/>
                <a:sym typeface="+mn-lt"/>
              </a:rPr>
              <a:t>row</a:t>
            </a:r>
            <a:r>
              <a:rPr sz="1600">
                <a:latin typeface="黑体" panose="02010609060101010101" charset="-122"/>
                <a:ea typeface="黑体" panose="02010609060101010101" charset="-122"/>
                <a:sym typeface="+mn-lt"/>
              </a:rPr>
              <a:t>）”和“列（</a:t>
            </a:r>
            <a:r>
              <a:rPr lang="en-US" altLang="zh-CN" sz="1600">
                <a:latin typeface="黑体" panose="02010609060101010101" charset="-122"/>
                <a:ea typeface="黑体" panose="02010609060101010101" charset="-122"/>
                <a:sym typeface="+mn-lt"/>
              </a:rPr>
              <a:t>column</a:t>
            </a:r>
            <a:r>
              <a:rPr sz="1600">
                <a:latin typeface="黑体" panose="02010609060101010101" charset="-122"/>
                <a:ea typeface="黑体" panose="02010609060101010101" charset="-122"/>
                <a:sym typeface="+mn-lt"/>
              </a:rPr>
              <a:t>）”的组合来进行页面布局。</a:t>
            </a:r>
            <a:endParaRPr lang="zh-CN" altLang="en-US" sz="1600" dirty="0">
              <a:latin typeface="黑体" panose="02010609060101010101" charset="-122"/>
              <a:ea typeface="黑体" panose="02010609060101010101" charset="-122"/>
              <a:sym typeface="+mn-lt"/>
            </a:endParaRPr>
          </a:p>
          <a:p>
            <a:pPr lvl="1" eaLnBrk="1" hangingPunct="1">
              <a:lnSpc>
                <a:spcPct val="150000"/>
              </a:lnSpc>
            </a:pPr>
            <a:r>
              <a:rPr sz="1600">
                <a:latin typeface="黑体" panose="02010609060101010101" charset="-122"/>
                <a:ea typeface="黑体" panose="02010609060101010101" charset="-122"/>
                <a:sym typeface="+mn-lt"/>
              </a:rPr>
              <a:t>类似于表格。栅格系统将任何尺寸的屏幕自动分为最多</a:t>
            </a:r>
            <a:r>
              <a:rPr lang="en-US" altLang="zh-CN" sz="1600">
                <a:latin typeface="黑体" panose="02010609060101010101" charset="-122"/>
                <a:ea typeface="黑体" panose="02010609060101010101" charset="-122"/>
                <a:sym typeface="+mn-lt"/>
              </a:rPr>
              <a:t>12</a:t>
            </a:r>
            <a:r>
              <a:rPr sz="1600">
                <a:latin typeface="黑体" panose="02010609060101010101" charset="-122"/>
                <a:ea typeface="黑体" panose="02010609060101010101" charset="-122"/>
                <a:sym typeface="+mn-lt"/>
              </a:rPr>
              <a:t>列。</a:t>
            </a:r>
            <a:endParaRPr lang="zh-CN" altLang="en-US" sz="1600" dirty="0">
              <a:latin typeface="黑体" panose="02010609060101010101" charset="-122"/>
              <a:ea typeface="黑体" panose="02010609060101010101" charset="-122"/>
              <a:sym typeface="+mn-lt"/>
            </a:endParaRPr>
          </a:p>
          <a:p>
            <a:pPr>
              <a:buNone/>
            </a:pPr>
            <a:endParaRPr lang="zh-CN" altLang="en-US" sz="1600" b="1" dirty="0">
              <a:latin typeface="黑体" panose="02010609060101010101" charset="-122"/>
              <a:ea typeface="黑体" panose="02010609060101010101" charset="-122"/>
              <a:sym typeface="+mn-lt"/>
            </a:endParaRPr>
          </a:p>
          <a:p>
            <a:pPr marL="342900" lvl="0" indent="-342900"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工作原理：</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栅格系统总是水平排列；</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行（</a:t>
            </a:r>
            <a:r>
              <a:rPr lang="en-US" altLang="zh-CN" sz="1600">
                <a:latin typeface="黑体" panose="02010609060101010101" charset="-122"/>
                <a:ea typeface="黑体" panose="02010609060101010101" charset="-122"/>
                <a:sym typeface="+mn-lt"/>
              </a:rPr>
              <a:t>row</a:t>
            </a:r>
            <a:r>
              <a:rPr sz="1600">
                <a:latin typeface="黑体" panose="02010609060101010101" charset="-122"/>
                <a:ea typeface="黑体" panose="02010609060101010101" charset="-122"/>
                <a:sym typeface="+mn-lt"/>
              </a:rPr>
              <a:t>）必须包含在</a:t>
            </a:r>
            <a:r>
              <a:rPr lang="en-US" altLang="zh-CN" sz="1600">
                <a:latin typeface="黑体" panose="02010609060101010101" charset="-122"/>
                <a:ea typeface="黑体" panose="02010609060101010101" charset="-122"/>
                <a:sym typeface="+mn-lt"/>
              </a:rPr>
              <a:t>.container</a:t>
            </a:r>
            <a:r>
              <a:rPr sz="1600">
                <a:latin typeface="黑体" panose="02010609060101010101" charset="-122"/>
                <a:ea typeface="黑体" panose="02010609060101010101" charset="-122"/>
                <a:sym typeface="+mn-lt"/>
              </a:rPr>
              <a:t>和</a:t>
            </a:r>
            <a:r>
              <a:rPr lang="en-US" altLang="zh-CN" sz="1600">
                <a:latin typeface="黑体" panose="02010609060101010101" charset="-122"/>
                <a:ea typeface="黑体" panose="02010609060101010101" charset="-122"/>
                <a:sym typeface="+mn-lt"/>
              </a:rPr>
              <a:t>.container-fluid</a:t>
            </a:r>
            <a:r>
              <a:rPr sz="1600">
                <a:latin typeface="黑体" panose="02010609060101010101" charset="-122"/>
                <a:ea typeface="黑体" panose="02010609060101010101" charset="-122"/>
                <a:sym typeface="+mn-lt"/>
              </a:rPr>
              <a:t>布局容器中；</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只有列（</a:t>
            </a:r>
            <a:r>
              <a:rPr lang="en-US" altLang="zh-CN" sz="1600">
                <a:latin typeface="黑体" panose="02010609060101010101" charset="-122"/>
                <a:ea typeface="黑体" panose="02010609060101010101" charset="-122"/>
                <a:sym typeface="+mn-lt"/>
              </a:rPr>
              <a:t>colunm</a:t>
            </a:r>
            <a:r>
              <a:rPr sz="1600">
                <a:latin typeface="黑体" panose="02010609060101010101" charset="-122"/>
                <a:ea typeface="黑体" panose="02010609060101010101" charset="-122"/>
                <a:sym typeface="+mn-lt"/>
              </a:rPr>
              <a:t>）可以作为行的直接子元素；</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一个布局如果要跨越多列，可以通过</a:t>
            </a:r>
            <a:r>
              <a:rPr lang="en-US" altLang="zh-CN" sz="1600">
                <a:latin typeface="黑体" panose="02010609060101010101" charset="-122"/>
                <a:ea typeface="黑体" panose="02010609060101010101" charset="-122"/>
                <a:sym typeface="+mn-lt"/>
              </a:rPr>
              <a:t>.col-xs-num</a:t>
            </a:r>
            <a:r>
              <a:rPr sz="1600">
                <a:latin typeface="黑体" panose="02010609060101010101" charset="-122"/>
                <a:ea typeface="黑体" panose="02010609060101010101" charset="-122"/>
                <a:sym typeface="+mn-lt"/>
              </a:rPr>
              <a:t>来设置，</a:t>
            </a:r>
            <a:r>
              <a:rPr lang="en-US" altLang="zh-CN" sz="1600">
                <a:latin typeface="黑体" panose="02010609060101010101" charset="-122"/>
                <a:ea typeface="黑体" panose="02010609060101010101" charset="-122"/>
                <a:sym typeface="+mn-lt"/>
              </a:rPr>
              <a:t>num</a:t>
            </a:r>
            <a:r>
              <a:rPr sz="1600">
                <a:latin typeface="黑体" panose="02010609060101010101" charset="-122"/>
                <a:ea typeface="黑体" panose="02010609060101010101" charset="-122"/>
                <a:sym typeface="+mn-lt"/>
              </a:rPr>
              <a:t>可取</a:t>
            </a:r>
            <a:r>
              <a:rPr lang="en-US" altLang="zh-CN" sz="1600">
                <a:latin typeface="黑体" panose="02010609060101010101" charset="-122"/>
                <a:ea typeface="黑体" panose="02010609060101010101" charset="-122"/>
                <a:sym typeface="+mn-lt"/>
              </a:rPr>
              <a:t>1~12</a:t>
            </a:r>
            <a:r>
              <a:rPr sz="1600">
                <a:latin typeface="黑体" panose="02010609060101010101" charset="-122"/>
                <a:ea typeface="黑体" panose="02010609060101010101" charset="-122"/>
                <a:sym typeface="+mn-lt"/>
              </a:rPr>
              <a:t>。</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一行最多只能放</a:t>
            </a:r>
            <a:r>
              <a:rPr lang="en-US" altLang="zh-CN" sz="1600">
                <a:latin typeface="黑体" panose="02010609060101010101" charset="-122"/>
                <a:ea typeface="黑体" panose="02010609060101010101" charset="-122"/>
                <a:sym typeface="+mn-lt"/>
              </a:rPr>
              <a:t>12</a:t>
            </a:r>
            <a:r>
              <a:rPr sz="1600">
                <a:latin typeface="黑体" panose="02010609060101010101" charset="-122"/>
                <a:ea typeface="黑体" panose="02010609060101010101" charset="-122"/>
                <a:sym typeface="+mn-lt"/>
              </a:rPr>
              <a:t>列，超过之后会自动换行。</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标签页</a:t>
            </a:r>
            <a:endParaRPr lang="zh-CN" altLang="en-US" dirty="0"/>
          </a:p>
        </p:txBody>
      </p:sp>
      <p:sp>
        <p:nvSpPr>
          <p:cNvPr id="5" name="内容占位符 4"/>
          <p:cNvSpPr>
            <a:spLocks noGrp="1"/>
          </p:cNvSpPr>
          <p:nvPr>
            <p:ph idx="1"/>
          </p:nvPr>
        </p:nvSpPr>
        <p:spPr>
          <a:xfrm>
            <a:off x="710565" y="883919"/>
            <a:ext cx="10725785" cy="5002238"/>
          </a:xfrm>
        </p:spPr>
        <p:txBody>
          <a:bodyPr/>
          <a:lstStyle/>
          <a:p>
            <a:pPr marL="342900" lvl="0" indent="-342900">
              <a:lnSpc>
                <a:spcPct val="150000"/>
              </a:lnSpc>
              <a:spcBef>
                <a:spcPct val="0"/>
              </a:spcBef>
            </a:pPr>
            <a:endParaRPr>
              <a:ea typeface="宋体" panose="02010600030101010101" pitchFamily="2" charset="-122"/>
              <a:sym typeface="+mn-ea"/>
            </a:endParaRPr>
          </a:p>
          <a:p>
            <a:pPr marL="342900" lvl="0" indent="-342900">
              <a:lnSpc>
                <a:spcPct val="150000"/>
              </a:lnSpc>
              <a:spcBef>
                <a:spcPct val="0"/>
              </a:spcBef>
            </a:pPr>
            <a:endParaRPr>
              <a:ea typeface="宋体" panose="02010600030101010101" pitchFamily="2" charset="-122"/>
              <a:sym typeface="+mn-ea"/>
            </a:endParaRPr>
          </a:p>
          <a:p>
            <a:pPr marL="342900" lvl="0" indent="-342900">
              <a:lnSpc>
                <a:spcPct val="150000"/>
              </a:lnSpc>
              <a:spcBef>
                <a:spcPct val="0"/>
              </a:spcBef>
            </a:pPr>
            <a:r>
              <a:rPr>
                <a:ea typeface="宋体" panose="02010600030101010101" pitchFamily="2" charset="-122"/>
                <a:sym typeface="+mn-ea"/>
              </a:rPr>
              <a:t>      标签页之前我们已经有了初步的认识。现在我们来对其进行完善。</a:t>
            </a:r>
            <a:endParaRPr>
              <a:ea typeface="宋体" panose="02010600030101010101" pitchFamily="2" charset="-122"/>
              <a:sym typeface="+mn-ea"/>
            </a:endParaRPr>
          </a:p>
          <a:p>
            <a:pPr marL="342900" lvl="0" indent="-342900">
              <a:lnSpc>
                <a:spcPct val="150000"/>
              </a:lnSpc>
              <a:spcBef>
                <a:spcPct val="0"/>
              </a:spcBef>
            </a:pPr>
            <a:endParaRPr lang="en-US" altLang="zh-CN" dirty="0" smtClean="0">
              <a:solidFill>
                <a:schemeClr val="tx1">
                  <a:lumMod val="95000"/>
                  <a:lumOff val="5000"/>
                </a:schemeClr>
              </a:solidFill>
            </a:endParaRPr>
          </a:p>
          <a:p>
            <a:pPr marL="342900" lvl="0" indent="-342900">
              <a:lnSpc>
                <a:spcPct val="150000"/>
              </a:lnSpc>
              <a:spcBef>
                <a:spcPct val="0"/>
              </a:spcBef>
            </a:pPr>
            <a:endParaRPr lang="en-US" altLang="zh-CN" dirty="0" smtClean="0">
              <a:solidFill>
                <a:schemeClr val="tx1">
                  <a:lumMod val="95000"/>
                  <a:lumOff val="5000"/>
                </a:schemeClr>
              </a:solidFill>
            </a:endParaRPr>
          </a:p>
          <a:p>
            <a:pPr marL="342900" lvl="0" indent="-342900">
              <a:lnSpc>
                <a:spcPct val="150000"/>
              </a:lnSpc>
              <a:spcBef>
                <a:spcPct val="0"/>
              </a:spcBef>
            </a:pPr>
            <a:endParaRPr lang="en-US" altLang="zh-CN" dirty="0" smtClean="0">
              <a:solidFill>
                <a:schemeClr val="tx1">
                  <a:lumMod val="95000"/>
                  <a:lumOff val="5000"/>
                </a:schemeClr>
              </a:solidFill>
            </a:endParaRPr>
          </a:p>
          <a:p>
            <a:pPr marL="342900" lvl="0" indent="-342900">
              <a:lnSpc>
                <a:spcPct val="150000"/>
              </a:lnSpc>
              <a:spcBef>
                <a:spcPct val="0"/>
              </a:spcBef>
            </a:pPr>
            <a:endParaRPr lang="en-US" altLang="zh-CN" dirty="0" smtClean="0">
              <a:solidFill>
                <a:schemeClr val="tx1">
                  <a:lumMod val="95000"/>
                  <a:lumOff val="5000"/>
                </a:schemeClr>
              </a:solidFill>
            </a:endParaRPr>
          </a:p>
          <a:p>
            <a:pPr marL="342900" lvl="0" indent="-342900">
              <a:lnSpc>
                <a:spcPct val="150000"/>
              </a:lnSpc>
              <a:spcBef>
                <a:spcPct val="0"/>
              </a:spcBef>
            </a:pPr>
            <a:endParaRPr lang="en-US" altLang="zh-CN" dirty="0" smtClean="0">
              <a:solidFill>
                <a:schemeClr val="tx1">
                  <a:lumMod val="95000"/>
                  <a:lumOff val="5000"/>
                </a:schemeClr>
              </a:solidFill>
            </a:endParaRPr>
          </a:p>
          <a:p>
            <a:pPr marL="342900" lvl="0" indent="-342900">
              <a:lnSpc>
                <a:spcPct val="150000"/>
              </a:lnSpc>
              <a:spcBef>
                <a:spcPct val="0"/>
              </a:spcBef>
            </a:pPr>
            <a:endParaRPr lang="en-US" altLang="zh-CN" dirty="0">
              <a:ea typeface="宋体" panose="02010600030101010101" pitchFamily="2" charset="-122"/>
            </a:endParaRPr>
          </a:p>
          <a:p>
            <a:pPr marL="342900" lvl="0" indent="-342900">
              <a:lnSpc>
                <a:spcPct val="150000"/>
              </a:lnSpc>
              <a:spcBef>
                <a:spcPct val="0"/>
              </a:spcBef>
            </a:pPr>
            <a:endParaRPr lang="en-US" altLang="zh-CN" dirty="0" smtClean="0">
              <a:solidFill>
                <a:schemeClr val="tx1">
                  <a:lumMod val="95000"/>
                  <a:lumOff val="5000"/>
                </a:schemeClr>
              </a:solidFill>
            </a:endParaRPr>
          </a:p>
        </p:txBody>
      </p:sp>
      <p:pic>
        <p:nvPicPr>
          <p:cNvPr id="17412" name="图片 5"/>
          <p:cNvPicPr>
            <a:picLocks noChangeAspect="1"/>
          </p:cNvPicPr>
          <p:nvPr/>
        </p:nvPicPr>
        <p:blipFill>
          <a:blip r:embed="rId1"/>
          <a:stretch>
            <a:fillRect/>
          </a:stretch>
        </p:blipFill>
        <p:spPr>
          <a:xfrm>
            <a:off x="1276985" y="2710498"/>
            <a:ext cx="3962400" cy="688975"/>
          </a:xfrm>
          <a:prstGeom prst="rect">
            <a:avLst/>
          </a:prstGeom>
          <a:noFill/>
          <a:ln w="9525">
            <a:noFill/>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标签页</a:t>
            </a:r>
            <a:endParaRPr lang="zh-CN" altLang="en-US" dirty="0"/>
          </a:p>
        </p:txBody>
      </p:sp>
      <p:sp>
        <p:nvSpPr>
          <p:cNvPr id="5" name="内容占位符 4"/>
          <p:cNvSpPr>
            <a:spLocks noGrp="1"/>
          </p:cNvSpPr>
          <p:nvPr>
            <p:ph idx="1"/>
          </p:nvPr>
        </p:nvSpPr>
        <p:spPr>
          <a:xfrm>
            <a:off x="732790" y="752474"/>
            <a:ext cx="10725785" cy="5002238"/>
          </a:xfrm>
        </p:spPr>
        <p:txBody>
          <a:bodyPr/>
          <a:lstStyle/>
          <a:p>
            <a:pPr marL="342900" lvl="0" indent="-342900">
              <a:lnSpc>
                <a:spcPct val="150000"/>
              </a:lnSpc>
              <a:spcBef>
                <a:spcPct val="0"/>
              </a:spcBef>
            </a:pPr>
            <a:r>
              <a:rPr>
                <a:ea typeface="宋体" panose="02010600030101010101" pitchFamily="2" charset="-122"/>
                <a:sym typeface="+mn-ea"/>
              </a:rPr>
              <a:t>用户点击标签页，对应的内容切换。</a:t>
            </a:r>
            <a:endParaRPr lang="en-US" altLang="zh-CN" dirty="0">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&lt;div class="col-xs-12"&gt;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B050"/>
                </a:solidFill>
                <a:ea typeface="宋体" panose="02010600030101010101" pitchFamily="2" charset="-122"/>
                <a:sym typeface="+mn-ea"/>
              </a:rPr>
              <a:t>        &lt;!-- </a:t>
            </a:r>
            <a:r>
              <a:rPr>
                <a:solidFill>
                  <a:srgbClr val="00B050"/>
                </a:solidFill>
                <a:ea typeface="宋体" panose="02010600030101010101" pitchFamily="2" charset="-122"/>
                <a:sym typeface="+mn-ea"/>
              </a:rPr>
              <a:t>标签页 </a:t>
            </a:r>
            <a:r>
              <a:rPr lang="en-US" altLang="zh-CN">
                <a:solidFill>
                  <a:srgbClr val="00B050"/>
                </a:solidFill>
                <a:ea typeface="宋体" panose="02010600030101010101" pitchFamily="2" charset="-122"/>
                <a:sym typeface="+mn-ea"/>
              </a:rPr>
              <a:t>--&gt;</a:t>
            </a:r>
            <a:endParaRPr lang="en-US" altLang="zh-CN" dirty="0">
              <a:solidFill>
                <a:srgbClr val="00B05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&lt;ul class="nav nav-tabs"&gt;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&lt;li class="active"&gt;&lt;a href="#phone" data-toggle="tab"&gt;</a:t>
            </a:r>
            <a:r>
              <a:rPr>
                <a:solidFill>
                  <a:srgbClr val="0070C0"/>
                </a:solidFill>
                <a:ea typeface="宋体" panose="02010600030101010101" pitchFamily="2" charset="-122"/>
                <a:sym typeface="+mn-ea"/>
              </a:rPr>
              <a:t>手机</a:t>
            </a:r>
            <a:r>
              <a:rPr lang="en-US" altLang="zh-CN">
                <a:solidFill>
                  <a:srgbClr val="0070C0"/>
                </a:solidFill>
                <a:ea typeface="宋体" panose="02010600030101010101" pitchFamily="2" charset="-122"/>
                <a:sym typeface="+mn-ea"/>
              </a:rPr>
              <a:t>&lt;/a&gt;&lt;/li&gt;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&lt;li&gt;&lt;a href="#computer" data-toggle="tab"&gt;</a:t>
            </a:r>
            <a:r>
              <a:rPr>
                <a:solidFill>
                  <a:srgbClr val="0070C0"/>
                </a:solidFill>
                <a:ea typeface="宋体" panose="02010600030101010101" pitchFamily="2" charset="-122"/>
                <a:sym typeface="+mn-ea"/>
              </a:rPr>
              <a:t>电脑</a:t>
            </a:r>
            <a:r>
              <a:rPr lang="en-US" altLang="zh-CN">
                <a:solidFill>
                  <a:srgbClr val="0070C0"/>
                </a:solidFill>
                <a:ea typeface="宋体" panose="02010600030101010101" pitchFamily="2" charset="-122"/>
                <a:sym typeface="+mn-ea"/>
              </a:rPr>
              <a:t>&lt;/a&gt;&lt;/li&gt;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&lt;li&gt;&lt;a href="#man" data-toggle="tab"&gt;</a:t>
            </a:r>
            <a:r>
              <a:rPr>
                <a:solidFill>
                  <a:srgbClr val="0070C0"/>
                </a:solidFill>
                <a:ea typeface="宋体" panose="02010600030101010101" pitchFamily="2" charset="-122"/>
                <a:sym typeface="+mn-ea"/>
              </a:rPr>
              <a:t>男装</a:t>
            </a:r>
            <a:r>
              <a:rPr lang="en-US" altLang="zh-CN">
                <a:solidFill>
                  <a:srgbClr val="0070C0"/>
                </a:solidFill>
                <a:ea typeface="宋体" panose="02010600030101010101" pitchFamily="2" charset="-122"/>
                <a:sym typeface="+mn-ea"/>
              </a:rPr>
              <a:t>&lt;/a&gt;&lt;/li&gt;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&lt;li&gt;&lt;a href="#woman" data-toggle="tab"&gt;</a:t>
            </a:r>
            <a:r>
              <a:rPr>
                <a:solidFill>
                  <a:srgbClr val="0070C0"/>
                </a:solidFill>
                <a:ea typeface="宋体" panose="02010600030101010101" pitchFamily="2" charset="-122"/>
                <a:sym typeface="+mn-ea"/>
              </a:rPr>
              <a:t>女装</a:t>
            </a:r>
            <a:r>
              <a:rPr lang="en-US" altLang="zh-CN">
                <a:solidFill>
                  <a:srgbClr val="0070C0"/>
                </a:solidFill>
                <a:ea typeface="宋体" panose="02010600030101010101" pitchFamily="2" charset="-122"/>
                <a:sym typeface="+mn-ea"/>
              </a:rPr>
              <a:t>&lt;/a&gt;&lt;/li&gt;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&lt;/ul&gt;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B050"/>
                </a:solidFill>
                <a:ea typeface="宋体" panose="02010600030101010101" pitchFamily="2" charset="-122"/>
                <a:sym typeface="+mn-ea"/>
              </a:rPr>
              <a:t>        &lt;!– </a:t>
            </a:r>
            <a:r>
              <a:rPr>
                <a:solidFill>
                  <a:srgbClr val="00B050"/>
                </a:solidFill>
                <a:ea typeface="宋体" panose="02010600030101010101" pitchFamily="2" charset="-122"/>
                <a:sym typeface="+mn-ea"/>
              </a:rPr>
              <a:t>标签也对应的内容 </a:t>
            </a:r>
            <a:r>
              <a:rPr lang="en-US" altLang="zh-CN">
                <a:solidFill>
                  <a:srgbClr val="00B050"/>
                </a:solidFill>
                <a:ea typeface="宋体" panose="02010600030101010101" pitchFamily="2" charset="-122"/>
                <a:sym typeface="+mn-ea"/>
              </a:rPr>
              <a:t>--&gt;</a:t>
            </a:r>
            <a:endParaRPr lang="en-US" altLang="zh-CN" dirty="0">
              <a:solidFill>
                <a:srgbClr val="00B05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class="tab-content"&gt;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class="tab-pane active" id=“phone"&gt;</a:t>
            </a:r>
            <a:r>
              <a:rPr>
                <a:solidFill>
                  <a:srgbClr val="0070C0"/>
                </a:solidFill>
                <a:ea typeface="宋体" panose="02010600030101010101" pitchFamily="2" charset="-122"/>
                <a:sym typeface="+mn-ea"/>
              </a:rPr>
              <a:t>手机</a:t>
            </a:r>
            <a:r>
              <a:rPr lang="en-US" altLang="zh-CN">
                <a:solidFill>
                  <a:srgbClr val="0070C0"/>
                </a:solidFill>
                <a:ea typeface="宋体" panose="02010600030101010101" pitchFamily="2" charset="-122"/>
                <a:sym typeface="+mn-ea"/>
              </a:rPr>
              <a:t>&lt;/div&gt;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class="tab-pane" id=“computer"&gt;</a:t>
            </a:r>
            <a:r>
              <a:rPr>
                <a:solidFill>
                  <a:srgbClr val="0070C0"/>
                </a:solidFill>
                <a:ea typeface="宋体" panose="02010600030101010101" pitchFamily="2" charset="-122"/>
                <a:sym typeface="+mn-ea"/>
              </a:rPr>
              <a:t>电脑</a:t>
            </a:r>
            <a:r>
              <a:rPr lang="en-US" altLang="zh-CN">
                <a:solidFill>
                  <a:srgbClr val="0070C0"/>
                </a:solidFill>
                <a:ea typeface="宋体" panose="02010600030101010101" pitchFamily="2" charset="-122"/>
                <a:sym typeface="+mn-ea"/>
              </a:rPr>
              <a:t>&lt;/div&gt;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class="tab-pane" id=“man"&gt;</a:t>
            </a:r>
            <a:r>
              <a:rPr>
                <a:solidFill>
                  <a:srgbClr val="0070C0"/>
                </a:solidFill>
                <a:ea typeface="宋体" panose="02010600030101010101" pitchFamily="2" charset="-122"/>
                <a:sym typeface="+mn-ea"/>
              </a:rPr>
              <a:t>男装</a:t>
            </a:r>
            <a:r>
              <a:rPr lang="en-US" altLang="zh-CN">
                <a:solidFill>
                  <a:srgbClr val="0070C0"/>
                </a:solidFill>
                <a:ea typeface="宋体" panose="02010600030101010101" pitchFamily="2" charset="-122"/>
                <a:sym typeface="+mn-ea"/>
              </a:rPr>
              <a:t>&lt;/div&gt;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class="tab-pane" id=“woman"&gt;</a:t>
            </a:r>
            <a:r>
              <a:rPr>
                <a:solidFill>
                  <a:srgbClr val="0070C0"/>
                </a:solidFill>
                <a:ea typeface="宋体" panose="02010600030101010101" pitchFamily="2" charset="-122"/>
                <a:sym typeface="+mn-ea"/>
              </a:rPr>
              <a:t>女装</a:t>
            </a:r>
            <a:r>
              <a:rPr lang="en-US" altLang="zh-CN">
                <a:solidFill>
                  <a:srgbClr val="0070C0"/>
                </a:solidFill>
                <a:ea typeface="宋体" panose="02010600030101010101" pitchFamily="2" charset="-122"/>
                <a:sym typeface="+mn-ea"/>
              </a:rPr>
              <a:t>&lt;/div&gt;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&lt;/div&gt;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标签页</a:t>
            </a:r>
            <a:endParaRPr lang="zh-CN" altLang="en-US" dirty="0"/>
          </a:p>
        </p:txBody>
      </p:sp>
      <p:sp>
        <p:nvSpPr>
          <p:cNvPr id="5" name="内容占位符 4"/>
          <p:cNvSpPr>
            <a:spLocks noGrp="1"/>
          </p:cNvSpPr>
          <p:nvPr>
            <p:ph idx="1"/>
          </p:nvPr>
        </p:nvSpPr>
        <p:spPr>
          <a:xfrm>
            <a:off x="710565" y="883919"/>
            <a:ext cx="10725785" cy="5002238"/>
          </a:xfrm>
        </p:spPr>
        <p:txBody>
          <a:bodyPr/>
          <a:lstStyle/>
          <a:p>
            <a:pPr marL="342900" lvl="0" indent="-342900">
              <a:lnSpc>
                <a:spcPct val="150000"/>
              </a:lnSpc>
              <a:spcBef>
                <a:spcPct val="0"/>
              </a:spcBef>
            </a:pPr>
            <a:r>
              <a:rPr lang="en-US" altLang="zh-CN">
                <a:ea typeface="宋体" panose="02010600030101010101" pitchFamily="2" charset="-122"/>
                <a:sym typeface="+mn-ea"/>
              </a:rPr>
              <a:t>Bootstrap</a:t>
            </a:r>
            <a:r>
              <a:rPr>
                <a:ea typeface="宋体" panose="02010600030101010101" pitchFamily="2" charset="-122"/>
                <a:sym typeface="+mn-ea"/>
              </a:rPr>
              <a:t>为标签页定义了几种事件，便于我们在内容显示或隐藏的动作完成后去执行一些额外的任务。</a:t>
            </a:r>
            <a:endParaRPr lang="en-US" altLang="zh-CN" dirty="0">
              <a:ea typeface="宋体" panose="02010600030101010101" pitchFamily="2" charset="-122"/>
            </a:endParaRPr>
          </a:p>
          <a:p>
            <a:pPr marL="342900" lvl="0" indent="-342900">
              <a:lnSpc>
                <a:spcPct val="150000"/>
              </a:lnSpc>
              <a:spcBef>
                <a:spcPct val="0"/>
              </a:spcBef>
            </a:pPr>
            <a:endParaRPr lang="zh-CN" altLang="en-US" dirty="0">
              <a:solidFill>
                <a:srgbClr val="0070C0"/>
              </a:solidFill>
              <a:ea typeface="宋体" panose="02010600030101010101" pitchFamily="2" charset="-122"/>
            </a:endParaRPr>
          </a:p>
          <a:p>
            <a:pPr marL="342900" lvl="0" indent="-342900">
              <a:lnSpc>
                <a:spcPct val="150000"/>
              </a:lnSpc>
              <a:spcBef>
                <a:spcPct val="0"/>
              </a:spcBef>
            </a:pPr>
            <a:endParaRPr lang="en-US" altLang="zh-CN" dirty="0" smtClean="0">
              <a:solidFill>
                <a:schemeClr val="tx1">
                  <a:lumMod val="95000"/>
                  <a:lumOff val="5000"/>
                </a:schemeClr>
              </a:solidFill>
            </a:endParaRPr>
          </a:p>
          <a:p>
            <a:pPr marL="342900" lvl="0" indent="-342900">
              <a:lnSpc>
                <a:spcPct val="150000"/>
              </a:lnSpc>
              <a:spcBef>
                <a:spcPct val="0"/>
              </a:spcBef>
            </a:pPr>
            <a:endParaRPr lang="en-US" altLang="zh-CN" dirty="0" smtClean="0">
              <a:solidFill>
                <a:schemeClr val="tx1">
                  <a:lumMod val="95000"/>
                  <a:lumOff val="5000"/>
                </a:schemeClr>
              </a:solidFill>
            </a:endParaRPr>
          </a:p>
          <a:p>
            <a:pPr marL="342900" lvl="0" indent="-342900">
              <a:lnSpc>
                <a:spcPct val="150000"/>
              </a:lnSpc>
              <a:spcBef>
                <a:spcPct val="0"/>
              </a:spcBef>
            </a:pPr>
            <a:endParaRPr lang="en-US" altLang="zh-CN" dirty="0" smtClean="0">
              <a:solidFill>
                <a:schemeClr val="tx1">
                  <a:lumMod val="95000"/>
                  <a:lumOff val="5000"/>
                </a:schemeClr>
              </a:solidFill>
            </a:endParaRPr>
          </a:p>
          <a:p>
            <a:pPr marL="0" lvl="0" indent="0">
              <a:spcBef>
                <a:spcPct val="0"/>
              </a:spcBef>
              <a:buNone/>
            </a:pPr>
            <a:r>
              <a:rPr lang="en-US" altLang="zh-CN">
                <a:solidFill>
                  <a:srgbClr val="0070C0"/>
                </a:solidFill>
                <a:ea typeface="宋体" panose="02010600030101010101" pitchFamily="2" charset="-122"/>
                <a:sym typeface="+mn-ea"/>
              </a:rPr>
              <a:t> $("a[data-toggle=tab]").on("shown.bs.tab", function(e) {</a:t>
            </a:r>
            <a:endParaRPr lang="en-US" altLang="zh-CN" dirty="0">
              <a:solidFill>
                <a:srgbClr val="0070C0"/>
              </a:solidFill>
              <a:ea typeface="宋体" panose="02010600030101010101" pitchFamily="2" charset="-122"/>
            </a:endParaRPr>
          </a:p>
          <a:p>
            <a:pPr marL="0" lvl="0" indent="0">
              <a:spcBef>
                <a:spcPct val="0"/>
              </a:spcBef>
              <a:buNone/>
            </a:pP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console.log($(e.target).html());</a:t>
            </a:r>
            <a:endParaRPr lang="en-US" altLang="zh-CN" dirty="0">
              <a:solidFill>
                <a:srgbClr val="0070C0"/>
              </a:solidFill>
              <a:ea typeface="宋体" panose="02010600030101010101" pitchFamily="2" charset="-122"/>
            </a:endParaRPr>
          </a:p>
          <a:p>
            <a:pPr marL="0" lvl="0" indent="0">
              <a:spcBef>
                <a:spcPct val="0"/>
              </a:spcBef>
              <a:buNone/>
            </a:pP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a:t>
            </a:r>
            <a:endParaRPr lang="zh-CN" altLang="en-US" dirty="0">
              <a:solidFill>
                <a:srgbClr val="0070C0"/>
              </a:solidFill>
              <a:ea typeface="宋体" panose="02010600030101010101" pitchFamily="2" charset="-122"/>
            </a:endParaRPr>
          </a:p>
          <a:p>
            <a:pPr marL="342900" lvl="0" indent="-342900">
              <a:lnSpc>
                <a:spcPct val="150000"/>
              </a:lnSpc>
              <a:spcBef>
                <a:spcPct val="0"/>
              </a:spcBef>
            </a:pPr>
            <a:endParaRPr lang="en-US" altLang="zh-CN" dirty="0">
              <a:ea typeface="宋体" panose="02010600030101010101" pitchFamily="2" charset="-122"/>
            </a:endParaRPr>
          </a:p>
          <a:p>
            <a:pPr marL="342900" lvl="0" indent="-342900">
              <a:lnSpc>
                <a:spcPct val="150000"/>
              </a:lnSpc>
              <a:spcBef>
                <a:spcPct val="0"/>
              </a:spcBef>
            </a:pPr>
            <a:endParaRPr lang="en-US" altLang="zh-CN" dirty="0" smtClean="0">
              <a:solidFill>
                <a:schemeClr val="tx1">
                  <a:lumMod val="95000"/>
                  <a:lumOff val="5000"/>
                </a:schemeClr>
              </a:solidFill>
            </a:endParaRPr>
          </a:p>
        </p:txBody>
      </p:sp>
      <p:graphicFrame>
        <p:nvGraphicFramePr>
          <p:cNvPr id="19460" name="表格 19459"/>
          <p:cNvGraphicFramePr/>
          <p:nvPr>
            <p:custDataLst>
              <p:tags r:id="rId1"/>
            </p:custDataLst>
          </p:nvPr>
        </p:nvGraphicFramePr>
        <p:xfrm>
          <a:off x="1002983" y="1519873"/>
          <a:ext cx="6096000" cy="1008063"/>
        </p:xfrm>
        <a:graphic>
          <a:graphicData uri="http://schemas.openxmlformats.org/drawingml/2006/table">
            <a:tbl>
              <a:tblPr/>
              <a:tblGrid>
                <a:gridCol w="2232025"/>
                <a:gridCol w="3863975"/>
              </a:tblGrid>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b="1">
                          <a:ea typeface="微软雅黑" panose="020B0503020204020204" pitchFamily="34" charset="-122"/>
                          <a:sym typeface="Calibri" panose="020F0502020204030204" pitchFamily="34" charset="0"/>
                        </a:rPr>
                        <a:t>事件类型</a:t>
                      </a:r>
                      <a:endParaRPr lang="zh-CN" altLang="en-US" sz="1400" b="1">
                        <a:ea typeface="微软雅黑" panose="020B0503020204020204" pitchFamily="34" charset="-122"/>
                        <a:sym typeface="Calibri" panose="020F0502020204030204" pitchFamily="34" charset="0"/>
                      </a:endParaRPr>
                    </a:p>
                  </a:txBody>
                  <a:tcPr marT="45718" marB="4571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b="1">
                          <a:ea typeface="微软雅黑" panose="020B0503020204020204" pitchFamily="34" charset="-122"/>
                          <a:sym typeface="Calibri" panose="020F0502020204030204" pitchFamily="34" charset="0"/>
                        </a:rPr>
                        <a:t>说明</a:t>
                      </a:r>
                      <a:endParaRPr lang="zh-CN" altLang="en-US" sz="1400" b="1">
                        <a:ea typeface="微软雅黑" panose="020B0503020204020204" pitchFamily="34" charset="-122"/>
                        <a:sym typeface="Calibri" panose="020F0502020204030204" pitchFamily="34" charset="0"/>
                      </a:endParaRPr>
                    </a:p>
                  </a:txBody>
                  <a:tcPr marT="45718" marB="4571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334963">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show.bs.tab</a:t>
                      </a:r>
                      <a:endParaRPr lang="en-US" altLang="zh-CN" sz="1400" dirty="0">
                        <a:solidFill>
                          <a:srgbClr val="000000"/>
                        </a:solidFill>
                        <a:ea typeface="微软雅黑" panose="020B0503020204020204" pitchFamily="34" charset="-122"/>
                        <a:sym typeface="Calibri" panose="020F0502020204030204" pitchFamily="34" charset="0"/>
                      </a:endParaRPr>
                    </a:p>
                  </a:txBody>
                  <a:tcPr marT="45718" marB="4571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a:t>
                      </a:r>
                      <a:r>
                        <a:rPr lang="zh-CN" altLang="en-US" sz="1400" dirty="0">
                          <a:solidFill>
                            <a:srgbClr val="000000"/>
                          </a:solidFill>
                          <a:ea typeface="微软雅黑" panose="020B0503020204020204" pitchFamily="34" charset="-122"/>
                          <a:sym typeface="Calibri" panose="020F0502020204030204" pitchFamily="34" charset="0"/>
                        </a:rPr>
                        <a:t>方法调用后立即触发。</a:t>
                      </a:r>
                      <a:endParaRPr lang="zh-CN" altLang="en-US" sz="1400" dirty="0">
                        <a:solidFill>
                          <a:srgbClr val="000000"/>
                        </a:solidFill>
                        <a:ea typeface="微软雅黑" panose="020B0503020204020204" pitchFamily="34" charset="-122"/>
                        <a:sym typeface="Calibri" panose="020F0502020204030204" pitchFamily="34" charset="0"/>
                      </a:endParaRPr>
                    </a:p>
                  </a:txBody>
                  <a:tcPr marT="45718" marB="4571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defTabSz="822325"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shown.bs.tab</a:t>
                      </a:r>
                      <a:endParaRPr lang="en-US" altLang="zh-CN" sz="1400" dirty="0">
                        <a:solidFill>
                          <a:srgbClr val="000000"/>
                        </a:solidFill>
                        <a:ea typeface="微软雅黑" panose="020B0503020204020204" pitchFamily="34" charset="-122"/>
                        <a:sym typeface="Calibri" panose="020F0502020204030204" pitchFamily="34" charset="0"/>
                      </a:endParaRPr>
                    </a:p>
                  </a:txBody>
                  <a:tcPr marT="45718" marB="4571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a:solidFill>
                            <a:srgbClr val="000000"/>
                          </a:solidFill>
                          <a:ea typeface="微软雅黑" panose="020B0503020204020204" pitchFamily="34" charset="-122"/>
                          <a:sym typeface="Calibri" panose="020F0502020204030204" pitchFamily="34" charset="0"/>
                        </a:rPr>
                        <a:t>内容完全显示之后触发。</a:t>
                      </a:r>
                      <a:endParaRPr lang="zh-CN" altLang="en-US" sz="1400">
                        <a:solidFill>
                          <a:srgbClr val="000000"/>
                        </a:solidFill>
                        <a:ea typeface="微软雅黑" panose="020B0503020204020204" pitchFamily="34" charset="-122"/>
                        <a:sym typeface="Calibri" panose="020F0502020204030204" pitchFamily="34" charset="0"/>
                      </a:endParaRPr>
                    </a:p>
                  </a:txBody>
                  <a:tcPr marT="45718" marB="4571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工具提示</a:t>
            </a:r>
            <a:endParaRPr lang="zh-CN" altLang="en-US" dirty="0"/>
          </a:p>
        </p:txBody>
      </p:sp>
      <p:sp>
        <p:nvSpPr>
          <p:cNvPr id="5" name="内容占位符 4"/>
          <p:cNvSpPr>
            <a:spLocks noGrp="1"/>
          </p:cNvSpPr>
          <p:nvPr>
            <p:ph idx="1"/>
          </p:nvPr>
        </p:nvSpPr>
        <p:spPr>
          <a:xfrm>
            <a:off x="710565" y="883919"/>
            <a:ext cx="10725785" cy="5002238"/>
          </a:xfrm>
        </p:spPr>
        <p:txBody>
          <a:bodyPr/>
          <a:lstStyle/>
          <a:p>
            <a:pPr marL="342900" lvl="0" indent="-342900">
              <a:lnSpc>
                <a:spcPct val="150000"/>
              </a:lnSpc>
              <a:spcBef>
                <a:spcPct val="0"/>
              </a:spcBef>
            </a:pPr>
            <a:r>
              <a:rPr>
                <a:ea typeface="宋体" panose="02010600030101010101" pitchFamily="2" charset="-122"/>
                <a:sym typeface="+mn-ea"/>
              </a:rPr>
              <a:t>元素设置了</a:t>
            </a:r>
            <a:r>
              <a:rPr lang="en-US" altLang="zh-CN">
                <a:ea typeface="宋体" panose="02010600030101010101" pitchFamily="2" charset="-122"/>
                <a:sym typeface="+mn-ea"/>
              </a:rPr>
              <a:t>title</a:t>
            </a:r>
            <a:r>
              <a:rPr>
                <a:ea typeface="宋体" panose="02010600030101010101" pitchFamily="2" charset="-122"/>
                <a:sym typeface="+mn-ea"/>
              </a:rPr>
              <a:t>属性是，当鼠标移动到元素身上的时候，会出现提示信息。</a:t>
            </a:r>
            <a:endParaRPr lang="en-US" altLang="zh-CN" dirty="0">
              <a:ea typeface="宋体" panose="02010600030101010101" pitchFamily="2" charset="-122"/>
            </a:endParaRPr>
          </a:p>
          <a:p>
            <a:pPr marL="342900" lvl="0" indent="-342900">
              <a:lnSpc>
                <a:spcPct val="150000"/>
              </a:lnSpc>
              <a:spcBef>
                <a:spcPct val="0"/>
              </a:spcBef>
            </a:pPr>
            <a:r>
              <a:rPr lang="en-US" altLang="zh-CN">
                <a:ea typeface="宋体" panose="02010600030101010101" pitchFamily="2" charset="-122"/>
                <a:sym typeface="+mn-ea"/>
              </a:rPr>
              <a:t>Bootstrap</a:t>
            </a:r>
            <a:r>
              <a:rPr>
                <a:ea typeface="宋体" panose="02010600030101010101" pitchFamily="2" charset="-122"/>
                <a:sym typeface="+mn-ea"/>
              </a:rPr>
              <a:t>提供了一种特别的工具提示插件来替代原生的效果</a:t>
            </a:r>
            <a:endParaRPr>
              <a:ea typeface="宋体" panose="02010600030101010101" pitchFamily="2" charset="-122"/>
              <a:sym typeface="+mn-ea"/>
            </a:endParaRPr>
          </a:p>
          <a:p>
            <a:pPr marL="342900" lvl="0" indent="-342900">
              <a:lnSpc>
                <a:spcPct val="150000"/>
              </a:lnSpc>
              <a:spcBef>
                <a:spcPct val="0"/>
              </a:spcBef>
            </a:pPr>
            <a:endParaRPr lang="en-US" altLang="zh-CN" dirty="0">
              <a:ea typeface="宋体" panose="02010600030101010101" pitchFamily="2" charset="-122"/>
              <a:sym typeface="+mn-ea"/>
            </a:endParaRPr>
          </a:p>
          <a:p>
            <a:pPr marL="342900" lvl="0" indent="-342900">
              <a:lnSpc>
                <a:spcPct val="150000"/>
              </a:lnSpc>
              <a:spcBef>
                <a:spcPct val="0"/>
              </a:spcBef>
            </a:pPr>
            <a:endParaRPr lang="en-US" altLang="zh-CN" dirty="0">
              <a:ea typeface="宋体" panose="02010600030101010101" pitchFamily="2" charset="-122"/>
              <a:sym typeface="+mn-ea"/>
            </a:endParaRPr>
          </a:p>
          <a:p>
            <a:pPr marL="342900" lvl="0" indent="-342900">
              <a:lnSpc>
                <a:spcPct val="150000"/>
              </a:lnSpc>
              <a:spcBef>
                <a:spcPct val="0"/>
              </a:spcBef>
            </a:pPr>
            <a:endParaRPr lang="en-US" altLang="zh-CN" dirty="0">
              <a:ea typeface="宋体" panose="02010600030101010101" pitchFamily="2" charset="-122"/>
            </a:endParaRPr>
          </a:p>
          <a:p>
            <a:pPr marL="342900" lvl="0" indent="-342900">
              <a:lnSpc>
                <a:spcPct val="150000"/>
              </a:lnSpc>
              <a:spcBef>
                <a:spcPct val="0"/>
              </a:spcBef>
            </a:pPr>
            <a:endParaRPr lang="zh-CN" altLang="en-US"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&lt;a href="#" </a:t>
            </a:r>
            <a:r>
              <a:rPr lang="en-US" altLang="zh-CN">
                <a:solidFill>
                  <a:srgbClr val="FF0000"/>
                </a:solidFill>
                <a:ea typeface="宋体" panose="02010600030101010101" pitchFamily="2" charset="-122"/>
                <a:sym typeface="+mn-ea"/>
              </a:rPr>
              <a:t>data-toggle="tooltip" </a:t>
            </a:r>
            <a:r>
              <a:rPr lang="en-US" altLang="zh-CN">
                <a:solidFill>
                  <a:srgbClr val="0070C0"/>
                </a:solidFill>
                <a:ea typeface="宋体" panose="02010600030101010101" pitchFamily="2" charset="-122"/>
                <a:sym typeface="+mn-ea"/>
              </a:rPr>
              <a:t>title="</a:t>
            </a:r>
            <a:r>
              <a:rPr>
                <a:solidFill>
                  <a:srgbClr val="0070C0"/>
                </a:solidFill>
                <a:ea typeface="宋体" panose="02010600030101010101" pitchFamily="2" charset="-122"/>
                <a:sym typeface="+mn-ea"/>
              </a:rPr>
              <a:t>最大的中文搜索网站</a:t>
            </a:r>
            <a:r>
              <a:rPr lang="en-US" altLang="zh-CN">
                <a:solidFill>
                  <a:srgbClr val="0070C0"/>
                </a:solidFill>
                <a:ea typeface="宋体" panose="02010600030101010101" pitchFamily="2" charset="-122"/>
                <a:sym typeface="+mn-ea"/>
              </a:rPr>
              <a:t>"&gt;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r>
              <a:rPr>
                <a:solidFill>
                  <a:srgbClr val="0070C0"/>
                </a:solidFill>
                <a:ea typeface="宋体" panose="02010600030101010101" pitchFamily="2" charset="-122"/>
                <a:sym typeface="+mn-ea"/>
              </a:rPr>
              <a:t>百度一下</a:t>
            </a:r>
            <a:endParaRPr lang="zh-CN" altLang="en-US"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&lt;/a&gt;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&lt;script&gt;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r>
              <a:rPr lang="en-US" altLang="zh-CN">
                <a:solidFill>
                  <a:srgbClr val="00B050"/>
                </a:solidFill>
                <a:ea typeface="宋体" panose="02010600030101010101" pitchFamily="2" charset="-122"/>
                <a:sym typeface="+mn-ea"/>
              </a:rPr>
              <a:t>//</a:t>
            </a:r>
            <a:r>
              <a:rPr>
                <a:solidFill>
                  <a:srgbClr val="00B050"/>
                </a:solidFill>
                <a:ea typeface="宋体" panose="02010600030101010101" pitchFamily="2" charset="-122"/>
                <a:sym typeface="+mn-ea"/>
              </a:rPr>
              <a:t>和其它插件有所不同，工具提示插件必须手动初始化。</a:t>
            </a:r>
            <a:endParaRPr lang="en-US" altLang="zh-CN" dirty="0">
              <a:solidFill>
                <a:srgbClr val="00B05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$(function() {</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FF0000"/>
                </a:solidFill>
                <a:ea typeface="宋体" panose="02010600030101010101" pitchFamily="2" charset="-122"/>
                <a:sym typeface="+mn-ea"/>
              </a:rPr>
              <a:t>        $("[data-toggle='tooltip']").tooltip();</a:t>
            </a:r>
            <a:endParaRPr lang="en-US" altLang="zh-CN" dirty="0">
              <a:solidFill>
                <a:srgbClr val="FF000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&lt;/script&gt;</a:t>
            </a:r>
            <a:endParaRPr lang="en-US" altLang="zh-CN" dirty="0">
              <a:solidFill>
                <a:srgbClr val="0070C0"/>
              </a:solidFill>
              <a:ea typeface="宋体" panose="02010600030101010101" pitchFamily="2" charset="-122"/>
            </a:endParaRPr>
          </a:p>
          <a:p>
            <a:pPr marL="342900" lvl="0" indent="-342900">
              <a:lnSpc>
                <a:spcPct val="150000"/>
              </a:lnSpc>
              <a:spcBef>
                <a:spcPct val="0"/>
              </a:spcBef>
            </a:pPr>
            <a:endParaRPr lang="en-US" altLang="zh-CN" dirty="0">
              <a:ea typeface="宋体" panose="02010600030101010101" pitchFamily="2" charset="-122"/>
            </a:endParaRPr>
          </a:p>
          <a:p>
            <a:pPr marL="342900" lvl="0" indent="-342900">
              <a:lnSpc>
                <a:spcPct val="150000"/>
              </a:lnSpc>
              <a:spcBef>
                <a:spcPct val="0"/>
              </a:spcBef>
            </a:pPr>
            <a:endParaRPr lang="en-US" altLang="zh-CN" dirty="0" smtClean="0">
              <a:solidFill>
                <a:schemeClr val="tx1">
                  <a:lumMod val="95000"/>
                  <a:lumOff val="5000"/>
                </a:schemeClr>
              </a:solidFill>
            </a:endParaRPr>
          </a:p>
        </p:txBody>
      </p:sp>
      <p:pic>
        <p:nvPicPr>
          <p:cNvPr id="20484" name="图片 3"/>
          <p:cNvPicPr>
            <a:picLocks noChangeAspect="1"/>
          </p:cNvPicPr>
          <p:nvPr/>
        </p:nvPicPr>
        <p:blipFill>
          <a:blip r:embed="rId1"/>
          <a:stretch>
            <a:fillRect/>
          </a:stretch>
        </p:blipFill>
        <p:spPr>
          <a:xfrm>
            <a:off x="2679383" y="1964055"/>
            <a:ext cx="2774950" cy="1006475"/>
          </a:xfrm>
          <a:prstGeom prst="rect">
            <a:avLst/>
          </a:prstGeom>
          <a:noFill/>
          <a:ln w="9525">
            <a:noFill/>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工具提示</a:t>
            </a:r>
            <a:endParaRPr lang="zh-CN" altLang="en-US" dirty="0"/>
          </a:p>
        </p:txBody>
      </p:sp>
      <p:sp>
        <p:nvSpPr>
          <p:cNvPr id="5" name="内容占位符 4"/>
          <p:cNvSpPr>
            <a:spLocks noGrp="1"/>
          </p:cNvSpPr>
          <p:nvPr>
            <p:ph idx="1"/>
          </p:nvPr>
        </p:nvSpPr>
        <p:spPr>
          <a:xfrm>
            <a:off x="710565" y="883919"/>
            <a:ext cx="10725785" cy="5002238"/>
          </a:xfrm>
        </p:spPr>
        <p:txBody>
          <a:bodyPr/>
          <a:lstStyle/>
          <a:p>
            <a:pPr marL="342900" lvl="0" indent="-342900">
              <a:lnSpc>
                <a:spcPct val="150000"/>
              </a:lnSpc>
              <a:spcBef>
                <a:spcPct val="0"/>
              </a:spcBef>
            </a:pPr>
            <a:r>
              <a:rPr>
                <a:ea typeface="宋体" panose="02010600030101010101" pitchFamily="2" charset="-122"/>
                <a:sym typeface="+mn-ea"/>
              </a:rPr>
              <a:t>我们可以给元素添加</a:t>
            </a:r>
            <a:r>
              <a:rPr lang="en-US" altLang="zh-CN">
                <a:solidFill>
                  <a:srgbClr val="0070C0"/>
                </a:solidFill>
                <a:ea typeface="宋体" panose="02010600030101010101" pitchFamily="2" charset="-122"/>
                <a:sym typeface="+mn-ea"/>
              </a:rPr>
              <a:t>data-placement</a:t>
            </a:r>
            <a:r>
              <a:rPr>
                <a:ea typeface="宋体" panose="02010600030101010101" pitchFamily="2" charset="-122"/>
                <a:sym typeface="+mn-ea"/>
              </a:rPr>
              <a:t>属性来控制提示信息出现的方向：</a:t>
            </a:r>
            <a:endParaRPr lang="en-US" altLang="zh-CN" dirty="0">
              <a:ea typeface="宋体" panose="02010600030101010101" pitchFamily="2" charset="-122"/>
            </a:endParaRPr>
          </a:p>
          <a:p>
            <a:pPr marL="342900" lvl="0" indent="-342900">
              <a:lnSpc>
                <a:spcPct val="150000"/>
              </a:lnSpc>
              <a:spcBef>
                <a:spcPct val="0"/>
              </a:spcBef>
              <a:buNone/>
            </a:pPr>
            <a:endParaRPr lang="en-US" altLang="zh-CN" dirty="0">
              <a:solidFill>
                <a:srgbClr val="0070C0"/>
              </a:solidFill>
              <a:ea typeface="宋体" panose="02010600030101010101" pitchFamily="2" charset="-122"/>
            </a:endParaRPr>
          </a:p>
          <a:p>
            <a:pPr marL="342900" lvl="0" indent="-342900">
              <a:spcBef>
                <a:spcPct val="0"/>
              </a:spcBef>
              <a:buNone/>
            </a:pPr>
            <a:r>
              <a:rPr lang="en-US" altLang="zh-CN">
                <a:solidFill>
                  <a:srgbClr val="0070C0"/>
                </a:solidFill>
                <a:ea typeface="宋体" panose="02010600030101010101" pitchFamily="2" charset="-122"/>
                <a:sym typeface="+mn-ea"/>
              </a:rPr>
              <a:t>&lt;a href="#" data-toggle="tooltip“ data-placement="</a:t>
            </a:r>
            <a:r>
              <a:rPr lang="en-US" altLang="zh-CN">
                <a:solidFill>
                  <a:srgbClr val="FF0000"/>
                </a:solidFill>
                <a:ea typeface="宋体" panose="02010600030101010101" pitchFamily="2" charset="-122"/>
                <a:sym typeface="+mn-ea"/>
              </a:rPr>
              <a:t>left</a:t>
            </a:r>
            <a:r>
              <a:rPr lang="en-US" altLang="zh-CN">
                <a:solidFill>
                  <a:srgbClr val="0070C0"/>
                </a:solidFill>
                <a:ea typeface="宋体" panose="02010600030101010101" pitchFamily="2" charset="-122"/>
                <a:sym typeface="+mn-ea"/>
              </a:rPr>
              <a:t>“ title="</a:t>
            </a:r>
            <a:r>
              <a:rPr>
                <a:solidFill>
                  <a:srgbClr val="0070C0"/>
                </a:solidFill>
                <a:ea typeface="宋体" panose="02010600030101010101" pitchFamily="2" charset="-122"/>
                <a:sym typeface="+mn-ea"/>
              </a:rPr>
              <a:t>最大的中文搜索网站</a:t>
            </a:r>
            <a:r>
              <a:rPr lang="en-US" altLang="zh-CN">
                <a:solidFill>
                  <a:srgbClr val="0070C0"/>
                </a:solidFill>
                <a:ea typeface="宋体" panose="02010600030101010101" pitchFamily="2" charset="-122"/>
                <a:sym typeface="+mn-ea"/>
              </a:rPr>
              <a:t>"&gt;</a:t>
            </a:r>
            <a:endParaRPr lang="en-US" altLang="zh-CN" dirty="0">
              <a:solidFill>
                <a:srgbClr val="0070C0"/>
              </a:solidFill>
              <a:ea typeface="宋体" panose="02010600030101010101" pitchFamily="2" charset="-122"/>
            </a:endParaRPr>
          </a:p>
          <a:p>
            <a:pPr marL="342900" lvl="0" indent="-342900">
              <a:spcBef>
                <a:spcPct val="0"/>
              </a:spcBef>
              <a:buNone/>
            </a:pPr>
            <a:r>
              <a:rPr lang="en-US" altLang="zh-CN">
                <a:solidFill>
                  <a:srgbClr val="0070C0"/>
                </a:solidFill>
                <a:ea typeface="宋体" panose="02010600030101010101" pitchFamily="2" charset="-122"/>
                <a:sym typeface="+mn-ea"/>
              </a:rPr>
              <a:t>   	 </a:t>
            </a:r>
            <a:r>
              <a:rPr>
                <a:solidFill>
                  <a:srgbClr val="0070C0"/>
                </a:solidFill>
                <a:ea typeface="宋体" panose="02010600030101010101" pitchFamily="2" charset="-122"/>
                <a:sym typeface="+mn-ea"/>
              </a:rPr>
              <a:t>百度一下</a:t>
            </a:r>
            <a:endParaRPr lang="zh-CN" altLang="en-US" dirty="0">
              <a:solidFill>
                <a:srgbClr val="0070C0"/>
              </a:solidFill>
              <a:ea typeface="宋体" panose="02010600030101010101" pitchFamily="2" charset="-122"/>
            </a:endParaRPr>
          </a:p>
          <a:p>
            <a:pPr marL="342900" lvl="0" indent="-342900">
              <a:spcBef>
                <a:spcPct val="0"/>
              </a:spcBef>
              <a:buNone/>
            </a:pPr>
            <a:r>
              <a:rPr lang="en-US" altLang="zh-CN">
                <a:solidFill>
                  <a:srgbClr val="0070C0"/>
                </a:solidFill>
                <a:ea typeface="宋体" panose="02010600030101010101" pitchFamily="2" charset="-122"/>
                <a:sym typeface="+mn-ea"/>
              </a:rPr>
              <a:t>&lt;/a&gt;</a:t>
            </a:r>
            <a:endParaRPr lang="en-US" altLang="zh-CN" dirty="0">
              <a:solidFill>
                <a:srgbClr val="0070C0"/>
              </a:solidFill>
              <a:ea typeface="宋体" panose="02010600030101010101" pitchFamily="2" charset="-122"/>
            </a:endParaRPr>
          </a:p>
          <a:p>
            <a:pPr marL="342900" lvl="0" indent="-342900">
              <a:lnSpc>
                <a:spcPct val="150000"/>
              </a:lnSpc>
              <a:spcBef>
                <a:spcPct val="0"/>
              </a:spcBef>
              <a:buNone/>
            </a:pPr>
            <a:endParaRPr lang="en-US" altLang="zh-CN" dirty="0">
              <a:ea typeface="宋体" panose="02010600030101010101" pitchFamily="2" charset="-122"/>
            </a:endParaRPr>
          </a:p>
          <a:p>
            <a:pPr marL="342900" lvl="0" indent="-342900">
              <a:lnSpc>
                <a:spcPct val="150000"/>
              </a:lnSpc>
              <a:spcBef>
                <a:spcPct val="0"/>
              </a:spcBef>
            </a:pPr>
            <a:r>
              <a:rPr>
                <a:ea typeface="宋体" panose="02010600030101010101" pitchFamily="2" charset="-122"/>
                <a:sym typeface="+mn-ea"/>
              </a:rPr>
              <a:t>方向取值：</a:t>
            </a:r>
            <a:endParaRPr lang="en-US" altLang="zh-CN" dirty="0">
              <a:ea typeface="宋体" panose="02010600030101010101" pitchFamily="2" charset="-122"/>
            </a:endParaRPr>
          </a:p>
          <a:p>
            <a:pPr marL="342900" lvl="0" indent="-342900">
              <a:lnSpc>
                <a:spcPct val="150000"/>
              </a:lnSpc>
              <a:spcBef>
                <a:spcPct val="0"/>
              </a:spcBef>
              <a:buNone/>
            </a:pPr>
            <a:r>
              <a:rPr lang="en-US" altLang="zh-CN">
                <a:ea typeface="宋体" panose="02010600030101010101" pitchFamily="2" charset="-122"/>
                <a:sym typeface="+mn-ea"/>
              </a:rPr>
              <a:t>left</a:t>
            </a:r>
            <a:r>
              <a:rPr>
                <a:ea typeface="宋体" panose="02010600030101010101" pitchFamily="2" charset="-122"/>
                <a:sym typeface="+mn-ea"/>
              </a:rPr>
              <a:t>，</a:t>
            </a:r>
            <a:r>
              <a:rPr lang="en-US" altLang="zh-CN">
                <a:ea typeface="宋体" panose="02010600030101010101" pitchFamily="2" charset="-122"/>
                <a:sym typeface="+mn-ea"/>
              </a:rPr>
              <a:t>top</a:t>
            </a:r>
            <a:r>
              <a:rPr>
                <a:ea typeface="宋体" panose="02010600030101010101" pitchFamily="2" charset="-122"/>
                <a:sym typeface="+mn-ea"/>
              </a:rPr>
              <a:t>，</a:t>
            </a:r>
            <a:r>
              <a:rPr lang="en-US" altLang="zh-CN">
                <a:ea typeface="宋体" panose="02010600030101010101" pitchFamily="2" charset="-122"/>
                <a:sym typeface="+mn-ea"/>
              </a:rPr>
              <a:t>bottom</a:t>
            </a:r>
            <a:r>
              <a:rPr>
                <a:ea typeface="宋体" panose="02010600030101010101" pitchFamily="2" charset="-122"/>
                <a:sym typeface="+mn-ea"/>
              </a:rPr>
              <a:t>，</a:t>
            </a:r>
            <a:r>
              <a:rPr lang="en-US" altLang="zh-CN">
                <a:ea typeface="宋体" panose="02010600030101010101" pitchFamily="2" charset="-122"/>
                <a:sym typeface="+mn-ea"/>
              </a:rPr>
              <a:t>right</a:t>
            </a:r>
            <a:endParaRPr lang="en-US" altLang="zh-CN" dirty="0">
              <a:ea typeface="宋体" panose="02010600030101010101" pitchFamily="2" charset="-122"/>
            </a:endParaRPr>
          </a:p>
          <a:p>
            <a:pPr marL="342900" lvl="0" indent="-342900">
              <a:lnSpc>
                <a:spcPct val="150000"/>
              </a:lnSpc>
              <a:spcBef>
                <a:spcPct val="0"/>
              </a:spcBef>
            </a:pPr>
            <a:endParaRPr lang="en-US" altLang="zh-CN" dirty="0">
              <a:solidFill>
                <a:srgbClr val="0070C0"/>
              </a:solidFill>
              <a:ea typeface="宋体" panose="02010600030101010101" pitchFamily="2" charset="-122"/>
            </a:endParaRPr>
          </a:p>
          <a:p>
            <a:pPr marL="342900" lvl="0" indent="-342900">
              <a:lnSpc>
                <a:spcPct val="150000"/>
              </a:lnSpc>
              <a:spcBef>
                <a:spcPct val="0"/>
              </a:spcBef>
            </a:pPr>
            <a:endParaRPr lang="en-US" altLang="zh-CN" dirty="0">
              <a:ea typeface="宋体" panose="02010600030101010101" pitchFamily="2" charset="-122"/>
            </a:endParaRPr>
          </a:p>
          <a:p>
            <a:pPr marL="342900" lvl="0" indent="-342900">
              <a:lnSpc>
                <a:spcPct val="150000"/>
              </a:lnSpc>
              <a:spcBef>
                <a:spcPct val="0"/>
              </a:spcBef>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工具提示</a:t>
            </a:r>
            <a:endParaRPr lang="zh-CN" altLang="en-US" dirty="0"/>
          </a:p>
        </p:txBody>
      </p:sp>
      <p:sp>
        <p:nvSpPr>
          <p:cNvPr id="5" name="内容占位符 4"/>
          <p:cNvSpPr>
            <a:spLocks noGrp="1"/>
          </p:cNvSpPr>
          <p:nvPr>
            <p:ph idx="1"/>
          </p:nvPr>
        </p:nvSpPr>
        <p:spPr>
          <a:xfrm>
            <a:off x="710565" y="883919"/>
            <a:ext cx="10725785" cy="5002238"/>
          </a:xfrm>
        </p:spPr>
        <p:txBody>
          <a:bodyPr/>
          <a:lstStyle/>
          <a:p>
            <a:pPr marL="342900" lvl="0" indent="-342900">
              <a:lnSpc>
                <a:spcPct val="150000"/>
              </a:lnSpc>
              <a:spcBef>
                <a:spcPct val="0"/>
              </a:spcBef>
            </a:pPr>
            <a:r>
              <a:rPr>
                <a:ea typeface="宋体" panose="02010600030101010101" pitchFamily="2" charset="-122"/>
                <a:sym typeface="+mn-ea"/>
              </a:rPr>
              <a:t>提示工具实质上就是在元素的指定方向上生成了两个</a:t>
            </a:r>
            <a:r>
              <a:rPr lang="en-US" altLang="zh-CN">
                <a:ea typeface="宋体" panose="02010600030101010101" pitchFamily="2" charset="-122"/>
                <a:sym typeface="+mn-ea"/>
              </a:rPr>
              <a:t>div</a:t>
            </a:r>
            <a:r>
              <a:rPr>
                <a:ea typeface="宋体" panose="02010600030101010101" pitchFamily="2" charset="-122"/>
                <a:sym typeface="+mn-ea"/>
              </a:rPr>
              <a:t>元素。</a:t>
            </a:r>
            <a:endParaRPr lang="en-US" altLang="zh-CN" dirty="0">
              <a:ea typeface="宋体" panose="02010600030101010101" pitchFamily="2" charset="-122"/>
            </a:endParaRPr>
          </a:p>
          <a:p>
            <a:pPr marL="342900" lvl="0" indent="-342900">
              <a:lnSpc>
                <a:spcPct val="150000"/>
              </a:lnSpc>
              <a:spcBef>
                <a:spcPct val="0"/>
              </a:spcBef>
              <a:buNone/>
            </a:pPr>
            <a:endParaRPr lang="en-US" altLang="zh-CN" dirty="0">
              <a:ea typeface="宋体" panose="02010600030101010101" pitchFamily="2" charset="-122"/>
            </a:endParaRPr>
          </a:p>
          <a:p>
            <a:pPr marL="342900" lvl="0" indent="-342900">
              <a:lnSpc>
                <a:spcPct val="150000"/>
              </a:lnSpc>
              <a:spcBef>
                <a:spcPct val="0"/>
              </a:spcBef>
              <a:buNone/>
            </a:pPr>
            <a:r>
              <a:rPr lang="en-US" altLang="zh-CN">
                <a:solidFill>
                  <a:srgbClr val="0070C0"/>
                </a:solidFill>
                <a:ea typeface="宋体" panose="02010600030101010101" pitchFamily="2" charset="-122"/>
                <a:sym typeface="+mn-ea"/>
              </a:rPr>
              <a:t>&lt;div class="tooltip-arrow"&gt;&lt;/div&gt;</a:t>
            </a:r>
            <a:endParaRPr lang="en-US" altLang="zh-CN" dirty="0">
              <a:solidFill>
                <a:srgbClr val="0070C0"/>
              </a:solidFill>
              <a:ea typeface="宋体" panose="02010600030101010101" pitchFamily="2" charset="-122"/>
            </a:endParaRPr>
          </a:p>
          <a:p>
            <a:pPr marL="342900" lvl="0" indent="-342900">
              <a:lnSpc>
                <a:spcPct val="150000"/>
              </a:lnSpc>
              <a:spcBef>
                <a:spcPct val="0"/>
              </a:spcBef>
              <a:buNone/>
            </a:pPr>
            <a:r>
              <a:rPr lang="en-US" altLang="zh-CN">
                <a:solidFill>
                  <a:srgbClr val="0070C0"/>
                </a:solidFill>
                <a:ea typeface="宋体" panose="02010600030101010101" pitchFamily="2" charset="-122"/>
                <a:sym typeface="+mn-ea"/>
              </a:rPr>
              <a:t>&lt;div class=“tooltip-inner”&gt;</a:t>
            </a:r>
            <a:r>
              <a:rPr>
                <a:solidFill>
                  <a:srgbClr val="0070C0"/>
                </a:solidFill>
                <a:ea typeface="宋体" panose="02010600030101010101" pitchFamily="2" charset="-122"/>
                <a:sym typeface="+mn-ea"/>
              </a:rPr>
              <a:t>元素的</a:t>
            </a:r>
            <a:r>
              <a:rPr lang="en-US" altLang="zh-CN">
                <a:solidFill>
                  <a:srgbClr val="0070C0"/>
                </a:solidFill>
                <a:ea typeface="宋体" panose="02010600030101010101" pitchFamily="2" charset="-122"/>
                <a:sym typeface="+mn-ea"/>
              </a:rPr>
              <a:t>title</a:t>
            </a:r>
            <a:r>
              <a:rPr>
                <a:solidFill>
                  <a:srgbClr val="0070C0"/>
                </a:solidFill>
                <a:ea typeface="宋体" panose="02010600030101010101" pitchFamily="2" charset="-122"/>
                <a:sym typeface="+mn-ea"/>
              </a:rPr>
              <a:t>属性值</a:t>
            </a:r>
            <a:r>
              <a:rPr lang="en-US" altLang="zh-CN">
                <a:solidFill>
                  <a:srgbClr val="0070C0"/>
                </a:solidFill>
                <a:ea typeface="宋体" panose="02010600030101010101" pitchFamily="2" charset="-122"/>
                <a:sym typeface="+mn-ea"/>
              </a:rPr>
              <a:t>&lt;/div&gt;</a:t>
            </a:r>
            <a:endParaRPr lang="en-US" altLang="zh-CN" dirty="0">
              <a:solidFill>
                <a:srgbClr val="0070C0"/>
              </a:solidFill>
              <a:ea typeface="宋体" panose="02010600030101010101" pitchFamily="2" charset="-122"/>
            </a:endParaRPr>
          </a:p>
          <a:p>
            <a:pPr marL="342900" lvl="0" indent="-342900">
              <a:lnSpc>
                <a:spcPct val="150000"/>
              </a:lnSpc>
              <a:spcBef>
                <a:spcPct val="0"/>
              </a:spcBef>
              <a:buNone/>
            </a:pPr>
            <a:endParaRPr lang="en-US" altLang="zh-CN" dirty="0">
              <a:solidFill>
                <a:srgbClr val="0070C0"/>
              </a:solidFill>
              <a:ea typeface="宋体" panose="02010600030101010101" pitchFamily="2" charset="-122"/>
            </a:endParaRPr>
          </a:p>
          <a:p>
            <a:pPr marL="342900" lvl="0" indent="-342900">
              <a:lnSpc>
                <a:spcPct val="150000"/>
              </a:lnSpc>
              <a:spcBef>
                <a:spcPct val="0"/>
              </a:spcBef>
            </a:pPr>
            <a:r>
              <a:rPr>
                <a:ea typeface="宋体" panose="02010600030101010101" pitchFamily="2" charset="-122"/>
                <a:sym typeface="+mn-ea"/>
              </a:rPr>
              <a:t>可以修改上述两个元素的样式，使其符合自己站点的风格。</a:t>
            </a:r>
            <a:endParaRPr lang="en-US" altLang="zh-CN" dirty="0">
              <a:ea typeface="宋体" panose="02010600030101010101" pitchFamily="2" charset="-122"/>
            </a:endParaRPr>
          </a:p>
          <a:p>
            <a:pPr marL="342900" lvl="0" indent="-342900">
              <a:lnSpc>
                <a:spcPct val="150000"/>
              </a:lnSpc>
              <a:spcBef>
                <a:spcPct val="0"/>
              </a:spcBef>
            </a:pPr>
            <a:endParaRPr lang="en-US" altLang="zh-CN" dirty="0">
              <a:ea typeface="宋体" panose="02010600030101010101" pitchFamily="2" charset="-122"/>
            </a:endParaRPr>
          </a:p>
          <a:p>
            <a:pPr marL="342900" lvl="0" indent="-342900">
              <a:lnSpc>
                <a:spcPct val="150000"/>
              </a:lnSpc>
              <a:spcBef>
                <a:spcPct val="0"/>
              </a:spcBef>
            </a:pPr>
            <a:endParaRPr lang="en-US" altLang="zh-CN" dirty="0">
              <a:solidFill>
                <a:srgbClr val="0070C0"/>
              </a:solidFill>
              <a:ea typeface="宋体" panose="02010600030101010101" pitchFamily="2" charset="-122"/>
            </a:endParaRPr>
          </a:p>
          <a:p>
            <a:pPr marL="342900" lvl="0" indent="-342900">
              <a:lnSpc>
                <a:spcPct val="150000"/>
              </a:lnSpc>
              <a:spcBef>
                <a:spcPct val="0"/>
              </a:spcBef>
            </a:pPr>
            <a:endParaRPr lang="en-US" altLang="zh-CN" dirty="0">
              <a:ea typeface="宋体" panose="02010600030101010101" pitchFamily="2" charset="-122"/>
            </a:endParaRPr>
          </a:p>
          <a:p>
            <a:pPr marL="342900" lvl="0" indent="-342900">
              <a:lnSpc>
                <a:spcPct val="150000"/>
              </a:lnSpc>
              <a:spcBef>
                <a:spcPct val="0"/>
              </a:spcBef>
            </a:pPr>
            <a:r>
              <a:rPr lang="en-US" altLang="zh-CN">
                <a:latin typeface="Arial" panose="020B0604020202020204" pitchFamily="34" charset="0"/>
                <a:ea typeface="宋体" panose="02010600030101010101" pitchFamily="2" charset="-122"/>
                <a:sym typeface="+mn-ea"/>
              </a:rPr>
              <a:t>$('#element').tooltip('hide/show/toggle')</a:t>
            </a:r>
            <a:endParaRPr lang="en-US" altLang="zh-CN" dirty="0">
              <a:latin typeface="Arial" panose="020B0604020202020204" pitchFamily="34" charset="0"/>
              <a:ea typeface="宋体" panose="02010600030101010101" pitchFamily="2" charset="-122"/>
            </a:endParaRPr>
          </a:p>
          <a:p>
            <a:pPr marL="342900" lvl="0" indent="-342900">
              <a:lnSpc>
                <a:spcPct val="150000"/>
              </a:lnSpc>
              <a:spcBef>
                <a:spcPct val="0"/>
              </a:spcBef>
            </a:pPr>
            <a:endParaRPr lang="en-US" altLang="zh-CN" dirty="0" smtClean="0">
              <a:solidFill>
                <a:schemeClr val="tx1">
                  <a:lumMod val="95000"/>
                  <a:lumOff val="5000"/>
                </a:schemeClr>
              </a:solidFill>
            </a:endParaRPr>
          </a:p>
        </p:txBody>
      </p:sp>
      <p:pic>
        <p:nvPicPr>
          <p:cNvPr id="23556" name="图片 3"/>
          <p:cNvPicPr>
            <a:picLocks noChangeAspect="1"/>
          </p:cNvPicPr>
          <p:nvPr/>
        </p:nvPicPr>
        <p:blipFill>
          <a:blip r:embed="rId1"/>
          <a:stretch>
            <a:fillRect/>
          </a:stretch>
        </p:blipFill>
        <p:spPr>
          <a:xfrm>
            <a:off x="6564948" y="2483485"/>
            <a:ext cx="1944687" cy="739775"/>
          </a:xfrm>
          <a:prstGeom prst="rect">
            <a:avLst/>
          </a:prstGeom>
          <a:noFill/>
          <a:ln w="9525">
            <a:noFill/>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工具提示</a:t>
            </a:r>
            <a:endParaRPr lang="zh-CN" altLang="en-US" dirty="0"/>
          </a:p>
        </p:txBody>
      </p:sp>
      <p:sp>
        <p:nvSpPr>
          <p:cNvPr id="5" name="内容占位符 4"/>
          <p:cNvSpPr>
            <a:spLocks noGrp="1"/>
          </p:cNvSpPr>
          <p:nvPr>
            <p:ph idx="1"/>
          </p:nvPr>
        </p:nvSpPr>
        <p:spPr>
          <a:xfrm>
            <a:off x="710565" y="883919"/>
            <a:ext cx="10725785" cy="5002238"/>
          </a:xfrm>
        </p:spPr>
        <p:txBody>
          <a:bodyPr/>
          <a:lstStyle/>
          <a:p>
            <a:pPr marL="0" lvl="0" indent="0">
              <a:spcBef>
                <a:spcPct val="0"/>
              </a:spcBef>
              <a:buNone/>
            </a:pPr>
            <a:r>
              <a:rPr lang="en-US" altLang="zh-CN">
                <a:solidFill>
                  <a:srgbClr val="0070C0"/>
                </a:solidFill>
                <a:ea typeface="宋体" panose="02010600030101010101" pitchFamily="2" charset="-122"/>
                <a:sym typeface="+mn-ea"/>
              </a:rPr>
              <a:t>$("#baidua").on('shown.bs.tooltip', function() {</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console.log('</a:t>
            </a:r>
            <a:r>
              <a:rPr>
                <a:solidFill>
                  <a:srgbClr val="0070C0"/>
                </a:solidFill>
                <a:ea typeface="宋体" panose="02010600030101010101" pitchFamily="2" charset="-122"/>
                <a:sym typeface="+mn-ea"/>
              </a:rPr>
              <a:t>提示显示</a:t>
            </a:r>
            <a:r>
              <a:rPr lang="en-US" altLang="zh-CN">
                <a:solidFill>
                  <a:srgbClr val="0070C0"/>
                </a:solidFill>
                <a:ea typeface="宋体" panose="02010600030101010101" pitchFamily="2" charset="-122"/>
                <a:sym typeface="+mn-ea"/>
              </a:rPr>
              <a: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a:t>
            </a:r>
            <a:endParaRPr lang="zh-CN" altLang="en-US" dirty="0">
              <a:solidFill>
                <a:srgbClr val="0070C0"/>
              </a:solidFill>
              <a:ea typeface="宋体" panose="02010600030101010101" pitchFamily="2" charset="-122"/>
            </a:endParaRPr>
          </a:p>
          <a:p>
            <a:pPr marL="342900" lvl="0" indent="-342900">
              <a:lnSpc>
                <a:spcPct val="150000"/>
              </a:lnSpc>
              <a:spcBef>
                <a:spcPct val="0"/>
              </a:spcBef>
            </a:pPr>
            <a:endParaRPr lang="en-US" altLang="zh-CN" dirty="0">
              <a:latin typeface="Arial" panose="020B0604020202020204" pitchFamily="34" charset="0"/>
              <a:ea typeface="宋体" panose="02010600030101010101" pitchFamily="2" charset="-122"/>
            </a:endParaRPr>
          </a:p>
          <a:p>
            <a:pPr marL="342900" lvl="0" indent="-342900">
              <a:lnSpc>
                <a:spcPct val="150000"/>
              </a:lnSpc>
              <a:spcBef>
                <a:spcPct val="0"/>
              </a:spcBef>
            </a:pPr>
            <a:endParaRPr lang="en-US" altLang="zh-CN" dirty="0" smtClean="0">
              <a:solidFill>
                <a:schemeClr val="tx1">
                  <a:lumMod val="95000"/>
                  <a:lumOff val="5000"/>
                </a:schemeClr>
              </a:solidFill>
            </a:endParaRPr>
          </a:p>
        </p:txBody>
      </p:sp>
      <p:graphicFrame>
        <p:nvGraphicFramePr>
          <p:cNvPr id="24579" name="表格 24578"/>
          <p:cNvGraphicFramePr/>
          <p:nvPr/>
        </p:nvGraphicFramePr>
        <p:xfrm>
          <a:off x="754698" y="2291080"/>
          <a:ext cx="6096000" cy="1679892"/>
        </p:xfrm>
        <a:graphic>
          <a:graphicData uri="http://schemas.openxmlformats.org/drawingml/2006/table">
            <a:tbl>
              <a:tblPr/>
              <a:tblGrid>
                <a:gridCol w="2232025"/>
                <a:gridCol w="3863975"/>
              </a:tblGrid>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b="1">
                          <a:ea typeface="微软雅黑" panose="020B0503020204020204" pitchFamily="34" charset="-122"/>
                          <a:sym typeface="Calibri" panose="020F0502020204030204" pitchFamily="34" charset="0"/>
                        </a:rPr>
                        <a:t>事件类型</a:t>
                      </a:r>
                      <a:endParaRPr lang="zh-CN" altLang="en-US" sz="1400" b="1">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b="1">
                          <a:ea typeface="微软雅黑" panose="020B0503020204020204" pitchFamily="34" charset="-122"/>
                          <a:sym typeface="Calibri" panose="020F0502020204030204" pitchFamily="34" charset="0"/>
                        </a:rPr>
                        <a:t>说明</a:t>
                      </a:r>
                      <a:endParaRPr lang="zh-CN" altLang="en-US" sz="1400" b="1">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33528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show.bs.tooltip</a:t>
                      </a:r>
                      <a:endParaRPr lang="en-US" altLang="zh-CN" sz="1400" dirty="0">
                        <a:solidFill>
                          <a:srgbClr val="000000"/>
                        </a:solidFill>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a:t>
                      </a:r>
                      <a:r>
                        <a:rPr lang="zh-CN" altLang="en-US" sz="1400" dirty="0">
                          <a:solidFill>
                            <a:srgbClr val="000000"/>
                          </a:solidFill>
                          <a:ea typeface="微软雅黑" panose="020B0503020204020204" pitchFamily="34" charset="-122"/>
                          <a:sym typeface="Calibri" panose="020F0502020204030204" pitchFamily="34" charset="0"/>
                        </a:rPr>
                        <a:t>方法调用后立即触发。</a:t>
                      </a:r>
                      <a:endParaRPr lang="zh-CN" altLang="en-US" sz="1400" dirty="0">
                        <a:solidFill>
                          <a:srgbClr val="000000"/>
                        </a:solidFill>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defTabSz="822325"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shown.bs.tooltip</a:t>
                      </a:r>
                      <a:endParaRPr lang="en-US" altLang="zh-CN" sz="1400" dirty="0">
                        <a:solidFill>
                          <a:srgbClr val="000000"/>
                        </a:solidFill>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a:solidFill>
                            <a:srgbClr val="000000"/>
                          </a:solidFill>
                          <a:ea typeface="微软雅黑" panose="020B0503020204020204" pitchFamily="34" charset="-122"/>
                          <a:sym typeface="Calibri" panose="020F0502020204030204" pitchFamily="34" charset="0"/>
                        </a:rPr>
                        <a:t>提示信息完全显示之后触发。</a:t>
                      </a:r>
                      <a:endParaRPr lang="zh-CN" altLang="en-US" sz="1400">
                        <a:solidFill>
                          <a:srgbClr val="000000"/>
                        </a:solidFill>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r h="334962">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hide.bs.tooltip</a:t>
                      </a:r>
                      <a:endParaRPr lang="en-US" altLang="zh-CN" sz="1400" dirty="0">
                        <a:solidFill>
                          <a:srgbClr val="000000"/>
                        </a:solidFill>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hide</a:t>
                      </a:r>
                      <a:r>
                        <a:rPr lang="zh-CN" altLang="en-US" sz="1400" dirty="0">
                          <a:solidFill>
                            <a:srgbClr val="000000"/>
                          </a:solidFill>
                          <a:ea typeface="微软雅黑" panose="020B0503020204020204" pitchFamily="34" charset="-122"/>
                          <a:sym typeface="Calibri" panose="020F0502020204030204" pitchFamily="34" charset="0"/>
                        </a:rPr>
                        <a:t>方法调用后立即触发。</a:t>
                      </a:r>
                      <a:endParaRPr lang="zh-CN" altLang="en-US" sz="1400" dirty="0">
                        <a:solidFill>
                          <a:srgbClr val="000000"/>
                        </a:solidFill>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hidden.bs.tooltip</a:t>
                      </a:r>
                      <a:endParaRPr lang="en-US" altLang="zh-CN" sz="1400" dirty="0">
                        <a:solidFill>
                          <a:srgbClr val="000000"/>
                        </a:solidFill>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a:solidFill>
                            <a:srgbClr val="000000"/>
                          </a:solidFill>
                          <a:ea typeface="微软雅黑" panose="020B0503020204020204" pitchFamily="34" charset="-122"/>
                          <a:sym typeface="Calibri" panose="020F0502020204030204" pitchFamily="34" charset="0"/>
                        </a:rPr>
                        <a:t>提示信息完全隐藏之后触发。</a:t>
                      </a:r>
                      <a:endParaRPr lang="zh-CN" altLang="en-US" sz="1400">
                        <a:solidFill>
                          <a:srgbClr val="000000"/>
                        </a:solidFill>
                        <a:ea typeface="微软雅黑" panose="020B0503020204020204" pitchFamily="34" charset="-122"/>
                        <a:sym typeface="Calibri" panose="020F0502020204030204" pitchFamily="34" charset="0"/>
                      </a:endParaRPr>
                    </a:p>
                  </a:txBody>
                  <a:tcPr marT="45703" marB="4570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弹出框</a:t>
            </a:r>
            <a:endParaRPr lang="zh-CN" altLang="en-US" dirty="0"/>
          </a:p>
        </p:txBody>
      </p:sp>
      <p:sp>
        <p:nvSpPr>
          <p:cNvPr id="5" name="内容占位符 4"/>
          <p:cNvSpPr>
            <a:spLocks noGrp="1"/>
          </p:cNvSpPr>
          <p:nvPr>
            <p:ph idx="1"/>
          </p:nvPr>
        </p:nvSpPr>
        <p:spPr>
          <a:xfrm>
            <a:off x="710565" y="883919"/>
            <a:ext cx="10725785" cy="5002238"/>
          </a:xfrm>
        </p:spPr>
        <p:txBody>
          <a:bodyPr/>
          <a:lstStyle/>
          <a:p>
            <a:pPr marL="0" lvl="0" indent="0">
              <a:spcBef>
                <a:spcPct val="0"/>
              </a:spcBef>
              <a:buNone/>
            </a:pPr>
            <a:r>
              <a:rPr>
                <a:ea typeface="宋体" panose="02010600030101010101" pitchFamily="2" charset="-122"/>
                <a:sym typeface="+mn-ea"/>
              </a:rPr>
              <a:t>弹出框和工具提示非常类似，弹出一个提示信息。</a:t>
            </a:r>
            <a:endParaRPr lang="zh-CN" altLang="en-US" dirty="0">
              <a:solidFill>
                <a:srgbClr val="0070C0"/>
              </a:solidFill>
              <a:ea typeface="宋体" panose="02010600030101010101" pitchFamily="2" charset="-122"/>
            </a:endParaRPr>
          </a:p>
          <a:p>
            <a:pPr marL="342900" lvl="0" indent="-342900">
              <a:lnSpc>
                <a:spcPct val="150000"/>
              </a:lnSpc>
              <a:spcBef>
                <a:spcPct val="0"/>
              </a:spcBef>
            </a:pPr>
            <a:endParaRPr lang="en-US" altLang="zh-CN" dirty="0">
              <a:latin typeface="Arial" panose="020B0604020202020204" pitchFamily="34" charset="0"/>
              <a:ea typeface="宋体" panose="02010600030101010101" pitchFamily="2" charset="-122"/>
            </a:endParaRPr>
          </a:p>
          <a:p>
            <a:pPr marL="342900" lvl="0" indent="-342900">
              <a:lnSpc>
                <a:spcPct val="150000"/>
              </a:lnSpc>
              <a:spcBef>
                <a:spcPct val="0"/>
              </a:spcBef>
            </a:pPr>
            <a:endParaRPr lang="en-US" altLang="zh-CN" dirty="0" smtClean="0">
              <a:solidFill>
                <a:schemeClr val="tx1">
                  <a:lumMod val="95000"/>
                  <a:lumOff val="5000"/>
                </a:schemeClr>
              </a:solidFill>
            </a:endParaRPr>
          </a:p>
        </p:txBody>
      </p:sp>
      <p:pic>
        <p:nvPicPr>
          <p:cNvPr id="25604" name="图片 6"/>
          <p:cNvPicPr>
            <a:picLocks noChangeAspect="1"/>
          </p:cNvPicPr>
          <p:nvPr/>
        </p:nvPicPr>
        <p:blipFill>
          <a:blip r:embed="rId1"/>
          <a:stretch>
            <a:fillRect/>
          </a:stretch>
        </p:blipFill>
        <p:spPr>
          <a:xfrm>
            <a:off x="1527175" y="2424430"/>
            <a:ext cx="5013960" cy="1727200"/>
          </a:xfrm>
          <a:prstGeom prst="rect">
            <a:avLst/>
          </a:prstGeom>
          <a:noFill/>
          <a:ln w="9525">
            <a:noFill/>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弹出框</a:t>
            </a:r>
            <a:endParaRPr lang="zh-CN" altLang="en-US" dirty="0"/>
          </a:p>
        </p:txBody>
      </p:sp>
      <p:sp>
        <p:nvSpPr>
          <p:cNvPr id="5" name="内容占位符 4"/>
          <p:cNvSpPr>
            <a:spLocks noGrp="1"/>
          </p:cNvSpPr>
          <p:nvPr>
            <p:ph idx="1"/>
          </p:nvPr>
        </p:nvSpPr>
        <p:spPr>
          <a:xfrm>
            <a:off x="710565" y="883919"/>
            <a:ext cx="10725785" cy="5002238"/>
          </a:xfrm>
        </p:spPr>
        <p:txBody>
          <a:bodyPr/>
          <a:lstStyle/>
          <a:p>
            <a:pPr marL="0" lvl="0" indent="0">
              <a:lnSpc>
                <a:spcPct val="150000"/>
              </a:lnSpc>
              <a:spcBef>
                <a:spcPct val="0"/>
              </a:spcBef>
              <a:buNone/>
            </a:pPr>
            <a:r>
              <a:rPr lang="en-US" altLang="zh-CN">
                <a:ea typeface="宋体" panose="02010600030101010101" pitchFamily="2" charset="-122"/>
                <a:sym typeface="+mn-ea"/>
              </a:rPr>
              <a:t> &lt;button  class=“btn btn-default” </a:t>
            </a:r>
            <a:r>
              <a:rPr lang="en-US" altLang="zh-CN">
                <a:solidFill>
                  <a:srgbClr val="FF0000"/>
                </a:solidFill>
                <a:ea typeface="宋体" panose="02010600030101010101" pitchFamily="2" charset="-122"/>
                <a:sym typeface="+mn-ea"/>
              </a:rPr>
              <a:t>data-toggle</a:t>
            </a:r>
            <a:r>
              <a:rPr lang="en-US" altLang="zh-CN">
                <a:ea typeface="宋体" panose="02010600030101010101" pitchFamily="2" charset="-122"/>
                <a:sym typeface="+mn-ea"/>
              </a:rPr>
              <a:t>=“popover” </a:t>
            </a:r>
            <a:r>
              <a:rPr lang="en-US" altLang="zh-CN">
                <a:solidFill>
                  <a:srgbClr val="FF0000"/>
                </a:solidFill>
                <a:ea typeface="宋体" panose="02010600030101010101" pitchFamily="2" charset="-122"/>
                <a:sym typeface="+mn-ea"/>
              </a:rPr>
              <a:t>data-placement</a:t>
            </a:r>
            <a:r>
              <a:rPr lang="en-US" altLang="zh-CN">
                <a:ea typeface="宋体" panose="02010600030101010101" pitchFamily="2" charset="-122"/>
                <a:sym typeface="+mn-ea"/>
              </a:rPr>
              <a:t>=“right” </a:t>
            </a:r>
            <a:r>
              <a:rPr lang="en-US" altLang="zh-CN">
                <a:solidFill>
                  <a:srgbClr val="FF0000"/>
                </a:solidFill>
                <a:ea typeface="宋体" panose="02010600030101010101" pitchFamily="2" charset="-122"/>
                <a:sym typeface="+mn-ea"/>
              </a:rPr>
              <a:t>title</a:t>
            </a:r>
            <a:r>
              <a:rPr lang="en-US" altLang="zh-CN">
                <a:ea typeface="宋体" panose="02010600030101010101" pitchFamily="2" charset="-122"/>
                <a:sym typeface="+mn-ea"/>
              </a:rPr>
              <a:t>=“</a:t>
            </a:r>
            <a:r>
              <a:rPr>
                <a:ea typeface="宋体" panose="02010600030101010101" pitchFamily="2" charset="-122"/>
                <a:sym typeface="+mn-ea"/>
              </a:rPr>
              <a:t>提示：</a:t>
            </a:r>
            <a:r>
              <a:rPr lang="en-US" altLang="zh-CN">
                <a:ea typeface="宋体" panose="02010600030101010101" pitchFamily="2" charset="-122"/>
                <a:sym typeface="+mn-ea"/>
              </a:rPr>
              <a:t>” </a:t>
            </a:r>
            <a:r>
              <a:rPr lang="en-US" altLang="zh-CN">
                <a:solidFill>
                  <a:srgbClr val="FF0000"/>
                </a:solidFill>
                <a:ea typeface="宋体" panose="02010600030101010101" pitchFamily="2" charset="-122"/>
                <a:sym typeface="+mn-ea"/>
              </a:rPr>
              <a:t>data-content</a:t>
            </a:r>
            <a:r>
              <a:rPr lang="en-US" altLang="zh-CN">
                <a:ea typeface="宋体" panose="02010600030101010101" pitchFamily="2" charset="-122"/>
                <a:sym typeface="+mn-ea"/>
              </a:rPr>
              <a:t>=“</a:t>
            </a:r>
            <a:r>
              <a:rPr>
                <a:ea typeface="宋体" panose="02010600030101010101" pitchFamily="2" charset="-122"/>
                <a:sym typeface="+mn-ea"/>
              </a:rPr>
              <a:t>点击按钮即可播放音乐</a:t>
            </a:r>
            <a:r>
              <a:rPr lang="en-US" altLang="zh-CN">
                <a:ea typeface="宋体" panose="02010600030101010101" pitchFamily="2" charset="-122"/>
                <a:sym typeface="+mn-ea"/>
              </a:rPr>
              <a:t>"&gt;</a:t>
            </a:r>
            <a:endParaRPr lang="en-US" altLang="zh-CN" dirty="0">
              <a:ea typeface="宋体" panose="02010600030101010101" pitchFamily="2" charset="-122"/>
            </a:endParaRPr>
          </a:p>
          <a:p>
            <a:pPr marL="0" lvl="0" indent="0">
              <a:lnSpc>
                <a:spcPct val="150000"/>
              </a:lnSpc>
              <a:spcBef>
                <a:spcPct val="0"/>
              </a:spcBef>
              <a:buNone/>
            </a:pPr>
            <a:r>
              <a:rPr lang="en-US" altLang="zh-CN">
                <a:ea typeface="宋体" panose="02010600030101010101" pitchFamily="2" charset="-122"/>
                <a:sym typeface="+mn-ea"/>
              </a:rPr>
              <a:t>        </a:t>
            </a:r>
            <a:r>
              <a:rPr>
                <a:ea typeface="宋体" panose="02010600030101010101" pitchFamily="2" charset="-122"/>
                <a:sym typeface="+mn-ea"/>
              </a:rPr>
              <a:t>播放</a:t>
            </a:r>
            <a:endParaRPr lang="zh-CN" altLang="en-US" dirty="0">
              <a:ea typeface="宋体" panose="02010600030101010101" pitchFamily="2" charset="-122"/>
            </a:endParaRPr>
          </a:p>
          <a:p>
            <a:pPr marL="0" lvl="0" indent="0">
              <a:lnSpc>
                <a:spcPct val="150000"/>
              </a:lnSpc>
              <a:spcBef>
                <a:spcPct val="0"/>
              </a:spcBef>
              <a:buNone/>
            </a:pPr>
            <a:r>
              <a:rPr lang="en-US" altLang="zh-CN">
                <a:ea typeface="宋体" panose="02010600030101010101" pitchFamily="2" charset="-122"/>
                <a:sym typeface="+mn-ea"/>
              </a:rPr>
              <a:t>&lt;/button&gt;</a:t>
            </a:r>
            <a:endParaRPr lang="en-US" altLang="zh-CN" dirty="0">
              <a:ea typeface="宋体" panose="02010600030101010101" pitchFamily="2" charset="-122"/>
            </a:endParaRPr>
          </a:p>
          <a:p>
            <a:pPr marL="0" lvl="0" indent="0">
              <a:lnSpc>
                <a:spcPct val="150000"/>
              </a:lnSpc>
              <a:spcBef>
                <a:spcPct val="0"/>
              </a:spcBef>
              <a:buNone/>
            </a:pPr>
            <a:r>
              <a:rPr lang="en-US" altLang="zh-CN">
                <a:solidFill>
                  <a:srgbClr val="0070C0"/>
                </a:solidFill>
                <a:ea typeface="宋体" panose="02010600030101010101" pitchFamily="2" charset="-122"/>
                <a:sym typeface="+mn-ea"/>
              </a:rPr>
              <a:t>&lt;script&gt;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r>
              <a:rPr lang="en-US" altLang="zh-CN">
                <a:solidFill>
                  <a:srgbClr val="00B050"/>
                </a:solidFill>
                <a:ea typeface="宋体" panose="02010600030101010101" pitchFamily="2" charset="-122"/>
                <a:sym typeface="+mn-ea"/>
              </a:rPr>
              <a:t>//</a:t>
            </a:r>
            <a:r>
              <a:rPr>
                <a:solidFill>
                  <a:srgbClr val="00B050"/>
                </a:solidFill>
                <a:ea typeface="宋体" panose="02010600030101010101" pitchFamily="2" charset="-122"/>
                <a:sym typeface="+mn-ea"/>
              </a:rPr>
              <a:t>和工具提示插件一样，使用时必须手动初始化。</a:t>
            </a:r>
            <a:endParaRPr lang="en-US" altLang="zh-CN" dirty="0">
              <a:solidFill>
                <a:srgbClr val="00B05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$(function() {</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FF0000"/>
                </a:solidFill>
                <a:ea typeface="宋体" panose="02010600030101010101" pitchFamily="2" charset="-122"/>
                <a:sym typeface="+mn-ea"/>
              </a:rPr>
              <a:t>        $('[data-toggle="popover"]').popover()</a:t>
            </a:r>
            <a:endParaRPr lang="en-US" altLang="zh-CN" dirty="0">
              <a:solidFill>
                <a:srgbClr val="FF000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&lt;/script&gt;</a:t>
            </a:r>
            <a:endParaRPr lang="en-US" altLang="zh-CN">
              <a:solidFill>
                <a:srgbClr val="0070C0"/>
              </a:solidFill>
              <a:ea typeface="宋体" panose="02010600030101010101" pitchFamily="2" charset="-122"/>
              <a:sym typeface="+mn-ea"/>
            </a:endParaRPr>
          </a:p>
          <a:p>
            <a:pPr marL="0" lvl="0" indent="0">
              <a:spcBef>
                <a:spcPct val="0"/>
              </a:spcBef>
              <a:buNone/>
            </a:pPr>
            <a:endParaRPr lang="en-US" altLang="zh-CN" dirty="0" smtClean="0">
              <a:solidFill>
                <a:schemeClr val="tx1">
                  <a:lumMod val="95000"/>
                  <a:lumOff val="5000"/>
                </a:schemeClr>
              </a:solidFill>
            </a:endParaRPr>
          </a:p>
          <a:p>
            <a:pPr marL="0" lvl="0" indent="0">
              <a:spcBef>
                <a:spcPct val="0"/>
              </a:spcBef>
              <a:buNone/>
            </a:pPr>
            <a:r>
              <a:rPr lang="en-US" altLang="zh-CN">
                <a:latin typeface="Arial" panose="020B0604020202020204" pitchFamily="34" charset="0"/>
                <a:ea typeface="宋体" panose="02010600030101010101" pitchFamily="2" charset="-122"/>
                <a:sym typeface="+mn-ea"/>
              </a:rPr>
              <a:t>$('#element').popover('hide/show/toggle')</a:t>
            </a:r>
            <a:endParaRPr lang="en-US" altLang="zh-CN" dirty="0">
              <a:latin typeface="Arial" panose="020B0604020202020204" pitchFamily="34" charset="0"/>
              <a:ea typeface="宋体" panose="02010600030101010101" pitchFamily="2" charset="-122"/>
            </a:endParaRPr>
          </a:p>
          <a:p>
            <a:pPr marL="0" lvl="0" indent="0">
              <a:spcBef>
                <a:spcPct val="0"/>
              </a:spcBef>
              <a:buNone/>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弹出框</a:t>
            </a:r>
            <a:endParaRPr lang="zh-CN" altLang="en-US" dirty="0"/>
          </a:p>
        </p:txBody>
      </p:sp>
      <p:sp>
        <p:nvSpPr>
          <p:cNvPr id="5" name="内容占位符 4"/>
          <p:cNvSpPr>
            <a:spLocks noGrp="1"/>
          </p:cNvSpPr>
          <p:nvPr>
            <p:ph idx="1"/>
          </p:nvPr>
        </p:nvSpPr>
        <p:spPr>
          <a:xfrm>
            <a:off x="710565" y="883919"/>
            <a:ext cx="10725785" cy="5002238"/>
          </a:xfrm>
        </p:spPr>
        <p:txBody>
          <a:bodyPr/>
          <a:lstStyle/>
          <a:p>
            <a:pPr marL="0" lvl="0" indent="0">
              <a:spcBef>
                <a:spcPct val="0"/>
              </a:spcBef>
              <a:buNone/>
            </a:pPr>
            <a:r>
              <a:rPr lang="en-US" altLang="zh-CN">
                <a:solidFill>
                  <a:srgbClr val="0070C0"/>
                </a:solidFill>
                <a:ea typeface="宋体" panose="02010600030101010101" pitchFamily="2" charset="-122"/>
                <a:sym typeface="+mn-ea"/>
              </a:rPr>
              <a:t>$("#baidua").on('shown.bs.popover', function() {</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console.log(‘</a:t>
            </a:r>
            <a:r>
              <a:rPr>
                <a:solidFill>
                  <a:srgbClr val="0070C0"/>
                </a:solidFill>
                <a:ea typeface="宋体" panose="02010600030101010101" pitchFamily="2" charset="-122"/>
                <a:sym typeface="+mn-ea"/>
              </a:rPr>
              <a:t>弹出框显示</a:t>
            </a:r>
            <a:r>
              <a:rPr lang="en-US" altLang="zh-CN">
                <a:solidFill>
                  <a:srgbClr val="0070C0"/>
                </a:solidFill>
                <a:ea typeface="宋体" panose="02010600030101010101" pitchFamily="2" charset="-122"/>
                <a:sym typeface="+mn-ea"/>
              </a:rPr>
              <a: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a:t>
            </a:r>
            <a:endParaRPr lang="en-US" altLang="zh-CN" dirty="0" smtClean="0">
              <a:solidFill>
                <a:schemeClr val="tx1">
                  <a:lumMod val="95000"/>
                  <a:lumOff val="5000"/>
                </a:schemeClr>
              </a:solidFill>
            </a:endParaRPr>
          </a:p>
        </p:txBody>
      </p:sp>
      <p:graphicFrame>
        <p:nvGraphicFramePr>
          <p:cNvPr id="27651" name="表格 27650"/>
          <p:cNvGraphicFramePr/>
          <p:nvPr/>
        </p:nvGraphicFramePr>
        <p:xfrm>
          <a:off x="1045845" y="2699703"/>
          <a:ext cx="6096000" cy="1681163"/>
        </p:xfrm>
        <a:graphic>
          <a:graphicData uri="http://schemas.openxmlformats.org/drawingml/2006/table">
            <a:tbl>
              <a:tblPr/>
              <a:tblGrid>
                <a:gridCol w="2232025"/>
                <a:gridCol w="3863975"/>
              </a:tblGrid>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b="1">
                          <a:ea typeface="微软雅黑" panose="020B0503020204020204" pitchFamily="34" charset="-122"/>
                          <a:sym typeface="Calibri" panose="020F0502020204030204" pitchFamily="34" charset="0"/>
                        </a:rPr>
                        <a:t>事件类型</a:t>
                      </a:r>
                      <a:endParaRPr lang="zh-CN" altLang="en-US" sz="1400" b="1">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b="1">
                          <a:ea typeface="微软雅黑" panose="020B0503020204020204" pitchFamily="34" charset="-122"/>
                          <a:sym typeface="Calibri" panose="020F0502020204030204" pitchFamily="34" charset="0"/>
                        </a:rPr>
                        <a:t>说明</a:t>
                      </a:r>
                      <a:endParaRPr lang="zh-CN" altLang="en-US" sz="1400" b="1">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show.bs.popover</a:t>
                      </a:r>
                      <a:endParaRPr lang="en-US" altLang="zh-CN"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a:t>
                      </a:r>
                      <a:r>
                        <a:rPr lang="zh-CN" altLang="en-US" sz="1400" dirty="0">
                          <a:solidFill>
                            <a:srgbClr val="000000"/>
                          </a:solidFill>
                          <a:ea typeface="微软雅黑" panose="020B0503020204020204" pitchFamily="34" charset="-122"/>
                          <a:sym typeface="Calibri" panose="020F0502020204030204" pitchFamily="34" charset="0"/>
                        </a:rPr>
                        <a:t>方法调用后立即触发。</a:t>
                      </a:r>
                      <a:endParaRPr lang="zh-CN" altLang="en-US"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334963">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defTabSz="822325"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shown.bs.popover</a:t>
                      </a:r>
                      <a:endParaRPr lang="en-US" altLang="zh-CN"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a:solidFill>
                            <a:srgbClr val="000000"/>
                          </a:solidFill>
                          <a:ea typeface="微软雅黑" panose="020B0503020204020204" pitchFamily="34" charset="-122"/>
                          <a:sym typeface="Calibri" panose="020F0502020204030204" pitchFamily="34" charset="0"/>
                        </a:rPr>
                        <a:t>提示信息完全显示之后触发。</a:t>
                      </a:r>
                      <a:endParaRPr lang="zh-CN" altLang="en-US" sz="140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hide.bs.popover</a:t>
                      </a:r>
                      <a:endParaRPr lang="en-US" altLang="zh-CN"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hide</a:t>
                      </a:r>
                      <a:r>
                        <a:rPr lang="zh-CN" altLang="en-US" sz="1400" dirty="0">
                          <a:solidFill>
                            <a:srgbClr val="000000"/>
                          </a:solidFill>
                          <a:ea typeface="微软雅黑" panose="020B0503020204020204" pitchFamily="34" charset="-122"/>
                          <a:sym typeface="Calibri" panose="020F0502020204030204" pitchFamily="34" charset="0"/>
                        </a:rPr>
                        <a:t>方法调用后立即触发。</a:t>
                      </a:r>
                      <a:endParaRPr lang="zh-CN" altLang="en-US"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hidden.bs.popover</a:t>
                      </a:r>
                      <a:endParaRPr lang="en-US" altLang="zh-CN"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a:solidFill>
                            <a:srgbClr val="000000"/>
                          </a:solidFill>
                          <a:ea typeface="微软雅黑" panose="020B0503020204020204" pitchFamily="34" charset="-122"/>
                          <a:sym typeface="Calibri" panose="020F0502020204030204" pitchFamily="34" charset="0"/>
                        </a:rPr>
                        <a:t>提示信息完全隐藏之后触发。</a:t>
                      </a:r>
                      <a:endParaRPr lang="zh-CN" altLang="en-US" sz="140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栅格系统</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通过</a:t>
            </a:r>
            <a:r>
              <a:rPr lang="en-US" altLang="zh-CN" sz="1600">
                <a:latin typeface="黑体" panose="02010609060101010101" charset="-122"/>
                <a:ea typeface="黑体" panose="02010609060101010101" charset="-122"/>
                <a:sym typeface="+mn-lt"/>
              </a:rPr>
              <a:t>CSS3</a:t>
            </a:r>
            <a:r>
              <a:rPr sz="1600">
                <a:latin typeface="黑体" panose="02010609060101010101" charset="-122"/>
                <a:ea typeface="黑体" panose="02010609060101010101" charset="-122"/>
                <a:sym typeface="+mn-lt"/>
              </a:rPr>
              <a:t>的媒体查询实现响应式布局。</a:t>
            </a:r>
            <a:endParaRPr lang="zh-CN" altLang="en-US" sz="1600" dirty="0">
              <a:latin typeface="黑体" panose="02010609060101010101" charset="-122"/>
              <a:ea typeface="黑体" panose="02010609060101010101" charset="-122"/>
              <a:sym typeface="+mn-lt"/>
            </a:endParaRPr>
          </a:p>
          <a:p>
            <a:pPr marL="457200" lvl="1" indent="0" eaLnBrk="1" hangingPunct="1">
              <a:lnSpc>
                <a:spcPct val="150000"/>
              </a:lnSpc>
              <a:buNone/>
            </a:pPr>
            <a:r>
              <a:rPr sz="1600" b="1">
                <a:latin typeface="黑体" panose="02010609060101010101" charset="-122"/>
                <a:ea typeface="黑体" panose="02010609060101010101" charset="-122"/>
                <a:sym typeface="+mn-lt"/>
              </a:rPr>
              <a:t>将设备分为：</a:t>
            </a:r>
            <a:endParaRPr lang="zh-CN" altLang="en-US" sz="1600" b="1" dirty="0">
              <a:latin typeface="黑体" panose="02010609060101010101" charset="-122"/>
              <a:ea typeface="黑体" panose="02010609060101010101" charset="-122"/>
              <a:sym typeface="+mn-lt"/>
            </a:endParaRPr>
          </a:p>
          <a:p>
            <a:pPr marL="457200" lvl="1" indent="0" eaLnBrk="1" hangingPunct="1">
              <a:lnSpc>
                <a:spcPct val="150000"/>
              </a:lnSpc>
            </a:pPr>
            <a:r>
              <a:rPr sz="1600">
                <a:latin typeface="黑体" panose="02010609060101010101" charset="-122"/>
                <a:ea typeface="黑体" panose="02010609060101010101" charset="-122"/>
                <a:sym typeface="+mn-lt"/>
              </a:rPr>
              <a:t>超小屏幕（手机，小于</a:t>
            </a:r>
            <a:r>
              <a:rPr lang="en-US" altLang="zh-CN" sz="1600">
                <a:latin typeface="黑体" panose="02010609060101010101" charset="-122"/>
                <a:ea typeface="黑体" panose="02010609060101010101" charset="-122"/>
                <a:sym typeface="+mn-lt"/>
              </a:rPr>
              <a:t>768px</a:t>
            </a:r>
            <a:r>
              <a:rPr sz="1600">
                <a:latin typeface="黑体" panose="02010609060101010101" charset="-122"/>
                <a:ea typeface="黑体" panose="02010609060101010101" charset="-122"/>
                <a:sym typeface="+mn-lt"/>
              </a:rPr>
              <a:t>）	</a:t>
            </a:r>
            <a:endParaRPr lang="zh-CN" altLang="en-US" sz="1600" dirty="0">
              <a:latin typeface="黑体" panose="02010609060101010101" charset="-122"/>
              <a:ea typeface="黑体" panose="02010609060101010101" charset="-122"/>
              <a:sym typeface="+mn-lt"/>
            </a:endParaRPr>
          </a:p>
          <a:p>
            <a:pPr marL="1143000" lvl="2" indent="-228600" eaLnBrk="1" hangingPunct="1">
              <a:lnSpc>
                <a:spcPct val="150000"/>
              </a:lnSpc>
            </a:pPr>
            <a:r>
              <a:rPr sz="1600" b="1">
                <a:latin typeface="黑体" panose="02010609060101010101" charset="-122"/>
                <a:ea typeface="黑体" panose="02010609060101010101" charset="-122"/>
                <a:sym typeface="+mn-lt"/>
              </a:rPr>
              <a:t>对应的跨列类前缀为：</a:t>
            </a:r>
            <a:r>
              <a:rPr lang="en-US" altLang="zh-CN" sz="1600" b="1">
                <a:latin typeface="黑体" panose="02010609060101010101" charset="-122"/>
                <a:ea typeface="黑体" panose="02010609060101010101" charset="-122"/>
                <a:sym typeface="+mn-lt"/>
              </a:rPr>
              <a:t>.col-xs-num		</a:t>
            </a:r>
            <a:endParaRPr lang="en-US" altLang="zh-CN" sz="1600" b="1" dirty="0">
              <a:latin typeface="黑体" panose="02010609060101010101" charset="-122"/>
              <a:ea typeface="黑体" panose="02010609060101010101" charset="-122"/>
              <a:sym typeface="+mn-lt"/>
            </a:endParaRPr>
          </a:p>
          <a:p>
            <a:pPr marL="457200" lvl="1" indent="0" eaLnBrk="1" hangingPunct="1">
              <a:lnSpc>
                <a:spcPct val="150000"/>
              </a:lnSpc>
            </a:pPr>
            <a:r>
              <a:rPr sz="1600">
                <a:latin typeface="黑体" panose="02010609060101010101" charset="-122"/>
                <a:ea typeface="黑体" panose="02010609060101010101" charset="-122"/>
                <a:sym typeface="+mn-lt"/>
              </a:rPr>
              <a:t>小屏幕（平板，大于等于 </a:t>
            </a:r>
            <a:r>
              <a:rPr lang="en-US" altLang="zh-CN" sz="1600">
                <a:latin typeface="黑体" panose="02010609060101010101" charset="-122"/>
                <a:ea typeface="黑体" panose="02010609060101010101" charset="-122"/>
                <a:sym typeface="+mn-lt"/>
              </a:rPr>
              <a:t>768px</a:t>
            </a:r>
            <a:r>
              <a:rPr sz="1600">
                <a:latin typeface="黑体" panose="02010609060101010101" charset="-122"/>
                <a:ea typeface="黑体" panose="02010609060101010101" charset="-122"/>
                <a:sym typeface="+mn-lt"/>
              </a:rPr>
              <a:t>） </a:t>
            </a:r>
            <a:r>
              <a:rPr sz="1600" b="1">
                <a:latin typeface="黑体" panose="02010609060101010101" charset="-122"/>
                <a:ea typeface="黑体" panose="02010609060101010101" charset="-122"/>
                <a:sym typeface="+mn-lt"/>
              </a:rPr>
              <a:t>	</a:t>
            </a:r>
            <a:endParaRPr lang="zh-CN" altLang="en-US" sz="1600" b="1" dirty="0">
              <a:latin typeface="黑体" panose="02010609060101010101" charset="-122"/>
              <a:ea typeface="黑体" panose="02010609060101010101" charset="-122"/>
              <a:sym typeface="+mn-lt"/>
            </a:endParaRPr>
          </a:p>
          <a:p>
            <a:pPr marL="1143000" lvl="2" indent="-228600" eaLnBrk="1" hangingPunct="1">
              <a:lnSpc>
                <a:spcPct val="150000"/>
              </a:lnSpc>
            </a:pPr>
            <a:r>
              <a:rPr sz="1600" b="1">
                <a:latin typeface="黑体" panose="02010609060101010101" charset="-122"/>
                <a:ea typeface="黑体" panose="02010609060101010101" charset="-122"/>
                <a:sym typeface="+mn-lt"/>
              </a:rPr>
              <a:t>对应的跨列类前缀为：</a:t>
            </a:r>
            <a:r>
              <a:rPr lang="en-US" altLang="zh-CN" sz="1600" b="1">
                <a:latin typeface="黑体" panose="02010609060101010101" charset="-122"/>
                <a:ea typeface="黑体" panose="02010609060101010101" charset="-122"/>
                <a:sym typeface="+mn-lt"/>
              </a:rPr>
              <a:t>.col-sm-num	</a:t>
            </a:r>
            <a:endParaRPr lang="en-US" altLang="zh-CN" sz="1600" b="1" dirty="0">
              <a:latin typeface="黑体" panose="02010609060101010101" charset="-122"/>
              <a:ea typeface="黑体" panose="02010609060101010101" charset="-122"/>
              <a:sym typeface="+mn-lt"/>
            </a:endParaRPr>
          </a:p>
          <a:p>
            <a:pPr marL="457200" lvl="1" indent="0" eaLnBrk="1" hangingPunct="1">
              <a:lnSpc>
                <a:spcPct val="150000"/>
              </a:lnSpc>
            </a:pPr>
            <a:r>
              <a:rPr sz="1600">
                <a:latin typeface="黑体" panose="02010609060101010101" charset="-122"/>
                <a:ea typeface="黑体" panose="02010609060101010101" charset="-122"/>
                <a:sym typeface="+mn-lt"/>
              </a:rPr>
              <a:t>中等屏幕（桌面显示器，大于等于 </a:t>
            </a:r>
            <a:r>
              <a:rPr lang="en-US" altLang="zh-CN" sz="1600">
                <a:latin typeface="黑体" panose="02010609060101010101" charset="-122"/>
                <a:ea typeface="黑体" panose="02010609060101010101" charset="-122"/>
                <a:sym typeface="+mn-lt"/>
              </a:rPr>
              <a:t>992px</a:t>
            </a:r>
            <a:r>
              <a:rPr sz="1600">
                <a:latin typeface="黑体" panose="02010609060101010101" charset="-122"/>
                <a:ea typeface="黑体" panose="02010609060101010101" charset="-122"/>
                <a:sym typeface="+mn-lt"/>
              </a:rPr>
              <a:t>） 	</a:t>
            </a:r>
            <a:endParaRPr lang="zh-CN" altLang="en-US" sz="1600" dirty="0">
              <a:latin typeface="黑体" panose="02010609060101010101" charset="-122"/>
              <a:ea typeface="黑体" panose="02010609060101010101" charset="-122"/>
              <a:sym typeface="+mn-lt"/>
            </a:endParaRPr>
          </a:p>
          <a:p>
            <a:pPr marL="1143000" lvl="2" indent="-228600" eaLnBrk="1" hangingPunct="1">
              <a:lnSpc>
                <a:spcPct val="150000"/>
              </a:lnSpc>
            </a:pPr>
            <a:r>
              <a:rPr sz="1600" b="1">
                <a:latin typeface="黑体" panose="02010609060101010101" charset="-122"/>
                <a:ea typeface="黑体" panose="02010609060101010101" charset="-122"/>
                <a:sym typeface="+mn-lt"/>
              </a:rPr>
              <a:t>对应的跨列类前缀为：</a:t>
            </a:r>
            <a:r>
              <a:rPr lang="en-US" altLang="zh-CN" sz="1600" b="1">
                <a:latin typeface="黑体" panose="02010609060101010101" charset="-122"/>
                <a:ea typeface="黑体" panose="02010609060101010101" charset="-122"/>
                <a:sym typeface="+mn-lt"/>
              </a:rPr>
              <a:t>.col-md-num	</a:t>
            </a:r>
            <a:endParaRPr lang="en-US" altLang="zh-CN" sz="1600" b="1" dirty="0">
              <a:latin typeface="黑体" panose="02010609060101010101" charset="-122"/>
              <a:ea typeface="黑体" panose="02010609060101010101" charset="-122"/>
              <a:sym typeface="+mn-lt"/>
            </a:endParaRPr>
          </a:p>
          <a:p>
            <a:pPr marL="457200" lvl="1" indent="0" eaLnBrk="1" hangingPunct="1">
              <a:lnSpc>
                <a:spcPct val="150000"/>
              </a:lnSpc>
            </a:pPr>
            <a:r>
              <a:rPr sz="1600">
                <a:latin typeface="黑体" panose="02010609060101010101" charset="-122"/>
                <a:ea typeface="黑体" panose="02010609060101010101" charset="-122"/>
                <a:sym typeface="+mn-lt"/>
              </a:rPr>
              <a:t>大屏幕（大桌面显示器，大于等于 </a:t>
            </a:r>
            <a:r>
              <a:rPr lang="en-US" altLang="zh-CN" sz="1600">
                <a:latin typeface="黑体" panose="02010609060101010101" charset="-122"/>
                <a:ea typeface="黑体" panose="02010609060101010101" charset="-122"/>
                <a:sym typeface="+mn-lt"/>
              </a:rPr>
              <a:t>1200px</a:t>
            </a:r>
            <a:r>
              <a:rPr sz="1600">
                <a:latin typeface="黑体" panose="02010609060101010101" charset="-122"/>
                <a:ea typeface="黑体" panose="02010609060101010101" charset="-122"/>
                <a:sym typeface="+mn-lt"/>
              </a:rPr>
              <a:t>） </a:t>
            </a:r>
            <a:r>
              <a:rPr sz="1600" b="1">
                <a:latin typeface="黑体" panose="02010609060101010101" charset="-122"/>
                <a:ea typeface="黑体" panose="02010609060101010101" charset="-122"/>
                <a:sym typeface="+mn-lt"/>
              </a:rPr>
              <a:t>	</a:t>
            </a:r>
            <a:endParaRPr lang="zh-CN" altLang="en-US" sz="1600" b="1" dirty="0">
              <a:latin typeface="黑体" panose="02010609060101010101" charset="-122"/>
              <a:ea typeface="黑体" panose="02010609060101010101" charset="-122"/>
              <a:sym typeface="+mn-lt"/>
            </a:endParaRPr>
          </a:p>
          <a:p>
            <a:pPr marL="1143000" lvl="2" indent="-228600" eaLnBrk="1" hangingPunct="1">
              <a:lnSpc>
                <a:spcPct val="150000"/>
              </a:lnSpc>
            </a:pPr>
            <a:r>
              <a:rPr sz="1600" b="1">
                <a:latin typeface="黑体" panose="02010609060101010101" charset="-122"/>
                <a:ea typeface="黑体" panose="02010609060101010101" charset="-122"/>
                <a:sym typeface="+mn-lt"/>
              </a:rPr>
              <a:t>对应的跨列类前缀为：</a:t>
            </a:r>
            <a:r>
              <a:rPr lang="en-US" altLang="zh-CN" sz="1600" b="1">
                <a:latin typeface="黑体" panose="02010609060101010101" charset="-122"/>
                <a:ea typeface="黑体" panose="02010609060101010101" charset="-122"/>
                <a:sym typeface="+mn-lt"/>
              </a:rPr>
              <a:t>.col-lg-num	</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折叠</a:t>
            </a:r>
            <a:endParaRPr lang="zh-CN" altLang="en-US" dirty="0"/>
          </a:p>
        </p:txBody>
      </p:sp>
      <p:sp>
        <p:nvSpPr>
          <p:cNvPr id="5" name="内容占位符 4"/>
          <p:cNvSpPr>
            <a:spLocks noGrp="1"/>
          </p:cNvSpPr>
          <p:nvPr>
            <p:ph idx="1"/>
          </p:nvPr>
        </p:nvSpPr>
        <p:spPr>
          <a:xfrm>
            <a:off x="710565" y="883919"/>
            <a:ext cx="10725785" cy="5002238"/>
          </a:xfrm>
        </p:spPr>
        <p:txBody>
          <a:bodyPr/>
          <a:lstStyle/>
          <a:p>
            <a:pPr marL="0" lvl="0" indent="0">
              <a:spcBef>
                <a:spcPct val="0"/>
              </a:spcBef>
              <a:buNone/>
            </a:pPr>
            <a:r>
              <a:rPr>
                <a:ea typeface="宋体" panose="02010600030101010101" pitchFamily="2" charset="-122"/>
                <a:sym typeface="+mn-ea"/>
              </a:rPr>
              <a:t>某些内容默认</a:t>
            </a:r>
            <a:r>
              <a:rPr lang="en-US" altLang="zh-CN">
                <a:solidFill>
                  <a:srgbClr val="0070C0"/>
                </a:solidFill>
                <a:ea typeface="宋体" panose="02010600030101010101" pitchFamily="2" charset="-122"/>
                <a:sym typeface="+mn-ea"/>
              </a:rPr>
              <a:t> </a:t>
            </a:r>
            <a:endParaRPr lang="en-US" altLang="zh-CN">
              <a:solidFill>
                <a:srgbClr val="0070C0"/>
              </a:solidFill>
              <a:ea typeface="宋体" panose="02010600030101010101" pitchFamily="2" charset="-122"/>
              <a:sym typeface="+mn-ea"/>
            </a:endParaRPr>
          </a:p>
          <a:p>
            <a:pPr marL="0" lvl="0" indent="0">
              <a:spcBef>
                <a:spcPct val="0"/>
              </a:spcBef>
              <a:buNone/>
            </a:pPr>
            <a:endParaRPr lang="en-US" altLang="zh-CN">
              <a:solidFill>
                <a:srgbClr val="0070C0"/>
              </a:solidFill>
              <a:ea typeface="宋体" panose="02010600030101010101" pitchFamily="2" charset="-122"/>
              <a:sym typeface="+mn-ea"/>
            </a:endParaRPr>
          </a:p>
          <a:p>
            <a:pPr marL="0" lvl="0" indent="0">
              <a:spcBef>
                <a:spcPct val="0"/>
              </a:spcBef>
              <a:buNone/>
            </a:pPr>
            <a:endParaRPr lang="en-US" altLang="zh-CN">
              <a:solidFill>
                <a:srgbClr val="0070C0"/>
              </a:solidFill>
              <a:ea typeface="宋体" panose="02010600030101010101" pitchFamily="2" charset="-122"/>
              <a:sym typeface="+mn-ea"/>
            </a:endParaRPr>
          </a:p>
          <a:p>
            <a:pPr marL="0" lvl="0" indent="0">
              <a:spcBef>
                <a:spcPct val="0"/>
              </a:spcBef>
              <a:buNone/>
            </a:pPr>
            <a:endParaRPr lang="en-US" altLang="zh-CN">
              <a:solidFill>
                <a:srgbClr val="0070C0"/>
              </a:solidFill>
              <a:ea typeface="宋体" panose="02010600030101010101" pitchFamily="2" charset="-122"/>
              <a:sym typeface="+mn-ea"/>
            </a:endParaRPr>
          </a:p>
          <a:p>
            <a:pPr marL="0" lvl="0" indent="0">
              <a:spcBef>
                <a:spcPct val="0"/>
              </a:spcBef>
              <a:buNone/>
            </a:pPr>
            <a:endParaRPr lang="en-US" altLang="zh-CN">
              <a:solidFill>
                <a:srgbClr val="0070C0"/>
              </a:solidFill>
              <a:ea typeface="宋体" panose="02010600030101010101" pitchFamily="2" charset="-122"/>
              <a:sym typeface="+mn-ea"/>
            </a:endParaRPr>
          </a:p>
          <a:p>
            <a:pPr marL="0" lvl="0" indent="0">
              <a:spcBef>
                <a:spcPct val="0"/>
              </a:spcBef>
              <a:buNone/>
            </a:pPr>
            <a:endParaRPr lang="en-US" altLang="zh-CN">
              <a:solidFill>
                <a:srgbClr val="0070C0"/>
              </a:solidFill>
              <a:ea typeface="宋体" panose="02010600030101010101" pitchFamily="2" charset="-122"/>
              <a:sym typeface="+mn-ea"/>
            </a:endParaRPr>
          </a:p>
          <a:p>
            <a:pPr marL="0" lvl="0" indent="0">
              <a:spcBef>
                <a:spcPct val="0"/>
              </a:spcBef>
              <a:buNone/>
            </a:pPr>
            <a:endParaRPr lang="en-US" altLang="zh-CN">
              <a:solidFill>
                <a:srgbClr val="0070C0"/>
              </a:solidFill>
              <a:ea typeface="宋体" panose="02010600030101010101" pitchFamily="2" charset="-122"/>
              <a:sym typeface="+mn-ea"/>
            </a:endParaRPr>
          </a:p>
          <a:p>
            <a:pPr marL="0" lvl="0" indent="0">
              <a:spcBef>
                <a:spcPct val="0"/>
              </a:spcBef>
              <a:buNone/>
            </a:pPr>
            <a:endParaRPr lang="en-US" altLang="zh-CN">
              <a:solidFill>
                <a:srgbClr val="0070C0"/>
              </a:solidFill>
              <a:ea typeface="宋体" panose="02010600030101010101" pitchFamily="2" charset="-122"/>
              <a:sym typeface="+mn-ea"/>
            </a:endParaRPr>
          </a:p>
          <a:p>
            <a:pPr marL="0" lvl="0" indent="0">
              <a:spcBef>
                <a:spcPct val="0"/>
              </a:spcBef>
              <a:buNone/>
            </a:pPr>
            <a:r>
              <a:rPr lang="en-US" altLang="zh-CN">
                <a:solidFill>
                  <a:srgbClr val="0070C0"/>
                </a:solidFill>
                <a:ea typeface="宋体" panose="02010600030101010101" pitchFamily="2" charset="-122"/>
                <a:sym typeface="+mn-ea"/>
              </a:rPr>
              <a:t>&lt;div class="panel-group" id="accordion"&gt;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class="panel panel-default"&gt;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&lt;button class='btn btn-info  btn-block' data-toggle="collapse" data-parent="#accordion" data-target="#collapse1"&gt;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title1</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&lt;/button&gt;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endParaRPr lang="en-US" altLang="zh-CN" dirty="0" smtClean="0">
              <a:solidFill>
                <a:schemeClr val="tx1">
                  <a:lumMod val="95000"/>
                  <a:lumOff val="5000"/>
                </a:schemeClr>
              </a:solidFill>
            </a:endParaRPr>
          </a:p>
        </p:txBody>
      </p:sp>
      <p:pic>
        <p:nvPicPr>
          <p:cNvPr id="28676" name="图片 4"/>
          <p:cNvPicPr>
            <a:picLocks noChangeAspect="1"/>
          </p:cNvPicPr>
          <p:nvPr/>
        </p:nvPicPr>
        <p:blipFill>
          <a:blip r:embed="rId1"/>
          <a:stretch>
            <a:fillRect/>
          </a:stretch>
        </p:blipFill>
        <p:spPr>
          <a:xfrm>
            <a:off x="892810" y="2086610"/>
            <a:ext cx="2592388" cy="1311275"/>
          </a:xfrm>
          <a:prstGeom prst="rect">
            <a:avLst/>
          </a:prstGeom>
          <a:noFill/>
          <a:ln w="9525">
            <a:noFill/>
          </a:ln>
        </p:spPr>
      </p:pic>
      <p:pic>
        <p:nvPicPr>
          <p:cNvPr id="28677" name="图片 5"/>
          <p:cNvPicPr>
            <a:picLocks noChangeAspect="1"/>
          </p:cNvPicPr>
          <p:nvPr/>
        </p:nvPicPr>
        <p:blipFill>
          <a:blip r:embed="rId2"/>
          <a:stretch>
            <a:fillRect/>
          </a:stretch>
        </p:blipFill>
        <p:spPr>
          <a:xfrm>
            <a:off x="4430078" y="2086610"/>
            <a:ext cx="2928937" cy="1311275"/>
          </a:xfrm>
          <a:prstGeom prst="rect">
            <a:avLst/>
          </a:prstGeom>
          <a:noFill/>
          <a:ln w="9525">
            <a:noFill/>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折叠</a:t>
            </a:r>
            <a:endParaRPr lang="zh-CN" altLang="en-US" dirty="0"/>
          </a:p>
        </p:txBody>
      </p:sp>
      <p:sp>
        <p:nvSpPr>
          <p:cNvPr id="5" name="内容占位符 4"/>
          <p:cNvSpPr>
            <a:spLocks noGrp="1"/>
          </p:cNvSpPr>
          <p:nvPr>
            <p:ph idx="1"/>
          </p:nvPr>
        </p:nvSpPr>
        <p:spPr>
          <a:xfrm>
            <a:off x="710565" y="883919"/>
            <a:ext cx="10725785" cy="5002238"/>
          </a:xfrm>
        </p:spPr>
        <p:txBody>
          <a:bodyPr/>
          <a:lstStyle/>
          <a:p>
            <a:pPr marL="0" lvl="0" indent="0">
              <a:spcBef>
                <a:spcPct val="0"/>
              </a:spcBef>
              <a:buNone/>
            </a:pPr>
            <a:r>
              <a:rPr lang="en-US" altLang="zh-CN">
                <a:solidFill>
                  <a:srgbClr val="0070C0"/>
                </a:solidFill>
                <a:ea typeface="宋体" panose="02010600030101010101" pitchFamily="2" charset="-122"/>
                <a:sym typeface="+mn-ea"/>
              </a:rPr>
              <a:t>            &lt;div id="collapse1" class="panel-collapse collapse in"&gt;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r>
              <a:rPr>
                <a:solidFill>
                  <a:srgbClr val="0070C0"/>
                </a:solidFill>
                <a:ea typeface="宋体" panose="02010600030101010101" pitchFamily="2" charset="-122"/>
                <a:sym typeface="+mn-ea"/>
              </a:rPr>
              <a:t>第</a:t>
            </a:r>
            <a:r>
              <a:rPr lang="en-US" altLang="zh-CN">
                <a:solidFill>
                  <a:srgbClr val="0070C0"/>
                </a:solidFill>
                <a:ea typeface="宋体" panose="02010600030101010101" pitchFamily="2" charset="-122"/>
                <a:sym typeface="+mn-ea"/>
              </a:rPr>
              <a:t>1</a:t>
            </a:r>
            <a:r>
              <a:rPr>
                <a:solidFill>
                  <a:srgbClr val="0070C0"/>
                </a:solidFill>
                <a:ea typeface="宋体" panose="02010600030101010101" pitchFamily="2" charset="-122"/>
                <a:sym typeface="+mn-ea"/>
              </a:rPr>
              <a:t>个内容</a:t>
            </a:r>
            <a:endParaRPr lang="zh-CN" altLang="en-US" dirty="0">
              <a:solidFill>
                <a:srgbClr val="0070C0"/>
              </a:solidFill>
              <a:ea typeface="宋体" panose="02010600030101010101" pitchFamily="2" charset="-122"/>
            </a:endParaRPr>
          </a:p>
          <a:p>
            <a:pPr marL="0" lvl="0" indent="0">
              <a:spcBef>
                <a:spcPct val="0"/>
              </a:spcBef>
              <a:buNone/>
            </a:pPr>
            <a:r>
              <a:rPr>
                <a:solidFill>
                  <a:srgbClr val="0070C0"/>
                </a:solidFill>
                <a:ea typeface="宋体" panose="02010600030101010101" pitchFamily="2" charset="-122"/>
                <a:sym typeface="+mn-ea"/>
              </a:rPr>
              <a:t>           </a:t>
            </a:r>
            <a:r>
              <a:rPr lang="en-US" altLang="zh-CN">
                <a:solidFill>
                  <a:srgbClr val="0070C0"/>
                </a:solidFill>
                <a:ea typeface="宋体" panose="02010600030101010101" pitchFamily="2" charset="-122"/>
                <a:sym typeface="+mn-ea"/>
              </a:rPr>
              <a:t> &lt;/div&gt;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class="panel panel-default"&gt;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&lt;button class='btn btn-info btn-block' data-toggle="collapse" data-parent="#accordion" data-target="#collapse2"&gt;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title2</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&lt;/button&gt;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id="collapse2" class="panel-collapse collapse"&gt;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r>
              <a:rPr>
                <a:solidFill>
                  <a:srgbClr val="0070C0"/>
                </a:solidFill>
                <a:ea typeface="宋体" panose="02010600030101010101" pitchFamily="2" charset="-122"/>
                <a:sym typeface="+mn-ea"/>
              </a:rPr>
              <a:t>第</a:t>
            </a:r>
            <a:r>
              <a:rPr lang="en-US" altLang="zh-CN">
                <a:solidFill>
                  <a:srgbClr val="0070C0"/>
                </a:solidFill>
                <a:ea typeface="宋体" panose="02010600030101010101" pitchFamily="2" charset="-122"/>
                <a:sym typeface="+mn-ea"/>
              </a:rPr>
              <a:t>2</a:t>
            </a:r>
            <a:r>
              <a:rPr>
                <a:solidFill>
                  <a:srgbClr val="0070C0"/>
                </a:solidFill>
                <a:ea typeface="宋体" panose="02010600030101010101" pitchFamily="2" charset="-122"/>
                <a:sym typeface="+mn-ea"/>
              </a:rPr>
              <a:t>个内容</a:t>
            </a:r>
            <a:endParaRPr lang="zh-CN" altLang="en-US" dirty="0">
              <a:solidFill>
                <a:srgbClr val="0070C0"/>
              </a:solidFill>
              <a:ea typeface="宋体" panose="02010600030101010101" pitchFamily="2" charset="-122"/>
            </a:endParaRPr>
          </a:p>
          <a:p>
            <a:pPr marL="0" lvl="0" indent="0">
              <a:spcBef>
                <a:spcPct val="0"/>
              </a:spcBef>
              <a:buNone/>
            </a:pPr>
            <a:r>
              <a:rPr>
                <a:solidFill>
                  <a:srgbClr val="0070C0"/>
                </a:solidFill>
                <a:ea typeface="宋体" panose="02010600030101010101" pitchFamily="2" charset="-122"/>
                <a:sym typeface="+mn-ea"/>
              </a:rPr>
              <a:t>            </a:t>
            </a:r>
            <a:r>
              <a:rPr lang="en-US" altLang="zh-CN">
                <a:solidFill>
                  <a:srgbClr val="0070C0"/>
                </a:solidFill>
                <a:ea typeface="宋体" panose="02010600030101010101" pitchFamily="2" charset="-122"/>
                <a:sym typeface="+mn-ea"/>
              </a:rPr>
              <a:t>&lt;/div&gt;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&lt;/div&gt;</a:t>
            </a:r>
            <a:endParaRPr lang="zh-CN" altLang="en-US" dirty="0">
              <a:solidFill>
                <a:srgbClr val="0070C0"/>
              </a:solidFill>
              <a:ea typeface="宋体" panose="02010600030101010101" pitchFamily="2" charset="-122"/>
            </a:endParaRPr>
          </a:p>
          <a:p>
            <a:pPr marL="342900" lvl="0" indent="-342900">
              <a:spcBef>
                <a:spcPct val="0"/>
              </a:spcBef>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栅格系统</a:t>
            </a:r>
            <a:endParaRPr lang="zh-CN" altLang="en-US" dirty="0"/>
          </a:p>
        </p:txBody>
      </p:sp>
      <p:sp>
        <p:nvSpPr>
          <p:cNvPr id="5" name="内容占位符 4"/>
          <p:cNvSpPr>
            <a:spLocks noGrp="1"/>
          </p:cNvSpPr>
          <p:nvPr>
            <p:ph idx="1"/>
          </p:nvPr>
        </p:nvSpPr>
        <p:spPr>
          <a:xfrm>
            <a:off x="710565" y="1235074"/>
            <a:ext cx="10725785" cy="5146254"/>
          </a:xfrm>
        </p:spPr>
        <p:txBody>
          <a:bodyPr/>
          <a:lstStyle/>
          <a:p>
            <a:r>
              <a:rPr>
                <a:latin typeface="黑体" panose="02010609060101010101" charset="-122"/>
                <a:ea typeface="黑体" panose="02010609060101010101" charset="-122"/>
                <a:sym typeface="+mn-lt"/>
              </a:rPr>
              <a:t>栅格嵌套：列的内部还可以继续嵌套栅格。</a:t>
            </a:r>
            <a:endParaRPr lang="zh-CN" altLang="en-US">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pic>
        <p:nvPicPr>
          <p:cNvPr id="13316" name="图片 4"/>
          <p:cNvPicPr>
            <a:picLocks noChangeAspect="1"/>
          </p:cNvPicPr>
          <p:nvPr/>
        </p:nvPicPr>
        <p:blipFill>
          <a:blip r:embed="rId1"/>
          <a:stretch>
            <a:fillRect/>
          </a:stretch>
        </p:blipFill>
        <p:spPr>
          <a:xfrm>
            <a:off x="1873250" y="2276475"/>
            <a:ext cx="5759450" cy="1030288"/>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栅格系统</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a:latin typeface="黑体" panose="02010609060101010101" charset="-122"/>
                <a:ea typeface="黑体" panose="02010609060101010101" charset="-122"/>
                <a:sym typeface="+mn-lt"/>
              </a:rPr>
              <a:t>col-md-offset-num </a:t>
            </a:r>
            <a:r>
              <a:rPr>
                <a:latin typeface="黑体" panose="02010609060101010101" charset="-122"/>
                <a:ea typeface="黑体" panose="02010609060101010101" charset="-122"/>
                <a:sym typeface="+mn-lt"/>
              </a:rPr>
              <a:t>类可以让列向右边偏移</a:t>
            </a:r>
            <a:r>
              <a:rPr lang="en-US" altLang="zh-CN">
                <a:latin typeface="黑体" panose="02010609060101010101" charset="-122"/>
                <a:ea typeface="黑体" panose="02010609060101010101" charset="-122"/>
                <a:sym typeface="+mn-lt"/>
              </a:rPr>
              <a:t>num</a:t>
            </a:r>
            <a:r>
              <a:rPr>
                <a:latin typeface="黑体" panose="02010609060101010101" charset="-122"/>
                <a:ea typeface="黑体" panose="02010609060101010101" charset="-122"/>
                <a:sym typeface="+mn-lt"/>
              </a:rPr>
              <a:t>个位置。如果后面有元素，会被影响。</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grpSp>
        <p:nvGrpSpPr>
          <p:cNvPr id="14340" name="组合 8"/>
          <p:cNvGrpSpPr/>
          <p:nvPr/>
        </p:nvGrpSpPr>
        <p:grpSpPr>
          <a:xfrm>
            <a:off x="1619250" y="2782888"/>
            <a:ext cx="6076950" cy="1508125"/>
            <a:chOff x="0" y="0"/>
            <a:chExt cx="6077262" cy="1509160"/>
          </a:xfrm>
        </p:grpSpPr>
        <p:pic>
          <p:nvPicPr>
            <p:cNvPr id="14341" name="图片 5"/>
            <p:cNvPicPr>
              <a:picLocks noChangeAspect="1"/>
            </p:cNvPicPr>
            <p:nvPr/>
          </p:nvPicPr>
          <p:blipFill>
            <a:blip r:embed="rId1"/>
            <a:stretch>
              <a:fillRect/>
            </a:stretch>
          </p:blipFill>
          <p:spPr>
            <a:xfrm>
              <a:off x="0" y="0"/>
              <a:ext cx="6077262" cy="577880"/>
            </a:xfrm>
            <a:prstGeom prst="rect">
              <a:avLst/>
            </a:prstGeom>
            <a:noFill/>
            <a:ln w="9525">
              <a:noFill/>
            </a:ln>
          </p:spPr>
        </p:pic>
        <p:sp>
          <p:nvSpPr>
            <p:cNvPr id="14342" name="右大括号 6"/>
            <p:cNvSpPr/>
            <p:nvPr/>
          </p:nvSpPr>
          <p:spPr>
            <a:xfrm rot="5400000">
              <a:off x="2174742" y="90269"/>
              <a:ext cx="287837" cy="1439936"/>
            </a:xfrm>
            <a:prstGeom prst="rightBrace">
              <a:avLst>
                <a:gd name="adj1" fmla="val 8337"/>
                <a:gd name="adj2" fmla="val 50000"/>
              </a:avLst>
            </a:prstGeom>
            <a:noFill/>
            <a:ln w="12700" cap="flat" cmpd="sng">
              <a:solidFill>
                <a:srgbClr val="AE4845"/>
              </a:solidFill>
              <a:prstDash val="solid"/>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algn="ctr" eaLnBrk="1" hangingPunct="1">
                <a:lnSpc>
                  <a:spcPct val="150000"/>
                </a:lnSpc>
                <a:spcBef>
                  <a:spcPct val="0"/>
                </a:spcBef>
                <a:buNone/>
              </a:pPr>
              <a:endParaRPr sz="2000">
                <a:ea typeface="黑体" panose="02010609060101010101" charset="-122"/>
                <a:sym typeface="+mn-lt"/>
              </a:endParaRPr>
            </a:p>
          </p:txBody>
        </p:sp>
        <p:sp>
          <p:nvSpPr>
            <p:cNvPr id="14343" name="矩形 7"/>
            <p:cNvSpPr/>
            <p:nvPr/>
          </p:nvSpPr>
          <p:spPr>
            <a:xfrm>
              <a:off x="1747928" y="954158"/>
              <a:ext cx="1246251" cy="555002"/>
            </a:xfrm>
            <a:prstGeom prst="rect">
              <a:avLst/>
            </a:prstGeom>
            <a:noFill/>
            <a:ln w="9525">
              <a:noFill/>
            </a:ln>
          </p:spPr>
          <p:txBody>
            <a:bodyPr wrap="none">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dirty="0">
                  <a:ea typeface="黑体" panose="02010609060101010101" charset="-122"/>
                  <a:sym typeface="+mn-lt"/>
                </a:rPr>
                <a:t>偏移量</a:t>
              </a:r>
              <a:r>
                <a:rPr lang="en-US" altLang="zh-CN" sz="2000" dirty="0">
                  <a:ea typeface="黑体" panose="02010609060101010101" charset="-122"/>
                  <a:sym typeface="+mn-lt"/>
                </a:rPr>
                <a:t>=3</a:t>
              </a:r>
              <a:endParaRPr lang="zh-CN" altLang="en-US" sz="2000" dirty="0">
                <a:ea typeface="黑体" panose="02010609060101010101" charset="-122"/>
                <a:sym typeface="+mn-l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栅格系统</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sz="1600" b="1">
                <a:latin typeface="黑体" panose="02010609060101010101" charset="-122"/>
                <a:ea typeface="黑体" panose="02010609060101010101" charset="-122"/>
                <a:sym typeface="+mn-lt"/>
              </a:rPr>
              <a:t> </a:t>
            </a:r>
            <a:r>
              <a:rPr lang="en-US" altLang="zh-CN" sz="1600">
                <a:latin typeface="黑体" panose="02010609060101010101" charset="-122"/>
                <a:ea typeface="黑体" panose="02010609060101010101" charset="-122"/>
                <a:sym typeface="+mn-lt"/>
              </a:rPr>
              <a:t>col-md-push-num</a:t>
            </a:r>
            <a:r>
              <a:rPr sz="1600">
                <a:latin typeface="黑体" panose="02010609060101010101" charset="-122"/>
                <a:ea typeface="黑体" panose="02010609060101010101" charset="-122"/>
                <a:sym typeface="+mn-lt"/>
              </a:rPr>
              <a:t>和</a:t>
            </a:r>
            <a:r>
              <a:rPr lang="en-US" altLang="zh-CN" sz="1600">
                <a:latin typeface="黑体" panose="02010609060101010101" charset="-122"/>
                <a:ea typeface="黑体" panose="02010609060101010101" charset="-122"/>
                <a:sym typeface="+mn-lt"/>
              </a:rPr>
              <a:t>col-md-pull-num</a:t>
            </a:r>
            <a:r>
              <a:rPr sz="1600">
                <a:latin typeface="黑体" panose="02010609060101010101" charset="-122"/>
                <a:ea typeface="黑体" panose="02010609060101010101" charset="-122"/>
                <a:sym typeface="+mn-lt"/>
              </a:rPr>
              <a:t>类可以让列排序。</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前者将元素从左往右推，后者把元素从右往左拉。</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前后有元素，不会受其影响。</a:t>
            </a:r>
            <a:endParaRPr lang="zh-CN" altLang="en-US" sz="1600" dirty="0">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排版</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sz="1600">
                <a:latin typeface="黑体" panose="02010609060101010101" charset="-122"/>
                <a:ea typeface="黑体" panose="02010609060101010101" charset="-122"/>
                <a:sym typeface="+mn-lt"/>
              </a:rPr>
              <a:t>&lt;h1&gt;~&lt;h6&gt;</a:t>
            </a:r>
            <a:r>
              <a:rPr sz="1600">
                <a:latin typeface="黑体" panose="02010609060101010101" charset="-122"/>
                <a:ea typeface="黑体" panose="02010609060101010101" charset="-122"/>
                <a:sym typeface="+mn-lt"/>
              </a:rPr>
              <a:t>仍然可以直接使用，</a:t>
            </a:r>
            <a:endParaRPr lang="zh-CN" altLang="en-US" sz="1600" dirty="0">
              <a:latin typeface="黑体" panose="02010609060101010101" charset="-122"/>
              <a:ea typeface="黑体" panose="02010609060101010101" charset="-122"/>
              <a:sym typeface="+mn-lt"/>
            </a:endParaRPr>
          </a:p>
          <a:p>
            <a:pPr marL="342900" lvl="0" indent="-342900" eaLnBrk="1" hangingPunct="1">
              <a:lnSpc>
                <a:spcPct val="150000"/>
              </a:lnSpc>
            </a:pPr>
            <a:r>
              <a:rPr sz="1600">
                <a:latin typeface="黑体" panose="02010609060101010101" charset="-122"/>
                <a:ea typeface="黑体" panose="02010609060101010101" charset="-122"/>
                <a:sym typeface="+mn-lt"/>
              </a:rPr>
              <a:t>同时</a:t>
            </a: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也提供了</a:t>
            </a:r>
            <a:r>
              <a:rPr lang="en-US" altLang="zh-CN" sz="1600">
                <a:latin typeface="黑体" panose="02010609060101010101" charset="-122"/>
                <a:ea typeface="黑体" panose="02010609060101010101" charset="-122"/>
                <a:sym typeface="+mn-lt"/>
              </a:rPr>
              <a:t>.h1~.h2</a:t>
            </a:r>
            <a:r>
              <a:rPr sz="1600">
                <a:latin typeface="黑体" panose="02010609060101010101" charset="-122"/>
                <a:ea typeface="黑体" panose="02010609060101010101" charset="-122"/>
                <a:sym typeface="+mn-lt"/>
              </a:rPr>
              <a:t>类，用于表示相同的标题效果。</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如：</a:t>
            </a:r>
            <a:endParaRPr lang="zh-CN" altLang="en-US" sz="1600" dirty="0">
              <a:latin typeface="黑体" panose="02010609060101010101" charset="-122"/>
              <a:ea typeface="黑体" panose="02010609060101010101" charset="-122"/>
              <a:sym typeface="+mn-lt"/>
            </a:endParaRPr>
          </a:p>
          <a:p>
            <a:pPr marL="914400" lvl="2" indent="0" eaLnBrk="1" hangingPunct="1">
              <a:lnSpc>
                <a:spcPct val="150000"/>
              </a:lnSpc>
              <a:buNone/>
            </a:pPr>
            <a:r>
              <a:rPr lang="en-US" altLang="zh-CN" sz="1600">
                <a:solidFill>
                  <a:srgbClr val="0070C0"/>
                </a:solidFill>
                <a:latin typeface="黑体" panose="02010609060101010101" charset="-122"/>
                <a:ea typeface="黑体" panose="02010609060101010101" charset="-122"/>
                <a:sym typeface="+mn-lt"/>
              </a:rPr>
              <a:t>&lt;h1&gt;</a:t>
            </a:r>
            <a:r>
              <a:rPr sz="1600">
                <a:solidFill>
                  <a:srgbClr val="0070C0"/>
                </a:solidFill>
                <a:latin typeface="黑体" panose="02010609060101010101" charset="-122"/>
                <a:ea typeface="黑体" panose="02010609060101010101" charset="-122"/>
                <a:sym typeface="+mn-lt"/>
              </a:rPr>
              <a:t>一号标题</a:t>
            </a:r>
            <a:r>
              <a:rPr lang="en-US" altLang="zh-CN" sz="1600">
                <a:solidFill>
                  <a:srgbClr val="0070C0"/>
                </a:solidFill>
                <a:latin typeface="黑体" panose="02010609060101010101" charset="-122"/>
                <a:ea typeface="黑体" panose="02010609060101010101" charset="-122"/>
                <a:sym typeface="+mn-lt"/>
              </a:rPr>
              <a:t>&lt;/h1&gt;</a:t>
            </a:r>
            <a:endParaRPr lang="en-US" altLang="zh-CN" sz="1600" dirty="0">
              <a:solidFill>
                <a:srgbClr val="0070C0"/>
              </a:solidFill>
              <a:latin typeface="黑体" panose="02010609060101010101" charset="-122"/>
              <a:ea typeface="黑体" panose="02010609060101010101" charset="-122"/>
              <a:sym typeface="+mn-lt"/>
            </a:endParaRPr>
          </a:p>
          <a:p>
            <a:pPr marL="914400" lvl="2" indent="0" eaLnBrk="1" hangingPunct="1">
              <a:lnSpc>
                <a:spcPct val="150000"/>
              </a:lnSpc>
              <a:buNone/>
            </a:pPr>
            <a:r>
              <a:rPr lang="en-US" altLang="zh-CN" sz="1600">
                <a:solidFill>
                  <a:srgbClr val="0070C0"/>
                </a:solidFill>
                <a:latin typeface="黑体" panose="02010609060101010101" charset="-122"/>
                <a:ea typeface="黑体" panose="02010609060101010101" charset="-122"/>
                <a:sym typeface="+mn-lt"/>
              </a:rPr>
              <a:t>&lt;div class=‘h1’&gt;</a:t>
            </a:r>
            <a:r>
              <a:rPr sz="1600">
                <a:solidFill>
                  <a:srgbClr val="0070C0"/>
                </a:solidFill>
                <a:latin typeface="黑体" panose="02010609060101010101" charset="-122"/>
                <a:ea typeface="黑体" panose="02010609060101010101" charset="-122"/>
                <a:sym typeface="+mn-lt"/>
              </a:rPr>
              <a:t>一号标题</a:t>
            </a:r>
            <a:r>
              <a:rPr lang="en-US" altLang="zh-CN" sz="1600">
                <a:solidFill>
                  <a:srgbClr val="0070C0"/>
                </a:solidFill>
                <a:latin typeface="黑体" panose="02010609060101010101" charset="-122"/>
                <a:ea typeface="黑体" panose="02010609060101010101" charset="-122"/>
                <a:sym typeface="+mn-lt"/>
              </a:rPr>
              <a:t>&lt;/div&gt;</a:t>
            </a:r>
            <a:endParaRPr lang="en-US" altLang="zh-CN" sz="1600" dirty="0">
              <a:solidFill>
                <a:srgbClr val="0070C0"/>
              </a:solidFill>
              <a:latin typeface="黑体" panose="02010609060101010101" charset="-122"/>
              <a:ea typeface="黑体" panose="02010609060101010101" charset="-122"/>
              <a:sym typeface="+mn-lt"/>
            </a:endParaRPr>
          </a:p>
          <a:p>
            <a:pPr marL="914400" lvl="2" indent="0" eaLnBrk="1" hangingPunct="1">
              <a:lnSpc>
                <a:spcPct val="150000"/>
              </a:lnSpc>
              <a:buNone/>
            </a:pPr>
            <a:r>
              <a:rPr sz="1600">
                <a:solidFill>
                  <a:srgbClr val="0070C0"/>
                </a:solidFill>
                <a:latin typeface="黑体" panose="02010609060101010101" charset="-122"/>
                <a:ea typeface="黑体" panose="02010609060101010101" charset="-122"/>
                <a:sym typeface="+mn-lt"/>
              </a:rPr>
              <a:t>上述代码的效果是一样的。</a:t>
            </a:r>
            <a:endParaRPr lang="zh-CN" altLang="en-US" sz="1600" dirty="0">
              <a:solidFill>
                <a:srgbClr val="0070C0"/>
              </a:solidFill>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pPr marL="342900" lvl="0" indent="-342900"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还提供了</a:t>
            </a:r>
            <a:r>
              <a:rPr lang="en-US" altLang="zh-CN" sz="1600">
                <a:latin typeface="黑体" panose="02010609060101010101" charset="-122"/>
                <a:ea typeface="黑体" panose="02010609060101010101" charset="-122"/>
                <a:sym typeface="+mn-lt"/>
              </a:rPr>
              <a:t>&lt;small&gt;</a:t>
            </a:r>
            <a:r>
              <a:rPr sz="1600">
                <a:latin typeface="黑体" panose="02010609060101010101" charset="-122"/>
                <a:ea typeface="黑体" panose="02010609060101010101" charset="-122"/>
                <a:sym typeface="+mn-lt"/>
              </a:rPr>
              <a:t>标签以及</a:t>
            </a:r>
            <a:r>
              <a:rPr lang="en-US" altLang="zh-CN" sz="1600">
                <a:latin typeface="黑体" panose="02010609060101010101" charset="-122"/>
                <a:ea typeface="黑体" panose="02010609060101010101" charset="-122"/>
                <a:sym typeface="+mn-lt"/>
              </a:rPr>
              <a:t>.small</a:t>
            </a:r>
            <a:r>
              <a:rPr sz="1600">
                <a:latin typeface="黑体" panose="02010609060101010101" charset="-122"/>
                <a:ea typeface="黑体" panose="02010609060101010101" charset="-122"/>
                <a:sym typeface="+mn-lt"/>
              </a:rPr>
              <a:t>类，</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它们可以被放在标题元素中，当作副标题。其内的文本将被设置为父容器字体大小的 </a:t>
            </a:r>
            <a:r>
              <a:rPr lang="en-US" altLang="zh-CN" sz="1600">
                <a:latin typeface="黑体" panose="02010609060101010101" charset="-122"/>
                <a:ea typeface="黑体" panose="02010609060101010101" charset="-122"/>
                <a:sym typeface="+mn-lt"/>
              </a:rPr>
              <a:t>85%</a:t>
            </a:r>
            <a:r>
              <a:rPr sz="1600">
                <a:latin typeface="黑体" panose="02010609060101010101" charset="-122"/>
                <a:ea typeface="黑体" panose="02010609060101010101" charset="-122"/>
                <a:sym typeface="+mn-lt"/>
              </a:rPr>
              <a:t>。</a:t>
            </a:r>
            <a:endParaRPr lang="zh-CN" altLang="en-US" sz="1600" dirty="0">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排版</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a:latin typeface="黑体" panose="02010609060101010101" charset="-122"/>
                <a:ea typeface="黑体" panose="02010609060101010101" charset="-122"/>
                <a:sym typeface="+mn-lt"/>
              </a:rPr>
              <a:t>1.&lt;mark&gt;</a:t>
            </a:r>
            <a:r>
              <a:rPr>
                <a:latin typeface="黑体" panose="02010609060101010101" charset="-122"/>
                <a:ea typeface="黑体" panose="02010609060101010101" charset="-122"/>
                <a:sym typeface="+mn-lt"/>
              </a:rPr>
              <a:t>标签可以让内容中的某些文字有高亮的效果。</a:t>
            </a:r>
            <a:endParaRPr lang="en-US" altLang="zh-CN" dirty="0">
              <a:latin typeface="黑体" panose="02010609060101010101" charset="-122"/>
              <a:ea typeface="黑体" panose="02010609060101010101" charset="-122"/>
              <a:sym typeface="+mn-lt"/>
            </a:endParaRPr>
          </a:p>
          <a:p>
            <a:pPr marL="342900" lvl="0" indent="-342900" eaLnBrk="1" hangingPunct="1">
              <a:lnSpc>
                <a:spcPct val="150000"/>
              </a:lnSpc>
            </a:pPr>
            <a:endParaRPr lang="en-US" altLang="zh-CN" b="1" dirty="0">
              <a:latin typeface="黑体" panose="02010609060101010101" charset="-122"/>
              <a:ea typeface="黑体" panose="02010609060101010101" charset="-122"/>
              <a:sym typeface="+mn-lt"/>
            </a:endParaRPr>
          </a:p>
          <a:p>
            <a:pPr marL="342900" lvl="0" indent="-342900" eaLnBrk="1" hangingPunct="1">
              <a:lnSpc>
                <a:spcPct val="150000"/>
              </a:lnSpc>
            </a:pPr>
            <a:endParaRPr lang="en-US" altLang="zh-CN">
              <a:ea typeface="黑体" panose="02010609060101010101" charset="-122"/>
              <a:sym typeface="+mn-lt"/>
            </a:endParaRPr>
          </a:p>
          <a:p>
            <a:pPr marL="342900" lvl="0" indent="-342900" eaLnBrk="1" hangingPunct="1">
              <a:lnSpc>
                <a:spcPct val="150000"/>
              </a:lnSpc>
            </a:pPr>
            <a:endParaRPr lang="en-US" altLang="zh-CN">
              <a:ea typeface="黑体" panose="02010609060101010101" charset="-122"/>
              <a:sym typeface="+mn-lt"/>
            </a:endParaRPr>
          </a:p>
          <a:p>
            <a:pPr marL="342900" lvl="0" indent="-342900" eaLnBrk="1" hangingPunct="1">
              <a:lnSpc>
                <a:spcPct val="150000"/>
              </a:lnSpc>
            </a:pPr>
            <a:r>
              <a:rPr lang="en-US" altLang="zh-CN">
                <a:ea typeface="黑体" panose="02010609060101010101" charset="-122"/>
                <a:sym typeface="+mn-lt"/>
              </a:rPr>
              <a:t>2.&lt;del&gt;</a:t>
            </a:r>
            <a:r>
              <a:rPr>
                <a:ea typeface="黑体" panose="02010609060101010101" charset="-122"/>
                <a:sym typeface="+mn-lt"/>
              </a:rPr>
              <a:t>标签可以让内容中的某些文字有被删除的效果。</a:t>
            </a:r>
            <a:endParaRPr lang="en-US" altLang="zh-CN" dirty="0">
              <a:ea typeface="黑体" panose="02010609060101010101" charset="-122"/>
              <a:sym typeface="+mn-lt"/>
            </a:endParaRPr>
          </a:p>
          <a:p>
            <a:endParaRPr lang="en-US" altLang="zh-CN" dirty="0" smtClean="0">
              <a:solidFill>
                <a:schemeClr val="tx1">
                  <a:lumMod val="95000"/>
                  <a:lumOff val="5000"/>
                </a:schemeClr>
              </a:solidFill>
            </a:endParaRPr>
          </a:p>
          <a:p>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pic>
        <p:nvPicPr>
          <p:cNvPr id="18436" name="图片 2"/>
          <p:cNvPicPr>
            <a:picLocks noChangeAspect="1"/>
          </p:cNvPicPr>
          <p:nvPr/>
        </p:nvPicPr>
        <p:blipFill>
          <a:blip r:embed="rId1"/>
          <a:stretch>
            <a:fillRect/>
          </a:stretch>
        </p:blipFill>
        <p:spPr>
          <a:xfrm>
            <a:off x="2614930" y="1608138"/>
            <a:ext cx="2087563" cy="415925"/>
          </a:xfrm>
          <a:prstGeom prst="rect">
            <a:avLst/>
          </a:prstGeom>
          <a:noFill/>
          <a:ln w="9525">
            <a:noFill/>
          </a:ln>
        </p:spPr>
      </p:pic>
      <p:pic>
        <p:nvPicPr>
          <p:cNvPr id="18437" name="图片 5"/>
          <p:cNvPicPr>
            <a:picLocks noChangeAspect="1"/>
          </p:cNvPicPr>
          <p:nvPr/>
        </p:nvPicPr>
        <p:blipFill>
          <a:blip r:embed="rId2"/>
          <a:stretch>
            <a:fillRect/>
          </a:stretch>
        </p:blipFill>
        <p:spPr>
          <a:xfrm>
            <a:off x="2614613" y="3130550"/>
            <a:ext cx="776287" cy="298450"/>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排版</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提供了</a:t>
            </a:r>
            <a:r>
              <a:rPr lang="en-US" altLang="zh-CN" sz="1600">
                <a:latin typeface="黑体" panose="02010609060101010101" charset="-122"/>
                <a:ea typeface="黑体" panose="02010609060101010101" charset="-122"/>
                <a:sym typeface="+mn-lt"/>
              </a:rPr>
              <a:t>5</a:t>
            </a:r>
            <a:r>
              <a:rPr sz="1600">
                <a:latin typeface="黑体" panose="02010609060101010101" charset="-122"/>
                <a:ea typeface="黑体" panose="02010609060101010101" charset="-122"/>
                <a:sym typeface="+mn-lt"/>
              </a:rPr>
              <a:t>个类，来设置文字的对齐方式。</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latin typeface="黑体" panose="02010609060101010101" charset="-122"/>
                <a:ea typeface="黑体" panose="02010609060101010101" charset="-122"/>
                <a:sym typeface="+mn-lt"/>
              </a:rPr>
              <a:t>.text-left </a:t>
            </a:r>
            <a:endParaRPr lang="en-US" altLang="zh-CN" sz="1600" b="1"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latin typeface="黑体" panose="02010609060101010101" charset="-122"/>
                <a:ea typeface="黑体" panose="02010609060101010101" charset="-122"/>
                <a:sym typeface="+mn-lt"/>
              </a:rPr>
              <a:t>.text-right</a:t>
            </a:r>
            <a:endParaRPr lang="en-US" altLang="zh-CN" sz="1600" b="1"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latin typeface="黑体" panose="02010609060101010101" charset="-122"/>
                <a:ea typeface="黑体" panose="02010609060101010101" charset="-122"/>
                <a:sym typeface="+mn-lt"/>
              </a:rPr>
              <a:t>.text-center</a:t>
            </a:r>
            <a:endParaRPr lang="en-US" altLang="zh-CN" sz="1600" b="1"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latin typeface="黑体" panose="02010609060101010101" charset="-122"/>
                <a:ea typeface="黑体" panose="02010609060101010101" charset="-122"/>
                <a:sym typeface="+mn-lt"/>
              </a:rPr>
              <a:t>.text-justify</a:t>
            </a:r>
            <a:endParaRPr lang="en-US" altLang="zh-CN" sz="1600" b="1"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latin typeface="黑体" panose="02010609060101010101" charset="-122"/>
                <a:ea typeface="黑体" panose="02010609060101010101" charset="-122"/>
                <a:sym typeface="+mn-lt"/>
              </a:rPr>
              <a:t>.text-nowrap</a:t>
            </a:r>
            <a:endParaRPr lang="en-US" altLang="zh-CN" sz="1600" b="1" dirty="0">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pPr marL="342900" lvl="0" indent="-342900"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提供了</a:t>
            </a:r>
            <a:r>
              <a:rPr lang="en-US" altLang="zh-CN" sz="1600">
                <a:latin typeface="黑体" panose="02010609060101010101" charset="-122"/>
                <a:ea typeface="黑体" panose="02010609060101010101" charset="-122"/>
                <a:sym typeface="+mn-lt"/>
              </a:rPr>
              <a:t>3</a:t>
            </a:r>
            <a:r>
              <a:rPr sz="1600">
                <a:latin typeface="黑体" panose="02010609060101010101" charset="-122"/>
                <a:ea typeface="黑体" panose="02010609060101010101" charset="-122"/>
                <a:sym typeface="+mn-lt"/>
              </a:rPr>
              <a:t>个类，来设置内部文字的大小写。</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latin typeface="黑体" panose="02010609060101010101" charset="-122"/>
                <a:ea typeface="黑体" panose="02010609060101010101" charset="-122"/>
                <a:sym typeface="+mn-lt"/>
              </a:rPr>
              <a:t>. text-lowercase</a:t>
            </a:r>
            <a:endParaRPr lang="en-US" altLang="zh-CN" sz="1600" b="1"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latin typeface="黑体" panose="02010609060101010101" charset="-122"/>
                <a:ea typeface="黑体" panose="02010609060101010101" charset="-122"/>
                <a:sym typeface="+mn-lt"/>
              </a:rPr>
              <a:t>. text-uppercase</a:t>
            </a:r>
            <a:endParaRPr lang="en-US" altLang="zh-CN" sz="1600" b="1"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latin typeface="黑体" panose="02010609060101010101" charset="-122"/>
                <a:ea typeface="黑体" panose="02010609060101010101" charset="-122"/>
                <a:sym typeface="+mn-lt"/>
              </a:rPr>
              <a:t>. text-capitalize</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表格</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sz="1600">
                <a:latin typeface="黑体" panose="02010609060101010101" charset="-122"/>
                <a:ea typeface="黑体" panose="02010609060101010101" charset="-122"/>
                <a:sym typeface="+mn-lt"/>
              </a:rPr>
              <a:t>给</a:t>
            </a:r>
            <a:r>
              <a:rPr lang="en-US" altLang="zh-CN" sz="1600">
                <a:latin typeface="黑体" panose="02010609060101010101" charset="-122"/>
                <a:ea typeface="黑体" panose="02010609060101010101" charset="-122"/>
                <a:sym typeface="+mn-lt"/>
              </a:rPr>
              <a:t>table</a:t>
            </a:r>
            <a:r>
              <a:rPr sz="1600">
                <a:latin typeface="黑体" panose="02010609060101010101" charset="-122"/>
                <a:ea typeface="黑体" panose="02010609060101010101" charset="-122"/>
                <a:sym typeface="+mn-lt"/>
              </a:rPr>
              <a:t>元素添加</a:t>
            </a:r>
            <a:r>
              <a:rPr lang="en-US" altLang="zh-CN" sz="1600">
                <a:latin typeface="黑体" panose="02010609060101010101" charset="-122"/>
                <a:ea typeface="黑体" panose="02010609060101010101" charset="-122"/>
                <a:sym typeface="+mn-lt"/>
              </a:rPr>
              <a:t>.table</a:t>
            </a:r>
            <a:r>
              <a:rPr sz="1600">
                <a:latin typeface="黑体" panose="02010609060101010101" charset="-122"/>
                <a:ea typeface="黑体" panose="02010609060101010101" charset="-122"/>
                <a:sym typeface="+mn-lt"/>
              </a:rPr>
              <a:t>类可以让表格具备基本的样式：</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水平方向的分割线</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少量的内部间距</a:t>
            </a:r>
            <a:r>
              <a:rPr lang="en-US" altLang="zh-CN" sz="1600">
                <a:latin typeface="黑体" panose="02010609060101010101" charset="-122"/>
                <a:ea typeface="黑体" panose="02010609060101010101" charset="-122"/>
                <a:sym typeface="+mn-lt"/>
              </a:rPr>
              <a:t>padding</a:t>
            </a:r>
            <a:endParaRPr lang="en-US" altLang="zh-CN" sz="1600" dirty="0">
              <a:latin typeface="黑体" panose="02010609060101010101" charset="-122"/>
              <a:ea typeface="黑体" panose="02010609060101010101" charset="-122"/>
              <a:sym typeface="+mn-lt"/>
            </a:endParaRPr>
          </a:p>
          <a:p>
            <a:pPr marL="342900" lvl="0" indent="-342900" eaLnBrk="1" hangingPunct="1">
              <a:lnSpc>
                <a:spcPct val="150000"/>
              </a:lnSpc>
            </a:pPr>
            <a:endParaRPr lang="en-US" altLang="zh-CN" dirty="0" smtClean="0">
              <a:solidFill>
                <a:schemeClr val="tx1">
                  <a:lumMod val="95000"/>
                  <a:lumOff val="5000"/>
                </a:schemeClr>
              </a:solidFill>
            </a:endParaRPr>
          </a:p>
          <a:p>
            <a:pPr marL="342900" lvl="0" indent="-342900" eaLnBrk="1" hangingPunct="1">
              <a:lnSpc>
                <a:spcPct val="150000"/>
              </a:lnSpc>
            </a:pPr>
            <a:r>
              <a:rPr>
                <a:latin typeface="黑体" panose="02010609060101010101" charset="-122"/>
                <a:ea typeface="黑体" panose="02010609060101010101" charset="-122"/>
                <a:sym typeface="+mn-lt"/>
              </a:rPr>
              <a:t>我们以前实现条纹表格，要使用</a:t>
            </a:r>
            <a:r>
              <a:rPr lang="en-US" altLang="zh-CN">
                <a:latin typeface="黑体" panose="02010609060101010101" charset="-122"/>
                <a:ea typeface="黑体" panose="02010609060101010101" charset="-122"/>
                <a:sym typeface="+mn-lt"/>
              </a:rPr>
              <a:t>CSS3</a:t>
            </a:r>
            <a:r>
              <a:rPr>
                <a:latin typeface="黑体" panose="02010609060101010101" charset="-122"/>
                <a:ea typeface="黑体" panose="02010609060101010101" charset="-122"/>
                <a:sym typeface="+mn-lt"/>
              </a:rPr>
              <a:t>的伪类选择器 </a:t>
            </a:r>
            <a:r>
              <a:rPr lang="en-US" altLang="zh-CN">
                <a:latin typeface="黑体" panose="02010609060101010101" charset="-122"/>
                <a:ea typeface="黑体" panose="02010609060101010101" charset="-122"/>
                <a:sym typeface="+mn-lt"/>
              </a:rPr>
              <a:t>:nth-child</a:t>
            </a:r>
            <a:r>
              <a:rPr>
                <a:latin typeface="黑体" panose="02010609060101010101" charset="-122"/>
                <a:ea typeface="黑体" panose="02010609060101010101" charset="-122"/>
                <a:sym typeface="+mn-lt"/>
              </a:rPr>
              <a:t>实现。</a:t>
            </a:r>
            <a:endParaRPr lang="en-US" altLang="zh-CN" dirty="0">
              <a:latin typeface="黑体" panose="02010609060101010101" charset="-122"/>
              <a:ea typeface="黑体" panose="02010609060101010101" charset="-122"/>
              <a:sym typeface="+mn-lt"/>
            </a:endParaRPr>
          </a:p>
          <a:p>
            <a:pPr marL="342900" lvl="0" indent="-342900" eaLnBrk="1" hangingPunct="1">
              <a:lnSpc>
                <a:spcPct val="150000"/>
              </a:lnSpc>
            </a:pPr>
            <a:r>
              <a:rPr>
                <a:latin typeface="黑体" panose="02010609060101010101" charset="-122"/>
                <a:ea typeface="黑体" panose="02010609060101010101" charset="-122"/>
                <a:sym typeface="+mn-lt"/>
              </a:rPr>
              <a:t>但是</a:t>
            </a:r>
            <a:r>
              <a:rPr lang="en-US" altLang="zh-CN">
                <a:latin typeface="黑体" panose="02010609060101010101" charset="-122"/>
                <a:ea typeface="黑体" panose="02010609060101010101" charset="-122"/>
                <a:sym typeface="+mn-lt"/>
              </a:rPr>
              <a:t>IE8 </a:t>
            </a:r>
            <a:r>
              <a:rPr>
                <a:latin typeface="黑体" panose="02010609060101010101" charset="-122"/>
                <a:ea typeface="黑体" panose="02010609060101010101" charset="-122"/>
                <a:sym typeface="+mn-lt"/>
              </a:rPr>
              <a:t>及以下浏览器是不支持的。</a:t>
            </a:r>
            <a:endParaRPr lang="en-US" altLang="zh-CN" dirty="0">
              <a:latin typeface="黑体" panose="02010609060101010101" charset="-122"/>
              <a:ea typeface="黑体" panose="02010609060101010101" charset="-122"/>
              <a:sym typeface="+mn-lt"/>
            </a:endParaRPr>
          </a:p>
          <a:p>
            <a:pPr marL="342900" lvl="0" indent="-342900" eaLnBrk="1" hangingPunct="1">
              <a:lnSpc>
                <a:spcPct val="150000"/>
              </a:lnSpc>
            </a:pPr>
            <a:r>
              <a:rPr>
                <a:latin typeface="黑体" panose="02010609060101010101" charset="-122"/>
                <a:ea typeface="黑体" panose="02010609060101010101" charset="-122"/>
                <a:sym typeface="+mn-lt"/>
              </a:rPr>
              <a:t>在</a:t>
            </a: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中可以通过</a:t>
            </a:r>
            <a:r>
              <a:rPr lang="en-US" altLang="zh-CN">
                <a:latin typeface="黑体" panose="02010609060101010101" charset="-122"/>
                <a:ea typeface="黑体" panose="02010609060101010101" charset="-122"/>
                <a:sym typeface="+mn-lt"/>
              </a:rPr>
              <a:t>.table-striped</a:t>
            </a:r>
            <a:r>
              <a:rPr>
                <a:latin typeface="黑体" panose="02010609060101010101" charset="-122"/>
                <a:ea typeface="黑体" panose="02010609060101010101" charset="-122"/>
                <a:sym typeface="+mn-lt"/>
              </a:rPr>
              <a:t>类来实现条纹表格</a:t>
            </a:r>
            <a:endParaRPr lang="en-US" altLang="zh-CN" dirty="0" smtClean="0">
              <a:solidFill>
                <a:schemeClr val="tx1">
                  <a:lumMod val="95000"/>
                  <a:lumOff val="5000"/>
                </a:schemeClr>
              </a:solidFill>
            </a:endParaRPr>
          </a:p>
          <a:p>
            <a:pPr marL="342900" lvl="0" indent="-342900" eaLnBrk="1" hangingPunct="1">
              <a:lnSpc>
                <a:spcPct val="150000"/>
              </a:lnSpc>
            </a:pPr>
            <a:r>
              <a:rPr sz="1600">
                <a:latin typeface="黑体" panose="02010609060101010101" charset="-122"/>
                <a:ea typeface="黑体" panose="02010609060101010101" charset="-122"/>
                <a:sym typeface="+mn-lt"/>
              </a:rPr>
              <a:t>给</a:t>
            </a:r>
            <a:r>
              <a:rPr lang="en-US" altLang="zh-CN" sz="1600">
                <a:latin typeface="黑体" panose="02010609060101010101" charset="-122"/>
                <a:ea typeface="黑体" panose="02010609060101010101" charset="-122"/>
                <a:sym typeface="+mn-lt"/>
              </a:rPr>
              <a:t>table</a:t>
            </a:r>
            <a:r>
              <a:rPr sz="1600">
                <a:latin typeface="黑体" panose="02010609060101010101" charset="-122"/>
                <a:ea typeface="黑体" panose="02010609060101010101" charset="-122"/>
                <a:sym typeface="+mn-lt"/>
              </a:rPr>
              <a:t>元素添加</a:t>
            </a:r>
            <a:r>
              <a:rPr lang="en-US" altLang="zh-CN" sz="1600">
                <a:latin typeface="黑体" panose="02010609060101010101" charset="-122"/>
                <a:ea typeface="黑体" panose="02010609060101010101" charset="-122"/>
                <a:sym typeface="+mn-lt"/>
              </a:rPr>
              <a:t>.table</a:t>
            </a:r>
            <a:r>
              <a:rPr sz="1600">
                <a:latin typeface="黑体" panose="02010609060101010101" charset="-122"/>
                <a:ea typeface="黑体" panose="02010609060101010101" charset="-122"/>
                <a:sym typeface="+mn-lt"/>
              </a:rPr>
              <a:t>类可以让表格具备基本的样式：</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水平方向的分割线</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少量的内部间距</a:t>
            </a:r>
            <a:r>
              <a:rPr lang="en-US" altLang="zh-CN" sz="1600">
                <a:latin typeface="黑体" panose="02010609060101010101" charset="-122"/>
                <a:ea typeface="黑体" panose="02010609060101010101" charset="-122"/>
                <a:sym typeface="+mn-lt"/>
              </a:rPr>
              <a:t>padding</a:t>
            </a:r>
            <a:endParaRPr lang="en-US" altLang="zh-CN" sz="1600" dirty="0">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a:p>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中可以通过</a:t>
            </a:r>
            <a:r>
              <a:rPr lang="en-US" altLang="zh-CN">
                <a:latin typeface="黑体" panose="02010609060101010101" charset="-122"/>
                <a:ea typeface="黑体" panose="02010609060101010101" charset="-122"/>
                <a:sym typeface="+mn-lt"/>
              </a:rPr>
              <a:t>.table-hover</a:t>
            </a:r>
            <a:r>
              <a:rPr>
                <a:latin typeface="黑体" panose="02010609060101010101" charset="-122"/>
                <a:ea typeface="黑体" panose="02010609060101010101" charset="-122"/>
                <a:sym typeface="+mn-lt"/>
              </a:rPr>
              <a:t>类来实现表格的鼠标悬停效果。</a:t>
            </a:r>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表格</a:t>
            </a:r>
            <a:endParaRPr lang="zh-CN" altLang="en-US" dirty="0"/>
          </a:p>
        </p:txBody>
      </p:sp>
      <p:sp>
        <p:nvSpPr>
          <p:cNvPr id="5" name="内容占位符 4"/>
          <p:cNvSpPr>
            <a:spLocks noGrp="1"/>
          </p:cNvSpPr>
          <p:nvPr>
            <p:ph idx="1"/>
          </p:nvPr>
        </p:nvSpPr>
        <p:spPr>
          <a:xfrm>
            <a:off x="710565" y="1235074"/>
            <a:ext cx="10725785" cy="5146254"/>
          </a:xfrm>
        </p:spPr>
        <p:txBody>
          <a:bodyPr/>
          <a:lstStyle/>
          <a:p>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的状态类可以为行和单元格设置颜色。</a:t>
            </a:r>
            <a:endParaRPr lang="zh-CN" altLang="en-US" dirty="0">
              <a:latin typeface="黑体" panose="02010609060101010101" charset="-122"/>
              <a:ea typeface="黑体" panose="02010609060101010101" charset="-122"/>
              <a:sym typeface="+mn-lt"/>
            </a:endParaRPr>
          </a:p>
          <a:p>
            <a:br>
              <a:rPr lang="zh-CN" altLang="en-US" dirty="0" smtClean="0"/>
            </a:b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graphicFrame>
        <p:nvGraphicFramePr>
          <p:cNvPr id="25604" name="表格 25603"/>
          <p:cNvGraphicFramePr/>
          <p:nvPr>
            <p:custDataLst>
              <p:tags r:id="rId1"/>
            </p:custDataLst>
          </p:nvPr>
        </p:nvGraphicFramePr>
        <p:xfrm>
          <a:off x="2160588" y="1916113"/>
          <a:ext cx="4822825" cy="3752850"/>
        </p:xfrm>
        <a:graphic>
          <a:graphicData uri="http://schemas.openxmlformats.org/drawingml/2006/table">
            <a:tbl>
              <a:tblPr/>
              <a:tblGrid>
                <a:gridCol w="1538288"/>
                <a:gridCol w="3284220"/>
              </a:tblGrid>
              <a:tr h="5492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2000" b="1">
                          <a:ea typeface="黑体" panose="02010609060101010101" charset="-122"/>
                          <a:sym typeface="+mn-lt"/>
                        </a:rPr>
                        <a:t>状态类</a:t>
                      </a:r>
                      <a:endParaRPr lang="zh-CN" altLang="en-US" sz="2000" b="1">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2000" b="1">
                          <a:ea typeface="黑体" panose="02010609060101010101" charset="-122"/>
                          <a:sym typeface="+mn-lt"/>
                        </a:rPr>
                        <a:t>说明</a:t>
                      </a:r>
                      <a:endParaRPr lang="zh-CN" altLang="en-US" sz="2000" b="1">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5492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2000" dirty="0">
                          <a:solidFill>
                            <a:srgbClr val="000000"/>
                          </a:solidFill>
                          <a:ea typeface="黑体" panose="02010609060101010101" charset="-122"/>
                          <a:sym typeface="+mn-lt"/>
                        </a:rPr>
                        <a:t>.active</a:t>
                      </a:r>
                      <a:endParaRPr lang="en-US" altLang="zh-CN" sz="2000" dirty="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2000">
                          <a:solidFill>
                            <a:srgbClr val="000000"/>
                          </a:solidFill>
                          <a:ea typeface="黑体" panose="02010609060101010101" charset="-122"/>
                          <a:sym typeface="+mn-lt"/>
                        </a:rPr>
                        <a:t>鼠标悬停的样式</a:t>
                      </a:r>
                      <a:endParaRPr lang="zh-CN" altLang="en-US" sz="200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5492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2000" dirty="0">
                          <a:solidFill>
                            <a:srgbClr val="000000"/>
                          </a:solidFill>
                          <a:ea typeface="黑体" panose="02010609060101010101" charset="-122"/>
                          <a:sym typeface="+mn-lt"/>
                        </a:rPr>
                        <a:t>.success</a:t>
                      </a:r>
                      <a:endParaRPr lang="en-US" altLang="zh-CN" sz="2000" dirty="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2000">
                          <a:solidFill>
                            <a:srgbClr val="000000"/>
                          </a:solidFill>
                          <a:ea typeface="黑体" panose="02010609060101010101" charset="-122"/>
                          <a:sym typeface="+mn-lt"/>
                        </a:rPr>
                        <a:t>标识成功或积极的动作</a:t>
                      </a:r>
                      <a:endParaRPr lang="zh-CN" altLang="en-US" sz="200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r h="5492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2000" dirty="0">
                          <a:solidFill>
                            <a:srgbClr val="000000"/>
                          </a:solidFill>
                          <a:ea typeface="黑体" panose="02010609060101010101" charset="-122"/>
                          <a:sym typeface="+mn-lt"/>
                        </a:rPr>
                        <a:t>.info</a:t>
                      </a:r>
                      <a:endParaRPr lang="en-US" altLang="zh-CN" sz="2000" dirty="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2000">
                          <a:solidFill>
                            <a:srgbClr val="000000"/>
                          </a:solidFill>
                          <a:ea typeface="黑体" panose="02010609060101010101" charset="-122"/>
                          <a:sym typeface="+mn-lt"/>
                        </a:rPr>
                        <a:t>标识普通的提示信息或动作</a:t>
                      </a:r>
                      <a:endParaRPr lang="zh-CN" altLang="en-US" sz="200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10064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2000" dirty="0">
                          <a:solidFill>
                            <a:srgbClr val="000000"/>
                          </a:solidFill>
                          <a:ea typeface="黑体" panose="02010609060101010101" charset="-122"/>
                          <a:sym typeface="+mn-lt"/>
                        </a:rPr>
                        <a:t>.warning</a:t>
                      </a:r>
                      <a:endParaRPr lang="en-US" altLang="zh-CN" sz="2000" dirty="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2000">
                          <a:solidFill>
                            <a:srgbClr val="000000"/>
                          </a:solidFill>
                          <a:ea typeface="黑体" panose="02010609060101010101" charset="-122"/>
                          <a:sym typeface="+mn-lt"/>
                        </a:rPr>
                        <a:t>标识警告或需要用户注意的动作</a:t>
                      </a:r>
                      <a:endParaRPr lang="zh-CN" altLang="en-US" sz="200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r h="5492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2000" dirty="0">
                          <a:solidFill>
                            <a:srgbClr val="000000"/>
                          </a:solidFill>
                          <a:ea typeface="黑体" panose="02010609060101010101" charset="-122"/>
                          <a:sym typeface="+mn-lt"/>
                        </a:rPr>
                        <a:t>.danger</a:t>
                      </a:r>
                      <a:endParaRPr lang="en-US" altLang="zh-CN" sz="2000" dirty="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2000">
                          <a:solidFill>
                            <a:srgbClr val="000000"/>
                          </a:solidFill>
                          <a:ea typeface="黑体" panose="02010609060101010101" charset="-122"/>
                          <a:sym typeface="+mn-lt"/>
                        </a:rPr>
                        <a:t>标识危险或负面动作。</a:t>
                      </a:r>
                      <a:endParaRPr lang="zh-CN" altLang="en-US" sz="2000">
                        <a:solidFill>
                          <a:srgbClr val="000000"/>
                        </a:solidFill>
                        <a:ea typeface="黑体" panose="02010609060101010101" charset="-122"/>
                        <a:sym typeface="+mn-lt"/>
                      </a:endParaRPr>
                    </a:p>
                  </a:txBody>
                  <a:tcPr marL="91408" marR="91408" marT="45724" marB="45724">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21"/>
          </p:nvPr>
        </p:nvSpPr>
        <p:spPr>
          <a:xfrm>
            <a:off x="4138295" y="2238316"/>
            <a:ext cx="5247005" cy="439420"/>
          </a:xfrm>
        </p:spPr>
        <p:txBody>
          <a:bodyPr/>
          <a:lstStyle/>
          <a:p>
            <a:r>
              <a:rPr lang="en-US" altLang="zh-CN" dirty="0"/>
              <a:t>Bootstrap</a:t>
            </a:r>
            <a:r>
              <a:rPr dirty="0"/>
              <a:t>常用类</a:t>
            </a:r>
            <a:endParaRPr dirty="0"/>
          </a:p>
        </p:txBody>
      </p:sp>
      <p:sp>
        <p:nvSpPr>
          <p:cNvPr id="5" name="文本占位符 4"/>
          <p:cNvSpPr>
            <a:spLocks noGrp="1"/>
          </p:cNvSpPr>
          <p:nvPr>
            <p:ph type="body" sz="quarter" idx="13"/>
          </p:nvPr>
        </p:nvSpPr>
        <p:spPr>
          <a:xfrm>
            <a:off x="4138295" y="3371528"/>
            <a:ext cx="5247005" cy="417195"/>
          </a:xfrm>
        </p:spPr>
        <p:txBody>
          <a:bodyPr/>
          <a:lstStyle/>
          <a:p>
            <a:r>
              <a:rPr lang="en-US" altLang="zh-CN" dirty="0"/>
              <a:t>Bootstrap</a:t>
            </a:r>
            <a:r>
              <a:rPr dirty="0"/>
              <a:t>常用组件</a:t>
            </a:r>
            <a:endParaRPr dirty="0"/>
          </a:p>
        </p:txBody>
      </p:sp>
      <p:sp>
        <p:nvSpPr>
          <p:cNvPr id="6" name="文本占位符 5"/>
          <p:cNvSpPr>
            <a:spLocks noGrp="1"/>
          </p:cNvSpPr>
          <p:nvPr>
            <p:ph type="body" sz="quarter" idx="22"/>
          </p:nvPr>
        </p:nvSpPr>
        <p:spPr>
          <a:xfrm>
            <a:off x="4138295" y="4230420"/>
            <a:ext cx="5247005" cy="417195"/>
          </a:xfrm>
        </p:spPr>
        <p:txBody>
          <a:bodyPr/>
          <a:lstStyle/>
          <a:p>
            <a:r>
              <a:rPr lang="en-US" altLang="zh-CN" dirty="0"/>
              <a:t>Bootstrap</a:t>
            </a:r>
            <a:r>
              <a:rPr dirty="0"/>
              <a:t>插件</a:t>
            </a:r>
            <a:endParaRPr dirty="0"/>
          </a:p>
        </p:txBody>
      </p:sp>
      <p:sp>
        <p:nvSpPr>
          <p:cNvPr id="9" name="文本占位符 8"/>
          <p:cNvSpPr>
            <a:spLocks noGrp="1"/>
          </p:cNvSpPr>
          <p:nvPr>
            <p:ph type="body" sz="quarter" idx="25"/>
          </p:nvPr>
        </p:nvSpPr>
        <p:spPr>
          <a:xfrm>
            <a:off x="4138295" y="1114976"/>
            <a:ext cx="5247005" cy="439420"/>
          </a:xfrm>
        </p:spPr>
        <p:txBody>
          <a:bodyPr/>
          <a:lstStyle/>
          <a:p>
            <a:r>
              <a:rPr lang="en-US" altLang="zh-CN" dirty="0"/>
              <a:t>Bootstrap</a:t>
            </a:r>
            <a:r>
              <a:rPr dirty="0"/>
              <a:t>入门</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表格</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a:latin typeface="黑体" panose="02010609060101010101" charset="-122"/>
                <a:ea typeface="黑体" panose="02010609060101010101" charset="-122"/>
                <a:sym typeface="+mn-lt"/>
              </a:rPr>
              <a:t>浏览器为表单控件都设置了默认的样式，</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提供了</a:t>
            </a:r>
            <a:r>
              <a:rPr lang="en-US" altLang="zh-CN">
                <a:latin typeface="黑体" panose="02010609060101010101" charset="-122"/>
                <a:ea typeface="黑体" panose="02010609060101010101" charset="-122"/>
                <a:sym typeface="+mn-lt"/>
              </a:rPr>
              <a:t>.form-control</a:t>
            </a:r>
            <a:r>
              <a:rPr>
                <a:latin typeface="黑体" panose="02010609060101010101" charset="-122"/>
                <a:ea typeface="黑体" panose="02010609060101010101" charset="-122"/>
                <a:sym typeface="+mn-lt"/>
              </a:rPr>
              <a:t>类为表单控件设置默认样式。</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r>
              <a:rPr>
                <a:latin typeface="黑体" panose="02010609060101010101" charset="-122"/>
                <a:ea typeface="黑体" panose="02010609060101010101" charset="-122"/>
                <a:sym typeface="+mn-lt"/>
              </a:rPr>
              <a:t>宽度都默认是父元素的</a:t>
            </a:r>
            <a:r>
              <a:rPr lang="en-US" altLang="zh-CN">
                <a:latin typeface="黑体" panose="02010609060101010101" charset="-122"/>
                <a:ea typeface="黑体" panose="02010609060101010101" charset="-122"/>
                <a:sym typeface="+mn-lt"/>
              </a:rPr>
              <a:t>100%</a:t>
            </a:r>
            <a:r>
              <a:rPr>
                <a:latin typeface="黑体" panose="02010609060101010101" charset="-122"/>
                <a:ea typeface="黑体" panose="02010609060101010101" charset="-122"/>
                <a:sym typeface="+mn-lt"/>
              </a:rPr>
              <a:t>。因此可以通过栅格的列数来控制表单的宽度。</a:t>
            </a:r>
            <a:endParaRPr lang="zh-CN" altLang="en-US" dirty="0">
              <a:latin typeface="黑体" panose="02010609060101010101" charset="-122"/>
              <a:ea typeface="黑体" panose="02010609060101010101" charset="-122"/>
              <a:sym typeface="+mn-lt"/>
            </a:endParaRPr>
          </a:p>
          <a:p>
            <a:br>
              <a:rPr lang="zh-CN" altLang="en-US" dirty="0" smtClean="0"/>
            </a:b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
        <p:nvSpPr>
          <p:cNvPr id="26628" name="矩形 5"/>
          <p:cNvSpPr/>
          <p:nvPr/>
        </p:nvSpPr>
        <p:spPr>
          <a:xfrm>
            <a:off x="935038" y="3536950"/>
            <a:ext cx="7993062" cy="1338263"/>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&lt;div class="</a:t>
            </a:r>
            <a:r>
              <a:rPr lang="en-US" altLang="zh-CN" sz="1800" dirty="0">
                <a:solidFill>
                  <a:srgbClr val="FF0000"/>
                </a:solidFill>
                <a:ea typeface="黑体" panose="02010609060101010101" charset="-122"/>
                <a:sym typeface="+mn-lt"/>
              </a:rPr>
              <a:t>col-xs-2</a:t>
            </a:r>
            <a:r>
              <a:rPr lang="en-US" altLang="zh-CN" sz="1800" dirty="0">
                <a:solidFill>
                  <a:srgbClr val="0070C0"/>
                </a:solidFill>
                <a:ea typeface="黑体" panose="02010609060101010101" charset="-122"/>
                <a:sym typeface="+mn-lt"/>
              </a:rPr>
              <a:t>"&gt;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&lt;input type=“text” class=“form-control” placeholder=“</a:t>
            </a:r>
            <a:r>
              <a:rPr lang="zh-CN" altLang="en-US" sz="1800" dirty="0">
                <a:solidFill>
                  <a:srgbClr val="0070C0"/>
                </a:solidFill>
                <a:ea typeface="黑体" panose="02010609060101010101" charset="-122"/>
                <a:sym typeface="+mn-lt"/>
              </a:rPr>
              <a:t>用户名</a:t>
            </a:r>
            <a:r>
              <a:rPr lang="en-US" altLang="zh-CN" sz="1800" dirty="0">
                <a:solidFill>
                  <a:srgbClr val="0070C0"/>
                </a:solidFill>
                <a:ea typeface="黑体" panose="02010609060101010101" charset="-122"/>
                <a:sym typeface="+mn-lt"/>
              </a:rPr>
              <a:t>"&gt;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&lt;/div&gt;</a:t>
            </a:r>
            <a:endParaRPr lang="zh-CN" altLang="en-US" sz="1800" dirty="0">
              <a:solidFill>
                <a:srgbClr val="0070C0"/>
              </a:solidFill>
              <a:ea typeface="黑体" panose="02010609060101010101" charset="-122"/>
              <a:sym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表格</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a:latin typeface="黑体" panose="02010609060101010101" charset="-122"/>
                <a:ea typeface="黑体" panose="02010609060101010101" charset="-122"/>
                <a:sym typeface="+mn-lt"/>
              </a:rPr>
              <a:t>为了便于 屏幕阅读器识别表单控件，应该为每一个表单控件添加</a:t>
            </a:r>
            <a:r>
              <a:rPr lang="en-US" altLang="zh-CN">
                <a:latin typeface="黑体" panose="02010609060101010101" charset="-122"/>
                <a:ea typeface="黑体" panose="02010609060101010101" charset="-122"/>
                <a:sym typeface="+mn-lt"/>
              </a:rPr>
              <a:t>lable</a:t>
            </a:r>
            <a:r>
              <a:rPr>
                <a:latin typeface="黑体" panose="02010609060101010101" charset="-122"/>
                <a:ea typeface="黑体" panose="02010609060101010101" charset="-122"/>
                <a:sym typeface="+mn-lt"/>
              </a:rPr>
              <a:t>标签。</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r>
              <a:rPr>
                <a:latin typeface="黑体" panose="02010609060101010101" charset="-122"/>
                <a:ea typeface="黑体" panose="02010609060101010101" charset="-122"/>
                <a:sym typeface="+mn-lt"/>
              </a:rPr>
              <a:t>并且使用一个带有</a:t>
            </a:r>
            <a:r>
              <a:rPr lang="en-US" altLang="zh-CN">
                <a:latin typeface="黑体" panose="02010609060101010101" charset="-122"/>
                <a:ea typeface="黑体" panose="02010609060101010101" charset="-122"/>
                <a:sym typeface="+mn-lt"/>
              </a:rPr>
              <a:t>.form-goup</a:t>
            </a:r>
            <a:r>
              <a:rPr>
                <a:latin typeface="黑体" panose="02010609060101010101" charset="-122"/>
                <a:ea typeface="黑体" panose="02010609060101010101" charset="-122"/>
                <a:sym typeface="+mn-lt"/>
              </a:rPr>
              <a:t>类的容器将其包裹。形成一个表单组。</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
        <p:nvSpPr>
          <p:cNvPr id="27652" name="矩形 5"/>
          <p:cNvSpPr/>
          <p:nvPr/>
        </p:nvSpPr>
        <p:spPr>
          <a:xfrm>
            <a:off x="706438" y="3429000"/>
            <a:ext cx="9540875" cy="1524000"/>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en-US" altLang="zh-CN" sz="1600" dirty="0">
                <a:solidFill>
                  <a:srgbClr val="0070C0"/>
                </a:solidFill>
                <a:ea typeface="黑体" panose="02010609060101010101" charset="-122"/>
                <a:sym typeface="+mn-lt"/>
              </a:rPr>
              <a:t> &lt;div class="form-group"&gt;</a:t>
            </a:r>
            <a:endParaRPr lang="en-US" altLang="zh-CN" sz="16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600" dirty="0">
                <a:solidFill>
                  <a:srgbClr val="0070C0"/>
                </a:solidFill>
                <a:ea typeface="黑体" panose="02010609060101010101" charset="-122"/>
                <a:sym typeface="+mn-lt"/>
              </a:rPr>
              <a:t>   	 &lt;label for="username"&gt;</a:t>
            </a:r>
            <a:r>
              <a:rPr lang="zh-CN" altLang="en-US" sz="1600" dirty="0">
                <a:solidFill>
                  <a:srgbClr val="0070C0"/>
                </a:solidFill>
                <a:ea typeface="黑体" panose="02010609060101010101" charset="-122"/>
                <a:sym typeface="+mn-lt"/>
              </a:rPr>
              <a:t>用户名</a:t>
            </a:r>
            <a:r>
              <a:rPr lang="en-US" altLang="zh-CN" sz="1600" dirty="0">
                <a:solidFill>
                  <a:srgbClr val="0070C0"/>
                </a:solidFill>
                <a:ea typeface="黑体" panose="02010609060101010101" charset="-122"/>
                <a:sym typeface="+mn-lt"/>
              </a:rPr>
              <a:t>&lt;/label&gt;</a:t>
            </a:r>
            <a:endParaRPr lang="en-US" altLang="zh-CN" sz="16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600" dirty="0">
                <a:solidFill>
                  <a:srgbClr val="0070C0"/>
                </a:solidFill>
                <a:ea typeface="黑体" panose="02010609060101010101" charset="-122"/>
                <a:sym typeface="+mn-lt"/>
              </a:rPr>
              <a:t>    	 &lt;input type="text" class="form-control" id="username" placeholder="</a:t>
            </a:r>
            <a:r>
              <a:rPr lang="zh-CN" altLang="en-US" sz="1600" dirty="0">
                <a:solidFill>
                  <a:srgbClr val="0070C0"/>
                </a:solidFill>
                <a:ea typeface="黑体" panose="02010609060101010101" charset="-122"/>
                <a:sym typeface="+mn-lt"/>
              </a:rPr>
              <a:t>用户名</a:t>
            </a:r>
            <a:r>
              <a:rPr lang="en-US" altLang="zh-CN" sz="1600" dirty="0">
                <a:solidFill>
                  <a:srgbClr val="0070C0"/>
                </a:solidFill>
                <a:ea typeface="黑体" panose="02010609060101010101" charset="-122"/>
                <a:sym typeface="+mn-lt"/>
              </a:rPr>
              <a:t>"&gt;</a:t>
            </a:r>
            <a:endParaRPr lang="en-US" altLang="zh-CN" sz="16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600" dirty="0">
                <a:solidFill>
                  <a:srgbClr val="0070C0"/>
                </a:solidFill>
                <a:ea typeface="黑体" panose="02010609060101010101" charset="-122"/>
                <a:sym typeface="+mn-lt"/>
              </a:rPr>
              <a:t>  &lt;/div&gt;</a:t>
            </a:r>
            <a:endParaRPr lang="en-US" altLang="zh-CN" sz="1600" dirty="0">
              <a:solidFill>
                <a:srgbClr val="0070C0"/>
              </a:solidFill>
              <a:ea typeface="黑体" panose="02010609060101010101" charset="-122"/>
              <a:sym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表格</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为表单组的容器元素提供了三种状态类：</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.has-warning</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.has-error</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.has-success</a:t>
            </a:r>
            <a:endParaRPr lang="en-US" altLang="zh-CN" sz="1600" dirty="0">
              <a:latin typeface="黑体" panose="02010609060101010101" charset="-122"/>
              <a:ea typeface="黑体" panose="02010609060101010101" charset="-122"/>
              <a:sym typeface="+mn-lt"/>
            </a:endParaRPr>
          </a:p>
          <a:p>
            <a:pPr marL="342900" lvl="0" indent="-342900" eaLnBrk="1" hangingPunct="1">
              <a:lnSpc>
                <a:spcPct val="150000"/>
              </a:lnSpc>
            </a:pPr>
            <a:endParaRPr lang="en-US" altLang="zh-CN" sz="1600" b="1" dirty="0">
              <a:latin typeface="黑体" panose="02010609060101010101" charset="-122"/>
              <a:ea typeface="黑体" panose="02010609060101010101" charset="-122"/>
              <a:sym typeface="+mn-lt"/>
            </a:endParaRPr>
          </a:p>
          <a:p>
            <a:pPr marL="342900" lvl="0" indent="-342900" eaLnBrk="1" hangingPunct="1">
              <a:lnSpc>
                <a:spcPct val="150000"/>
              </a:lnSpc>
            </a:pPr>
            <a:r>
              <a:rPr sz="1600">
                <a:latin typeface="黑体" panose="02010609060101010101" charset="-122"/>
                <a:ea typeface="黑体" panose="02010609060101010101" charset="-122"/>
                <a:sym typeface="+mn-lt"/>
              </a:rPr>
              <a:t>只要一个容器设置了上述三种类，那么它内部的元素都会被赋予相应的颜色样式。</a:t>
            </a:r>
            <a:endParaRPr lang="zh-CN" altLang="en-US" sz="1600" dirty="0">
              <a:latin typeface="黑体" panose="02010609060101010101" charset="-122"/>
              <a:ea typeface="黑体" panose="02010609060101010101" charset="-122"/>
              <a:sym typeface="+mn-lt"/>
            </a:endParaRPr>
          </a:p>
          <a:p>
            <a:pPr marL="342900" lvl="0" indent="-342900" eaLnBrk="1" hangingPunct="1">
              <a:lnSpc>
                <a:spcPct val="150000"/>
              </a:lnSpc>
            </a:pPr>
            <a:endParaRPr lang="zh-CN" altLang="en-US" dirty="0">
              <a:latin typeface="黑体" panose="02010609060101010101" charset="-122"/>
              <a:ea typeface="黑体" panose="02010609060101010101" charset="-122"/>
              <a:sym typeface="+mn-lt"/>
            </a:endParaRPr>
          </a:p>
          <a:p>
            <a:br>
              <a:rPr lang="zh-CN" altLang="en-US" dirty="0" smtClean="0"/>
            </a:b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按钮</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a:latin typeface="黑体" panose="02010609060101010101" charset="-122"/>
                <a:ea typeface="黑体" panose="02010609060101010101" charset="-122"/>
                <a:sym typeface="+mn-lt"/>
              </a:rPr>
              <a:t>为 </a:t>
            </a:r>
            <a:r>
              <a:rPr lang="en-US" altLang="zh-CN">
                <a:latin typeface="黑体" panose="02010609060101010101" charset="-122"/>
                <a:ea typeface="黑体" panose="02010609060101010101" charset="-122"/>
                <a:sym typeface="+mn-lt"/>
              </a:rPr>
              <a:t>&lt;a&gt;</a:t>
            </a:r>
            <a:r>
              <a:rPr>
                <a:latin typeface="黑体" panose="02010609060101010101" charset="-122"/>
                <a:ea typeface="黑体" panose="02010609060101010101" charset="-122"/>
                <a:sym typeface="+mn-lt"/>
              </a:rPr>
              <a:t>、</a:t>
            </a:r>
            <a:r>
              <a:rPr lang="en-US" altLang="zh-CN">
                <a:latin typeface="黑体" panose="02010609060101010101" charset="-122"/>
                <a:ea typeface="黑体" panose="02010609060101010101" charset="-122"/>
                <a:sym typeface="+mn-lt"/>
              </a:rPr>
              <a:t>&lt;button&gt; </a:t>
            </a:r>
            <a:r>
              <a:rPr>
                <a:latin typeface="黑体" panose="02010609060101010101" charset="-122"/>
                <a:ea typeface="黑体" panose="02010609060101010101" charset="-122"/>
                <a:sym typeface="+mn-lt"/>
              </a:rPr>
              <a:t>或 </a:t>
            </a:r>
            <a:r>
              <a:rPr lang="en-US" altLang="zh-CN">
                <a:latin typeface="黑体" panose="02010609060101010101" charset="-122"/>
                <a:ea typeface="黑体" panose="02010609060101010101" charset="-122"/>
                <a:sym typeface="+mn-lt"/>
              </a:rPr>
              <a:t>&lt;input&gt; </a:t>
            </a:r>
            <a:r>
              <a:rPr>
                <a:latin typeface="黑体" panose="02010609060101010101" charset="-122"/>
                <a:ea typeface="黑体" panose="02010609060101010101" charset="-122"/>
                <a:sym typeface="+mn-lt"/>
              </a:rPr>
              <a:t>元素添加按钮类（</a:t>
            </a:r>
            <a:r>
              <a:rPr lang="en-US" altLang="zh-CN">
                <a:latin typeface="黑体" panose="02010609060101010101" charset="-122"/>
                <a:ea typeface="黑体" panose="02010609060101010101" charset="-122"/>
                <a:sym typeface="+mn-lt"/>
              </a:rPr>
              <a:t>.btn</a:t>
            </a:r>
            <a:r>
              <a:rPr>
                <a:latin typeface="黑体" panose="02010609060101010101" charset="-122"/>
                <a:ea typeface="黑体" panose="02010609060101010101" charset="-122"/>
                <a:sym typeface="+mn-lt"/>
              </a:rPr>
              <a:t>）即可使用 </a:t>
            </a:r>
            <a:r>
              <a:rPr lang="en-US" altLang="zh-CN">
                <a:latin typeface="黑体" panose="02010609060101010101" charset="-122"/>
                <a:ea typeface="黑体" panose="02010609060101010101" charset="-122"/>
                <a:sym typeface="+mn-lt"/>
              </a:rPr>
              <a:t>Bootstrap </a:t>
            </a:r>
            <a:r>
              <a:rPr>
                <a:latin typeface="黑体" panose="02010609060101010101" charset="-122"/>
                <a:ea typeface="黑体" panose="02010609060101010101" charset="-122"/>
                <a:sym typeface="+mn-lt"/>
              </a:rPr>
              <a:t>提供的样式。</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r>
              <a:rPr>
                <a:latin typeface="黑体" panose="02010609060101010101" charset="-122"/>
                <a:ea typeface="黑体" panose="02010609060101010101" charset="-122"/>
                <a:sym typeface="+mn-lt"/>
              </a:rPr>
              <a:t>但是在用到按钮的地方，建议使用</a:t>
            </a:r>
            <a:r>
              <a:rPr lang="en-US" altLang="zh-CN">
                <a:latin typeface="黑体" panose="02010609060101010101" charset="-122"/>
                <a:ea typeface="黑体" panose="02010609060101010101" charset="-122"/>
                <a:sym typeface="+mn-lt"/>
              </a:rPr>
              <a:t>&lt;button&gt;</a:t>
            </a:r>
            <a:r>
              <a:rPr>
                <a:latin typeface="黑体" panose="02010609060101010101" charset="-122"/>
                <a:ea typeface="黑体" panose="02010609060101010101" charset="-122"/>
                <a:sym typeface="+mn-lt"/>
              </a:rPr>
              <a:t>。而不是其它两种</a:t>
            </a:r>
            <a:endParaRPr lang="zh-CN" altLang="en-US" dirty="0">
              <a:latin typeface="黑体" panose="02010609060101010101" charset="-122"/>
              <a:ea typeface="黑体" panose="02010609060101010101" charset="-122"/>
              <a:sym typeface="+mn-lt"/>
            </a:endParaRPr>
          </a:p>
          <a:p>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提供了以下几种预定义按钮的类</a:t>
            </a:r>
            <a:r>
              <a:rPr lang="en-US" altLang="zh-CN">
                <a:latin typeface="黑体" panose="02010609060101010101" charset="-122"/>
                <a:ea typeface="黑体" panose="02010609060101010101" charset="-122"/>
                <a:sym typeface="+mn-lt"/>
              </a:rPr>
              <a:t>:</a:t>
            </a:r>
            <a:br>
              <a:rPr lang="zh-CN" altLang="en-US" dirty="0" smtClean="0"/>
            </a:b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graphicFrame>
        <p:nvGraphicFramePr>
          <p:cNvPr id="31748" name="表格 31747"/>
          <p:cNvGraphicFramePr/>
          <p:nvPr/>
        </p:nvGraphicFramePr>
        <p:xfrm>
          <a:off x="2467610" y="2752408"/>
          <a:ext cx="4267200" cy="3271838"/>
        </p:xfrm>
        <a:graphic>
          <a:graphicData uri="http://schemas.openxmlformats.org/drawingml/2006/table">
            <a:tbl>
              <a:tblPr/>
              <a:tblGrid>
                <a:gridCol w="2133600"/>
                <a:gridCol w="2133600"/>
              </a:tblGrid>
              <a:tr h="4095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1200" b="1">
                          <a:ea typeface="黑体" panose="02010609060101010101" charset="-122"/>
                          <a:sym typeface="+mn-lt"/>
                        </a:rPr>
                        <a:t>类</a:t>
                      </a:r>
                      <a:endParaRPr lang="zh-CN" altLang="en-US" sz="1200" b="1">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1200" b="1">
                          <a:ea typeface="黑体" panose="02010609060101010101" charset="-122"/>
                          <a:sym typeface="+mn-lt"/>
                        </a:rPr>
                        <a:t>说明</a:t>
                      </a:r>
                      <a:endParaRPr lang="zh-CN" altLang="en-US" sz="1200" b="1">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407988">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1200" dirty="0">
                          <a:solidFill>
                            <a:srgbClr val="0070C0"/>
                          </a:solidFill>
                          <a:ea typeface="黑体" panose="02010609060101010101" charset="-122"/>
                          <a:sym typeface="+mn-lt"/>
                        </a:rPr>
                        <a:t>.btn-default</a:t>
                      </a:r>
                      <a:endParaRPr lang="en-US" altLang="zh-CN" sz="1200" dirty="0">
                        <a:solidFill>
                          <a:srgbClr val="0070C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1200">
                          <a:solidFill>
                            <a:srgbClr val="000000"/>
                          </a:solidFill>
                          <a:ea typeface="黑体" panose="02010609060101010101" charset="-122"/>
                          <a:sym typeface="+mn-lt"/>
                        </a:rPr>
                        <a:t>默认按钮</a:t>
                      </a:r>
                      <a:endParaRPr lang="zh-CN" altLang="en-US" sz="1200">
                        <a:solidFill>
                          <a:srgbClr val="00000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4095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1200" dirty="0">
                          <a:solidFill>
                            <a:srgbClr val="0070C0"/>
                          </a:solidFill>
                          <a:ea typeface="黑体" panose="02010609060101010101" charset="-122"/>
                          <a:sym typeface="+mn-lt"/>
                        </a:rPr>
                        <a:t>.btn-primary</a:t>
                      </a:r>
                      <a:endParaRPr lang="en-US" altLang="zh-CN" sz="1200" dirty="0">
                        <a:solidFill>
                          <a:srgbClr val="0070C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1200">
                          <a:solidFill>
                            <a:srgbClr val="000000"/>
                          </a:solidFill>
                          <a:ea typeface="黑体" panose="02010609060101010101" charset="-122"/>
                          <a:sym typeface="+mn-lt"/>
                        </a:rPr>
                        <a:t>首选项按钮</a:t>
                      </a:r>
                      <a:endParaRPr lang="zh-CN" altLang="en-US" sz="1200">
                        <a:solidFill>
                          <a:srgbClr val="00000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r h="4095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1200" dirty="0">
                          <a:solidFill>
                            <a:srgbClr val="0070C0"/>
                          </a:solidFill>
                          <a:ea typeface="黑体" panose="02010609060101010101" charset="-122"/>
                          <a:sym typeface="+mn-lt"/>
                        </a:rPr>
                        <a:t>.btn-success</a:t>
                      </a:r>
                      <a:endParaRPr lang="en-US" altLang="zh-CN" sz="1200" dirty="0">
                        <a:solidFill>
                          <a:srgbClr val="0070C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1200">
                          <a:solidFill>
                            <a:srgbClr val="000000"/>
                          </a:solidFill>
                          <a:ea typeface="黑体" panose="02010609060101010101" charset="-122"/>
                          <a:sym typeface="+mn-lt"/>
                        </a:rPr>
                        <a:t>成功按钮</a:t>
                      </a:r>
                      <a:endParaRPr lang="zh-CN" altLang="en-US" sz="1200">
                        <a:solidFill>
                          <a:srgbClr val="00000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407987">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1200" dirty="0">
                          <a:solidFill>
                            <a:srgbClr val="0070C0"/>
                          </a:solidFill>
                          <a:ea typeface="黑体" panose="02010609060101010101" charset="-122"/>
                          <a:sym typeface="+mn-lt"/>
                        </a:rPr>
                        <a:t>.btn-info</a:t>
                      </a:r>
                      <a:endParaRPr lang="en-US" altLang="zh-CN" sz="1200" dirty="0">
                        <a:solidFill>
                          <a:srgbClr val="0070C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1200">
                          <a:solidFill>
                            <a:srgbClr val="000000"/>
                          </a:solidFill>
                          <a:ea typeface="黑体" panose="02010609060101010101" charset="-122"/>
                          <a:sym typeface="+mn-lt"/>
                        </a:rPr>
                        <a:t>一般信息按钮</a:t>
                      </a:r>
                      <a:endParaRPr lang="zh-CN" altLang="en-US" sz="1200">
                        <a:solidFill>
                          <a:srgbClr val="00000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r h="4095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1200" dirty="0">
                          <a:solidFill>
                            <a:srgbClr val="0070C0"/>
                          </a:solidFill>
                          <a:ea typeface="黑体" panose="02010609060101010101" charset="-122"/>
                          <a:sym typeface="+mn-lt"/>
                        </a:rPr>
                        <a:t>.btn-warning</a:t>
                      </a:r>
                      <a:endParaRPr lang="en-US" altLang="zh-CN" sz="1200" dirty="0">
                        <a:solidFill>
                          <a:srgbClr val="0070C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1200">
                          <a:solidFill>
                            <a:srgbClr val="000000"/>
                          </a:solidFill>
                          <a:ea typeface="黑体" panose="02010609060101010101" charset="-122"/>
                          <a:sym typeface="+mn-lt"/>
                        </a:rPr>
                        <a:t>警告按钮</a:t>
                      </a:r>
                      <a:endParaRPr lang="zh-CN" altLang="en-US" sz="1200">
                        <a:solidFill>
                          <a:srgbClr val="00000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407988">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1200" dirty="0">
                          <a:solidFill>
                            <a:srgbClr val="0070C0"/>
                          </a:solidFill>
                          <a:ea typeface="黑体" panose="02010609060101010101" charset="-122"/>
                          <a:sym typeface="+mn-lt"/>
                        </a:rPr>
                        <a:t>.btn-danger</a:t>
                      </a:r>
                      <a:endParaRPr lang="en-US" altLang="zh-CN" sz="1200" dirty="0">
                        <a:solidFill>
                          <a:srgbClr val="0070C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1200">
                          <a:solidFill>
                            <a:srgbClr val="000000"/>
                          </a:solidFill>
                          <a:ea typeface="黑体" panose="02010609060101010101" charset="-122"/>
                          <a:sym typeface="+mn-lt"/>
                        </a:rPr>
                        <a:t>危险按钮</a:t>
                      </a:r>
                      <a:endParaRPr lang="zh-CN" altLang="en-US" sz="1200">
                        <a:solidFill>
                          <a:srgbClr val="00000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r h="4095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en-US" altLang="zh-CN" sz="1200" dirty="0">
                          <a:solidFill>
                            <a:srgbClr val="0070C0"/>
                          </a:solidFill>
                          <a:ea typeface="黑体" panose="02010609060101010101" charset="-122"/>
                          <a:sym typeface="+mn-lt"/>
                        </a:rPr>
                        <a:t>.btn-link</a:t>
                      </a:r>
                      <a:endParaRPr lang="en-US" altLang="zh-CN" sz="1200" dirty="0">
                        <a:solidFill>
                          <a:srgbClr val="0070C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Font typeface="Arial" panose="020B0604020202020204" pitchFamily="34" charset="0"/>
                        <a:buNone/>
                      </a:pPr>
                      <a:r>
                        <a:rPr lang="zh-CN" altLang="en-US" sz="1200">
                          <a:solidFill>
                            <a:srgbClr val="000000"/>
                          </a:solidFill>
                          <a:ea typeface="黑体" panose="02010609060101010101" charset="-122"/>
                          <a:sym typeface="+mn-lt"/>
                        </a:rPr>
                        <a:t>链接。</a:t>
                      </a:r>
                      <a:endParaRPr lang="zh-CN" altLang="en-US" sz="1200">
                        <a:solidFill>
                          <a:srgbClr val="000000"/>
                        </a:solidFill>
                        <a:ea typeface="黑体" panose="02010609060101010101" charset="-122"/>
                        <a:sym typeface="+mn-lt"/>
                      </a:endParaRPr>
                    </a:p>
                  </a:txBody>
                  <a:tcPr marL="91467" marR="91467" marT="45710" marB="4571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按钮</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中可以为按钮设置不同的尺寸。</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.btn-lg 	</a:t>
            </a:r>
            <a:r>
              <a:rPr sz="1600">
                <a:latin typeface="黑体" panose="02010609060101010101" charset="-122"/>
                <a:ea typeface="黑体" panose="02010609060101010101" charset="-122"/>
                <a:sym typeface="+mn-lt"/>
              </a:rPr>
              <a:t>大按钮</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.btn-sm 	</a:t>
            </a:r>
            <a:r>
              <a:rPr sz="1600">
                <a:latin typeface="黑体" panose="02010609060101010101" charset="-122"/>
                <a:ea typeface="黑体" panose="02010609060101010101" charset="-122"/>
                <a:sym typeface="+mn-lt"/>
              </a:rPr>
              <a:t>小按钮</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.btn-xs 	</a:t>
            </a:r>
            <a:r>
              <a:rPr sz="1600">
                <a:latin typeface="黑体" panose="02010609060101010101" charset="-122"/>
                <a:ea typeface="黑体" panose="02010609060101010101" charset="-122"/>
                <a:sym typeface="+mn-lt"/>
              </a:rPr>
              <a:t>超小按钮</a:t>
            </a:r>
            <a:endParaRPr lang="zh-CN" altLang="en-US" sz="1600" dirty="0">
              <a:latin typeface="黑体" panose="02010609060101010101" charset="-122"/>
              <a:ea typeface="黑体" panose="02010609060101010101" charset="-122"/>
              <a:sym typeface="+mn-lt"/>
            </a:endParaRPr>
          </a:p>
          <a:p>
            <a:pPr marL="342900" lvl="0" indent="-342900" eaLnBrk="1" hangingPunct="1">
              <a:lnSpc>
                <a:spcPct val="150000"/>
              </a:lnSpc>
            </a:pP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响应式图片</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中为图片添加 </a:t>
            </a:r>
            <a:r>
              <a:rPr lang="en-US" altLang="zh-CN">
                <a:latin typeface="黑体" panose="02010609060101010101" charset="-122"/>
                <a:ea typeface="黑体" panose="02010609060101010101" charset="-122"/>
                <a:sym typeface="+mn-lt"/>
              </a:rPr>
              <a:t>.img-responsive </a:t>
            </a:r>
            <a:r>
              <a:rPr>
                <a:latin typeface="黑体" panose="02010609060101010101" charset="-122"/>
                <a:ea typeface="黑体" panose="02010609060101010101" charset="-122"/>
                <a:sym typeface="+mn-lt"/>
              </a:rPr>
              <a:t>类可以让图片支持响应式布局。</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r>
              <a:rPr>
                <a:latin typeface="黑体" panose="02010609060101010101" charset="-122"/>
                <a:ea typeface="黑体" panose="02010609060101010101" charset="-122"/>
                <a:sym typeface="+mn-lt"/>
              </a:rPr>
              <a:t>其实质是为图片设置了 </a:t>
            </a:r>
            <a:r>
              <a:rPr lang="en-US" altLang="zh-CN">
                <a:latin typeface="黑体" panose="02010609060101010101" charset="-122"/>
                <a:ea typeface="黑体" panose="02010609060101010101" charset="-122"/>
                <a:sym typeface="+mn-lt"/>
              </a:rPr>
              <a:t>max-width: 100%;</a:t>
            </a:r>
            <a:r>
              <a:rPr>
                <a:latin typeface="黑体" panose="02010609060101010101" charset="-122"/>
                <a:ea typeface="黑体" panose="02010609060101010101" charset="-122"/>
                <a:sym typeface="+mn-lt"/>
              </a:rPr>
              <a:t>、 </a:t>
            </a:r>
            <a:r>
              <a:rPr lang="en-US" altLang="zh-CN">
                <a:latin typeface="黑体" panose="02010609060101010101" charset="-122"/>
                <a:ea typeface="黑体" panose="02010609060101010101" charset="-122"/>
                <a:sym typeface="+mn-lt"/>
              </a:rPr>
              <a:t>height: auto; </a:t>
            </a:r>
            <a:r>
              <a:rPr>
                <a:latin typeface="黑体" panose="02010609060101010101" charset="-122"/>
                <a:ea typeface="黑体" panose="02010609060101010101" charset="-122"/>
                <a:sym typeface="+mn-lt"/>
              </a:rPr>
              <a:t>和 </a:t>
            </a:r>
            <a:r>
              <a:rPr lang="en-US" altLang="zh-CN">
                <a:latin typeface="黑体" panose="02010609060101010101" charset="-122"/>
                <a:ea typeface="黑体" panose="02010609060101010101" charset="-122"/>
                <a:sym typeface="+mn-lt"/>
              </a:rPr>
              <a:t>display: block; </a:t>
            </a:r>
            <a:r>
              <a:rPr>
                <a:latin typeface="黑体" panose="02010609060101010101" charset="-122"/>
                <a:ea typeface="黑体" panose="02010609060101010101" charset="-122"/>
                <a:sym typeface="+mn-lt"/>
              </a:rPr>
              <a:t>属性，</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r>
              <a:rPr>
                <a:latin typeface="黑体" panose="02010609060101010101" charset="-122"/>
                <a:ea typeface="黑体" panose="02010609060101010101" charset="-122"/>
                <a:sym typeface="+mn-lt"/>
              </a:rPr>
              <a:t>从而让图片在其父元素中更好的缩放。</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endParaRPr lang="zh-CN" altLang="en-US" dirty="0" smtClean="0"/>
          </a:p>
          <a:p>
            <a:pPr marL="342900" lvl="0" indent="-342900" eaLnBrk="1" hangingPunct="1">
              <a:lnSpc>
                <a:spcPct val="150000"/>
              </a:lnSpc>
            </a:pPr>
            <a:r>
              <a:rPr sz="1600">
                <a:latin typeface="黑体" panose="02010609060101010101" charset="-122"/>
                <a:ea typeface="黑体" panose="02010609060101010101" charset="-122"/>
                <a:sym typeface="+mn-lt"/>
              </a:rPr>
              <a:t>为图片添加下面的类，可以让其变成相应的形状：</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.img-rouned</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.img-circle</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.img-thumbnail</a:t>
            </a:r>
            <a:endParaRPr lang="en-US" altLang="zh-CN" sz="1600" dirty="0">
              <a:latin typeface="黑体" panose="02010609060101010101" charset="-122"/>
              <a:ea typeface="黑体" panose="02010609060101010101" charset="-122"/>
              <a:sym typeface="+mn-lt"/>
            </a:endParaRPr>
          </a:p>
          <a:p>
            <a:pPr marL="342900" lvl="0" indent="-342900" eaLnBrk="1" hangingPunct="1">
              <a:lnSpc>
                <a:spcPct val="150000"/>
              </a:lnSpc>
            </a:pPr>
            <a:endParaRPr lang="en-US" altLang="zh-CN" sz="1600" b="1" dirty="0">
              <a:latin typeface="黑体" panose="02010609060101010101" charset="-122"/>
              <a:ea typeface="黑体" panose="02010609060101010101" charset="-122"/>
              <a:sym typeface="+mn-lt"/>
            </a:endParaRPr>
          </a:p>
          <a:p>
            <a:pPr marL="342900" lvl="0" indent="-342900" eaLnBrk="1" hangingPunct="1">
              <a:lnSpc>
                <a:spcPct val="150000"/>
              </a:lnSpc>
            </a:pPr>
            <a:r>
              <a:rPr sz="1600">
                <a:latin typeface="黑体" panose="02010609060101010101" charset="-122"/>
                <a:ea typeface="黑体" panose="02010609060101010101" charset="-122"/>
                <a:sym typeface="+mn-lt"/>
              </a:rPr>
              <a:t>注意：</a:t>
            </a:r>
            <a:endParaRPr lang="zh-CN" altLang="en-US" sz="1600" dirty="0">
              <a:latin typeface="黑体" panose="02010609060101010101" charset="-122"/>
              <a:ea typeface="黑体" panose="02010609060101010101" charset="-122"/>
              <a:sym typeface="+mn-lt"/>
            </a:endParaRPr>
          </a:p>
          <a:p>
            <a:pPr marL="342900" lvl="0" indent="-342900" eaLnBrk="1" hangingPunct="1">
              <a:lnSpc>
                <a:spcPct val="150000"/>
              </a:lnSpc>
            </a:pPr>
            <a:r>
              <a:rPr sz="1600">
                <a:latin typeface="黑体" panose="02010609060101010101" charset="-122"/>
                <a:ea typeface="黑体" panose="02010609060101010101" charset="-122"/>
                <a:sym typeface="+mn-lt"/>
              </a:rPr>
              <a:t>这几个类有兼容性问题，</a:t>
            </a:r>
            <a:r>
              <a:rPr lang="en-US" altLang="zh-CN" sz="1600">
                <a:latin typeface="黑体" panose="02010609060101010101" charset="-122"/>
                <a:ea typeface="黑体" panose="02010609060101010101" charset="-122"/>
                <a:sym typeface="+mn-lt"/>
              </a:rPr>
              <a:t>IE8</a:t>
            </a:r>
            <a:r>
              <a:rPr sz="1600">
                <a:latin typeface="黑体" panose="02010609060101010101" charset="-122"/>
                <a:ea typeface="黑体" panose="02010609060101010101" charset="-122"/>
                <a:sym typeface="+mn-lt"/>
              </a:rPr>
              <a:t>及以下的浏览器中不支持</a:t>
            </a:r>
            <a:r>
              <a:rPr lang="en-US" altLang="zh-CN" sz="1600">
                <a:latin typeface="黑体" panose="02010609060101010101" charset="-122"/>
                <a:ea typeface="黑体" panose="02010609060101010101" charset="-122"/>
                <a:sym typeface="+mn-lt"/>
              </a:rPr>
              <a:t>CSS3</a:t>
            </a:r>
            <a:r>
              <a:rPr sz="1600">
                <a:latin typeface="黑体" panose="02010609060101010101" charset="-122"/>
                <a:ea typeface="黑体" panose="02010609060101010101" charset="-122"/>
                <a:sym typeface="+mn-lt"/>
              </a:rPr>
              <a:t>的圆角边框属性。</a:t>
            </a:r>
            <a:endParaRPr lang="zh-CN" altLang="en-US" sz="1600" dirty="0">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辅助类</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a:latin typeface="黑体" panose="02010609060101010101" charset="-122"/>
                <a:ea typeface="黑体" panose="02010609060101010101" charset="-122"/>
                <a:sym typeface="+mn-lt"/>
              </a:rPr>
              <a:t>除了上述的类之外，</a:t>
            </a: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还提供了额外的辅助类。让我们可以在特定的场景下使用。</a:t>
            </a:r>
            <a:endParaRPr lang="zh-CN" altLang="en-US" dirty="0" smtClean="0"/>
          </a:p>
          <a:p>
            <a:pPr marL="342900" lvl="0" indent="-342900"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提供了</a:t>
            </a:r>
            <a:r>
              <a:rPr lang="en-US" altLang="zh-CN" sz="1600">
                <a:latin typeface="黑体" panose="02010609060101010101" charset="-122"/>
                <a:ea typeface="黑体" panose="02010609060101010101" charset="-122"/>
                <a:sym typeface="+mn-lt"/>
              </a:rPr>
              <a:t>6</a:t>
            </a:r>
            <a:r>
              <a:rPr sz="1600">
                <a:latin typeface="黑体" panose="02010609060101010101" charset="-122"/>
                <a:ea typeface="黑体" panose="02010609060101010101" charset="-122"/>
                <a:sym typeface="+mn-lt"/>
              </a:rPr>
              <a:t>种与文字颜色相关的类，在不同情境下用不同颜色的文字表达不同含义。</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&lt;p class="text-muted"&gt;</a:t>
            </a:r>
            <a:r>
              <a:rPr sz="1600">
                <a:latin typeface="黑体" panose="02010609060101010101" charset="-122"/>
                <a:ea typeface="黑体" panose="02010609060101010101" charset="-122"/>
                <a:sym typeface="+mn-lt"/>
              </a:rPr>
              <a:t>文本颜色变浅</a:t>
            </a:r>
            <a:r>
              <a:rPr lang="en-US" altLang="zh-CN" sz="1600">
                <a:latin typeface="黑体" panose="02010609060101010101" charset="-122"/>
                <a:ea typeface="黑体" panose="02010609060101010101" charset="-122"/>
                <a:sym typeface="+mn-lt"/>
              </a:rPr>
              <a:t>&lt;/p&gt;</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&lt;p class="text-primary"&gt;</a:t>
            </a:r>
            <a:r>
              <a:rPr sz="1600">
                <a:latin typeface="黑体" panose="02010609060101010101" charset="-122"/>
                <a:ea typeface="黑体" panose="02010609060101010101" charset="-122"/>
                <a:sym typeface="+mn-lt"/>
              </a:rPr>
              <a:t>首选文本</a:t>
            </a:r>
            <a:r>
              <a:rPr lang="en-US" altLang="zh-CN" sz="1600">
                <a:latin typeface="黑体" panose="02010609060101010101" charset="-122"/>
                <a:ea typeface="黑体" panose="02010609060101010101" charset="-122"/>
                <a:sym typeface="+mn-lt"/>
              </a:rPr>
              <a:t>&lt;/p&gt;</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&lt;p class="text-success"&gt;</a:t>
            </a:r>
            <a:r>
              <a:rPr sz="1600">
                <a:latin typeface="黑体" panose="02010609060101010101" charset="-122"/>
                <a:ea typeface="黑体" panose="02010609060101010101" charset="-122"/>
                <a:sym typeface="+mn-lt"/>
              </a:rPr>
              <a:t>成功文本</a:t>
            </a:r>
            <a:r>
              <a:rPr lang="en-US" altLang="zh-CN" sz="1600">
                <a:latin typeface="黑体" panose="02010609060101010101" charset="-122"/>
                <a:ea typeface="黑体" panose="02010609060101010101" charset="-122"/>
                <a:sym typeface="+mn-lt"/>
              </a:rPr>
              <a:t>&lt;/p&gt;</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&lt;p class="text-info"&gt;</a:t>
            </a:r>
            <a:r>
              <a:rPr sz="1600">
                <a:latin typeface="黑体" panose="02010609060101010101" charset="-122"/>
                <a:ea typeface="黑体" panose="02010609060101010101" charset="-122"/>
                <a:sym typeface="+mn-lt"/>
              </a:rPr>
              <a:t>信息文本</a:t>
            </a:r>
            <a:r>
              <a:rPr lang="en-US" altLang="zh-CN" sz="1600">
                <a:latin typeface="黑体" panose="02010609060101010101" charset="-122"/>
                <a:ea typeface="黑体" panose="02010609060101010101" charset="-122"/>
                <a:sym typeface="+mn-lt"/>
              </a:rPr>
              <a:t>&lt;/p&gt;</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&lt;p class="text-warning"&gt;</a:t>
            </a:r>
            <a:r>
              <a:rPr sz="1600">
                <a:latin typeface="黑体" panose="02010609060101010101" charset="-122"/>
                <a:ea typeface="黑体" panose="02010609060101010101" charset="-122"/>
                <a:sym typeface="+mn-lt"/>
              </a:rPr>
              <a:t>警告文本</a:t>
            </a:r>
            <a:r>
              <a:rPr lang="en-US" altLang="zh-CN" sz="1600">
                <a:latin typeface="黑体" panose="02010609060101010101" charset="-122"/>
                <a:ea typeface="黑体" panose="02010609060101010101" charset="-122"/>
                <a:sym typeface="+mn-lt"/>
              </a:rPr>
              <a:t>&lt;/p&gt;</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&lt;p class="text-danger"&gt;.</a:t>
            </a:r>
            <a:r>
              <a:rPr sz="1600">
                <a:latin typeface="黑体" panose="02010609060101010101" charset="-122"/>
                <a:ea typeface="黑体" panose="02010609060101010101" charset="-122"/>
                <a:sym typeface="+mn-lt"/>
              </a:rPr>
              <a:t>危险文本</a:t>
            </a:r>
            <a:r>
              <a:rPr lang="en-US" altLang="zh-CN" sz="1600">
                <a:latin typeface="黑体" panose="02010609060101010101" charset="-122"/>
                <a:ea typeface="黑体" panose="02010609060101010101" charset="-122"/>
                <a:sym typeface="+mn-lt"/>
              </a:rPr>
              <a:t>&lt;/p&gt;</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pPr marL="342900" lvl="0" indent="-342900" eaLnBrk="1" hangingPunct="1">
              <a:lnSpc>
                <a:spcPct val="150000"/>
              </a:lnSpc>
            </a:pP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的关闭按钮，就是我们常常在页面的右上角看到的关闭按钮。</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r>
              <a:rPr>
                <a:latin typeface="黑体" panose="02010609060101010101" charset="-122"/>
                <a:ea typeface="黑体" panose="02010609060101010101" charset="-122"/>
                <a:sym typeface="+mn-lt"/>
              </a:rPr>
              <a:t>它会自动在父元素的右上角出现。</a:t>
            </a:r>
            <a:endParaRPr lang="zh-CN" altLang="en-US" dirty="0">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pic>
        <p:nvPicPr>
          <p:cNvPr id="37892" name="图片 7"/>
          <p:cNvPicPr>
            <a:picLocks noChangeAspect="1"/>
          </p:cNvPicPr>
          <p:nvPr/>
        </p:nvPicPr>
        <p:blipFill>
          <a:blip r:embed="rId1"/>
          <a:stretch>
            <a:fillRect/>
          </a:stretch>
        </p:blipFill>
        <p:spPr>
          <a:xfrm>
            <a:off x="7699375" y="5175885"/>
            <a:ext cx="1828800" cy="1047750"/>
          </a:xfrm>
          <a:prstGeom prst="rect">
            <a:avLst/>
          </a:prstGeom>
          <a:noFill/>
          <a:ln w="9525">
            <a:noFill/>
          </a:ln>
        </p:spPr>
      </p:pic>
      <p:sp>
        <p:nvSpPr>
          <p:cNvPr id="37893" name="文本框 4"/>
          <p:cNvSpPr txBox="1"/>
          <p:nvPr/>
        </p:nvSpPr>
        <p:spPr>
          <a:xfrm>
            <a:off x="549593" y="5175568"/>
            <a:ext cx="7646987" cy="554037"/>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en-US" altLang="zh-CN" sz="2000">
                <a:solidFill>
                  <a:srgbClr val="0070C0"/>
                </a:solidFill>
                <a:ea typeface="黑体" panose="02010609060101010101" charset="-122"/>
                <a:sym typeface="+mn-lt"/>
              </a:rPr>
              <a:t>   &lt;button type="button" class="close"&gt;&amp;times;&lt;/button&gt;</a:t>
            </a:r>
            <a:endParaRPr lang="en-US" altLang="zh-CN" sz="2000">
              <a:solidFill>
                <a:srgbClr val="0070C0"/>
              </a:solidFill>
              <a:ea typeface="黑体" panose="02010609060101010101" charset="-122"/>
              <a:sym typeface="+mn-lt"/>
            </a:endParaRPr>
          </a:p>
        </p:txBody>
      </p:sp>
      <p:sp>
        <p:nvSpPr>
          <p:cNvPr id="37894" name="文本框 6"/>
          <p:cNvSpPr txBox="1"/>
          <p:nvPr/>
        </p:nvSpPr>
        <p:spPr>
          <a:xfrm>
            <a:off x="1015048" y="5669598"/>
            <a:ext cx="4532312" cy="554037"/>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dirty="0">
                <a:ea typeface="黑体" panose="02010609060101010101" charset="-122"/>
                <a:sym typeface="+mn-lt"/>
              </a:rPr>
              <a:t>注：&amp;times是</a:t>
            </a:r>
            <a:r>
              <a:rPr lang="en-US" altLang="zh-CN" sz="2000" dirty="0">
                <a:ea typeface="黑体" panose="02010609060101010101" charset="-122"/>
                <a:sym typeface="+mn-lt"/>
              </a:rPr>
              <a:t>HTML</a:t>
            </a:r>
            <a:r>
              <a:rPr lang="zh-CN" altLang="en-US" sz="2000" dirty="0">
                <a:ea typeface="黑体" panose="02010609060101010101" charset="-122"/>
                <a:sym typeface="+mn-lt"/>
              </a:rPr>
              <a:t>字符实体的乘号</a:t>
            </a:r>
            <a:endParaRPr lang="zh-CN" altLang="en-US" sz="2000" dirty="0">
              <a:ea typeface="黑体" panose="02010609060101010101" charset="-122"/>
              <a:sym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辅助类</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可以通过</a:t>
            </a:r>
            <a:r>
              <a:rPr lang="en-US" altLang="zh-CN" sz="1600">
                <a:latin typeface="黑体" panose="02010609060101010101" charset="-122"/>
                <a:ea typeface="黑体" panose="02010609060101010101" charset="-122"/>
                <a:sym typeface="+mn-lt"/>
              </a:rPr>
              <a:t>pull-left</a:t>
            </a:r>
            <a:r>
              <a:rPr sz="1600">
                <a:latin typeface="黑体" panose="02010609060101010101" charset="-122"/>
                <a:ea typeface="黑体" panose="02010609060101010101" charset="-122"/>
                <a:sym typeface="+mn-lt"/>
              </a:rPr>
              <a:t>和</a:t>
            </a:r>
            <a:r>
              <a:rPr lang="en-US" altLang="zh-CN" sz="1600">
                <a:latin typeface="黑体" panose="02010609060101010101" charset="-122"/>
                <a:ea typeface="黑体" panose="02010609060101010101" charset="-122"/>
                <a:sym typeface="+mn-lt"/>
              </a:rPr>
              <a:t>pull-right</a:t>
            </a:r>
            <a:r>
              <a:rPr sz="1600">
                <a:latin typeface="黑体" panose="02010609060101010101" charset="-122"/>
                <a:ea typeface="黑体" panose="02010609060101010101" charset="-122"/>
                <a:sym typeface="+mn-lt"/>
              </a:rPr>
              <a:t>类快速实现元素的左右浮动效果。</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solidFill>
                  <a:srgbClr val="0070C0"/>
                </a:solidFill>
                <a:latin typeface="黑体" panose="02010609060101010101" charset="-122"/>
                <a:ea typeface="黑体" panose="02010609060101010101" charset="-122"/>
                <a:sym typeface="+mn-lt"/>
              </a:rPr>
              <a:t>&lt;div class="pull-left"&gt;</a:t>
            </a:r>
            <a:r>
              <a:rPr sz="1600" b="1">
                <a:solidFill>
                  <a:srgbClr val="0070C0"/>
                </a:solidFill>
                <a:latin typeface="黑体" panose="02010609060101010101" charset="-122"/>
                <a:ea typeface="黑体" panose="02010609060101010101" charset="-122"/>
                <a:sym typeface="+mn-lt"/>
              </a:rPr>
              <a:t>左浮动</a:t>
            </a:r>
            <a:r>
              <a:rPr lang="en-US" altLang="zh-CN" sz="1600" b="1">
                <a:solidFill>
                  <a:srgbClr val="0070C0"/>
                </a:solidFill>
                <a:latin typeface="黑体" panose="02010609060101010101" charset="-122"/>
                <a:ea typeface="黑体" panose="02010609060101010101" charset="-122"/>
                <a:sym typeface="+mn-lt"/>
              </a:rPr>
              <a:t>&lt;/div&gt;</a:t>
            </a:r>
            <a:endParaRPr lang="en-US" altLang="zh-CN" sz="1600" b="1" dirty="0">
              <a:solidFill>
                <a:srgbClr val="0070C0"/>
              </a:solidFill>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b="1">
                <a:solidFill>
                  <a:srgbClr val="0070C0"/>
                </a:solidFill>
                <a:latin typeface="黑体" panose="02010609060101010101" charset="-122"/>
                <a:ea typeface="黑体" panose="02010609060101010101" charset="-122"/>
                <a:sym typeface="+mn-lt"/>
              </a:rPr>
              <a:t>&lt;div class="pull-right"&gt;</a:t>
            </a:r>
            <a:r>
              <a:rPr sz="1600" b="1">
                <a:solidFill>
                  <a:srgbClr val="0070C0"/>
                </a:solidFill>
                <a:latin typeface="黑体" panose="02010609060101010101" charset="-122"/>
                <a:ea typeface="黑体" panose="02010609060101010101" charset="-122"/>
                <a:sym typeface="+mn-lt"/>
              </a:rPr>
              <a:t>右浮动</a:t>
            </a:r>
            <a:r>
              <a:rPr lang="en-US" altLang="zh-CN" sz="1600" b="1">
                <a:solidFill>
                  <a:srgbClr val="0070C0"/>
                </a:solidFill>
                <a:latin typeface="黑体" panose="02010609060101010101" charset="-122"/>
                <a:ea typeface="黑体" panose="02010609060101010101" charset="-122"/>
                <a:sym typeface="+mn-lt"/>
              </a:rPr>
              <a:t>&lt;/div&gt;</a:t>
            </a:r>
            <a:endParaRPr lang="en-US" altLang="zh-CN" sz="1600" b="1" dirty="0">
              <a:solidFill>
                <a:srgbClr val="0070C0"/>
              </a:solidFill>
              <a:latin typeface="黑体" panose="02010609060101010101" charset="-122"/>
              <a:ea typeface="黑体" panose="02010609060101010101" charset="-122"/>
              <a:sym typeface="+mn-lt"/>
            </a:endParaRPr>
          </a:p>
          <a:p>
            <a:pPr marL="342900" lvl="0" indent="-342900" eaLnBrk="1" hangingPunct="1">
              <a:lnSpc>
                <a:spcPct val="150000"/>
              </a:lnSpc>
            </a:pP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可以通过</a:t>
            </a:r>
            <a:r>
              <a:rPr lang="en-US" altLang="zh-CN">
                <a:latin typeface="黑体" panose="02010609060101010101" charset="-122"/>
                <a:ea typeface="黑体" panose="02010609060101010101" charset="-122"/>
                <a:sym typeface="+mn-lt"/>
              </a:rPr>
              <a:t>clearfix</a:t>
            </a:r>
            <a:r>
              <a:rPr>
                <a:latin typeface="黑体" panose="02010609060101010101" charset="-122"/>
                <a:ea typeface="黑体" panose="02010609060101010101" charset="-122"/>
                <a:sym typeface="+mn-lt"/>
              </a:rPr>
              <a:t>类清除浮动。</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spcBef>
                <a:spcPct val="0"/>
              </a:spcBef>
              <a:buNone/>
            </a:pP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&lt;div class="</a:t>
            </a:r>
            <a:r>
              <a:rPr lang="en-US" altLang="zh-CN">
                <a:solidFill>
                  <a:srgbClr val="FF0000"/>
                </a:solidFill>
                <a:ea typeface="黑体" panose="02010609060101010101" charset="-122"/>
                <a:sym typeface="+mn-lt"/>
              </a:rPr>
              <a:t>clearfix</a:t>
            </a:r>
            <a:r>
              <a:rPr>
                <a:solidFill>
                  <a:srgbClr val="0070C0"/>
                </a:solidFill>
                <a:ea typeface="黑体" panose="02010609060101010101" charset="-122"/>
                <a:sym typeface="+mn-lt"/>
              </a:rPr>
              <a:t>"&gt;清除浮动&lt;/div&gt;</a:t>
            </a:r>
            <a:endParaRPr>
              <a:solidFill>
                <a:srgbClr val="0070C0"/>
              </a:solidFill>
              <a:ea typeface="黑体" panose="02010609060101010101" charset="-122"/>
              <a:sym typeface="+mn-lt"/>
            </a:endParaRPr>
          </a:p>
          <a:p>
            <a:pPr marL="342900" lvl="0" indent="-342900" eaLnBrk="1" hangingPunct="1">
              <a:lnSpc>
                <a:spcPct val="150000"/>
              </a:lnSpc>
            </a:pP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可以通过</a:t>
            </a:r>
            <a:r>
              <a:rPr lang="en-US" altLang="zh-CN">
                <a:latin typeface="黑体" panose="02010609060101010101" charset="-122"/>
                <a:ea typeface="黑体" panose="02010609060101010101" charset="-122"/>
                <a:sym typeface="+mn-lt"/>
              </a:rPr>
              <a:t>center-block</a:t>
            </a:r>
            <a:r>
              <a:rPr>
                <a:latin typeface="黑体" panose="02010609060101010101" charset="-122"/>
                <a:ea typeface="黑体" panose="02010609060101010101" charset="-122"/>
                <a:sym typeface="+mn-lt"/>
              </a:rPr>
              <a:t>类让元素在父元素中水平居中显示。</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spcBef>
                <a:spcPct val="0"/>
              </a:spcBef>
              <a:buNone/>
            </a:pPr>
            <a:r>
              <a:rPr>
                <a:solidFill>
                  <a:srgbClr val="0070C0"/>
                </a:solidFill>
                <a:ea typeface="黑体" panose="02010609060101010101" charset="-122"/>
                <a:sym typeface="+mn-lt"/>
              </a:rPr>
              <a:t>&lt;div class="</a:t>
            </a:r>
            <a:r>
              <a:rPr lang="en-US" altLang="zh-CN">
                <a:solidFill>
                  <a:srgbClr val="FF0000"/>
                </a:solidFill>
                <a:ea typeface="黑体" panose="02010609060101010101" charset="-122"/>
                <a:sym typeface="+mn-lt"/>
              </a:rPr>
              <a:t>center-block</a:t>
            </a:r>
            <a:r>
              <a:rPr>
                <a:solidFill>
                  <a:srgbClr val="0070C0"/>
                </a:solidFill>
                <a:ea typeface="黑体" panose="02010609060101010101" charset="-122"/>
                <a:sym typeface="+mn-lt"/>
              </a:rPr>
              <a:t>"&gt;居中&lt;/div&gt;</a:t>
            </a:r>
            <a:endParaRPr>
              <a:solidFill>
                <a:srgbClr val="0070C0"/>
              </a:solidFill>
              <a:ea typeface="黑体" panose="02010609060101010101" charset="-122"/>
              <a:sym typeface="+mn-lt"/>
            </a:endParaRPr>
          </a:p>
          <a:p>
            <a:pPr marL="342900" lvl="0" indent="-342900" eaLnBrk="1" hangingPunct="1">
              <a:lnSpc>
                <a:spcPct val="150000"/>
              </a:lnSpc>
            </a:pP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可以通过 </a:t>
            </a:r>
            <a:r>
              <a:rPr lang="en-US" altLang="zh-CN">
                <a:latin typeface="黑体" panose="02010609060101010101" charset="-122"/>
                <a:ea typeface="黑体" panose="02010609060101010101" charset="-122"/>
                <a:sym typeface="+mn-lt"/>
              </a:rPr>
              <a:t>.show 和 .hidden </a:t>
            </a:r>
            <a:r>
              <a:rPr>
                <a:latin typeface="黑体" panose="02010609060101010101" charset="-122"/>
                <a:ea typeface="黑体" panose="02010609060101010101" charset="-122"/>
                <a:sym typeface="+mn-lt"/>
              </a:rPr>
              <a:t>类控制块级元素的显示和隐藏。</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spcBef>
                <a:spcPct val="0"/>
              </a:spcBef>
              <a:buNone/>
            </a:pPr>
            <a:r>
              <a:rPr>
                <a:solidFill>
                  <a:srgbClr val="0070C0"/>
                </a:solidFill>
                <a:ea typeface="黑体" panose="02010609060101010101" charset="-122"/>
                <a:sym typeface="+mn-lt"/>
              </a:rPr>
              <a:t>&lt;div class="</a:t>
            </a:r>
            <a:r>
              <a:rPr lang="en-US" altLang="zh-CN">
                <a:solidFill>
                  <a:srgbClr val="FF0000"/>
                </a:solidFill>
                <a:ea typeface="黑体" panose="02010609060101010101" charset="-122"/>
                <a:sym typeface="+mn-lt"/>
              </a:rPr>
              <a:t>show</a:t>
            </a:r>
            <a:r>
              <a:rPr>
                <a:solidFill>
                  <a:srgbClr val="0070C0"/>
                </a:solidFill>
                <a:ea typeface="黑体" panose="02010609060101010101" charset="-122"/>
                <a:sym typeface="+mn-lt"/>
              </a:rPr>
              <a:t>"&gt;显示&lt;/div&gt;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None/>
            </a:pPr>
            <a:r>
              <a:rPr>
                <a:solidFill>
                  <a:srgbClr val="0070C0"/>
                </a:solidFill>
                <a:ea typeface="黑体" panose="02010609060101010101" charset="-122"/>
                <a:sym typeface="+mn-lt"/>
              </a:rPr>
              <a:t>&lt;div class="</a:t>
            </a:r>
            <a:r>
              <a:rPr lang="en-US" altLang="zh-CN">
                <a:solidFill>
                  <a:srgbClr val="FF0000"/>
                </a:solidFill>
                <a:ea typeface="黑体" panose="02010609060101010101" charset="-122"/>
                <a:sym typeface="+mn-lt"/>
              </a:rPr>
              <a:t>hidden</a:t>
            </a:r>
            <a:r>
              <a:rPr>
                <a:solidFill>
                  <a:srgbClr val="0070C0"/>
                </a:solidFill>
                <a:ea typeface="黑体" panose="02010609060101010101" charset="-122"/>
                <a:sym typeface="+mn-lt"/>
              </a:rPr>
              <a:t>"&gt;隐藏&lt;/div&gt;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None/>
            </a:pPr>
            <a:r>
              <a:rPr>
                <a:solidFill>
                  <a:srgbClr val="0070C0"/>
                </a:solidFill>
                <a:ea typeface="黑体" panose="02010609060101010101" charset="-122"/>
                <a:sym typeface="+mn-lt"/>
              </a:rPr>
              <a:t>&lt;div class="</a:t>
            </a:r>
            <a:r>
              <a:rPr lang="en-US" altLang="zh-CN">
                <a:solidFill>
                  <a:srgbClr val="FF0000"/>
                </a:solidFill>
                <a:ea typeface="黑体" panose="02010609060101010101" charset="-122"/>
                <a:sym typeface="+mn-lt"/>
              </a:rPr>
              <a:t>invisible</a:t>
            </a:r>
            <a:r>
              <a:rPr>
                <a:solidFill>
                  <a:srgbClr val="0070C0"/>
                </a:solidFill>
                <a:ea typeface="黑体" panose="02010609060101010101" charset="-122"/>
                <a:sym typeface="+mn-lt"/>
              </a:rPr>
              <a:t>"&gt;隐藏&lt;/div&gt;</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辅助类</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a:latin typeface="黑体" panose="02010609060101010101" charset="-122"/>
                <a:ea typeface="黑体" panose="02010609060101010101" charset="-122"/>
                <a:sym typeface="+mn-lt"/>
              </a:rPr>
              <a:t>有时候，页面上会需要出现一些仅供视觉识别的元素，比如图标。但是图标只有正常视力的用户才能识别。对于弱视和盲人等残障人士，是不能识别这些图标的。他们是通过屏幕阅读器（</a:t>
            </a:r>
            <a:r>
              <a:rPr lang="en-US" altLang="zh-CN">
                <a:latin typeface="黑体" panose="02010609060101010101" charset="-122"/>
                <a:ea typeface="黑体" panose="02010609060101010101" charset="-122"/>
                <a:sym typeface="+mn-lt"/>
              </a:rPr>
              <a:t>screen reader</a:t>
            </a:r>
            <a:r>
              <a:rPr>
                <a:latin typeface="黑体" panose="02010609060101010101" charset="-122"/>
                <a:ea typeface="黑体" panose="02010609060101010101" charset="-122"/>
                <a:sym typeface="+mn-lt"/>
              </a:rPr>
              <a:t>）来上网的。</a:t>
            </a:r>
            <a:endParaRPr lang="zh-CN" altLang="en-US" dirty="0">
              <a:latin typeface="黑体" panose="02010609060101010101" charset="-122"/>
              <a:ea typeface="黑体" panose="02010609060101010101" charset="-122"/>
              <a:sym typeface="+mn-lt"/>
            </a:endParaRPr>
          </a:p>
          <a:p>
            <a:pPr marL="342900" lvl="0" indent="-342900" eaLnBrk="1" hangingPunct="1">
              <a:lnSpc>
                <a:spcPct val="150000"/>
              </a:lnSpc>
            </a:pPr>
            <a:r>
              <a:rPr>
                <a:latin typeface="黑体" panose="02010609060101010101" charset="-122"/>
                <a:ea typeface="黑体" panose="02010609060101010101" charset="-122"/>
                <a:sym typeface="+mn-lt"/>
              </a:rPr>
              <a:t>为了不影响正常用户的正常体验，又不影响残障人士的正常使用，</a:t>
            </a: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提供了</a:t>
            </a:r>
            <a:r>
              <a:rPr lang="en-US" altLang="zh-CN">
                <a:latin typeface="黑体" panose="02010609060101010101" charset="-122"/>
                <a:ea typeface="黑体" panose="02010609060101010101" charset="-122"/>
                <a:sym typeface="+mn-lt"/>
              </a:rPr>
              <a:t>.sr-only</a:t>
            </a:r>
            <a:r>
              <a:rPr>
                <a:latin typeface="黑体" panose="02010609060101010101" charset="-122"/>
                <a:ea typeface="黑体" panose="02010609060101010101" charset="-122"/>
                <a:sym typeface="+mn-lt"/>
              </a:rPr>
              <a:t>类来解决这个问题。</a:t>
            </a:r>
            <a:endParaRPr>
              <a:latin typeface="黑体" panose="02010609060101010101" charset="-122"/>
              <a:ea typeface="黑体" panose="02010609060101010101" charset="-122"/>
              <a:sym typeface="+mn-lt"/>
            </a:endParaRPr>
          </a:p>
          <a:p>
            <a:pPr marL="342900" lvl="0" indent="-342900" eaLnBrk="1" hangingPunct="1">
              <a:lnSpc>
                <a:spcPct val="150000"/>
              </a:lnSpc>
            </a:pPr>
            <a:r>
              <a:rPr>
                <a:solidFill>
                  <a:srgbClr val="0070C0"/>
                </a:solidFill>
                <a:ea typeface="黑体" panose="02010609060101010101" charset="-122"/>
                <a:sym typeface="+mn-lt"/>
              </a:rPr>
              <a:t>&lt;div class="</a:t>
            </a:r>
            <a:r>
              <a:rPr lang="en-US" altLang="zh-CN">
                <a:solidFill>
                  <a:srgbClr val="FF0000"/>
                </a:solidFill>
                <a:ea typeface="黑体" panose="02010609060101010101" charset="-122"/>
                <a:sym typeface="+mn-lt"/>
              </a:rPr>
              <a:t>sr-only</a:t>
            </a:r>
            <a:r>
              <a:rPr>
                <a:solidFill>
                  <a:srgbClr val="0070C0"/>
                </a:solidFill>
                <a:ea typeface="黑体" panose="02010609060101010101" charset="-122"/>
                <a:sym typeface="+mn-lt"/>
              </a:rPr>
              <a:t>"&gt;我只会在屏幕阅读器上出现，其它设备上看不见我&lt;/div&gt;</a:t>
            </a:r>
            <a:endParaRPr lang="zh-CN" altLang="en-US" dirty="0">
              <a:solidFill>
                <a:srgbClr val="0070C0"/>
              </a:solidFill>
              <a:ea typeface="黑体" panose="02010609060101010101" charset="-122"/>
              <a:sym typeface="+mn-lt"/>
            </a:endParaRPr>
          </a:p>
          <a:p>
            <a:pPr marL="342900" lvl="0" indent="-342900" eaLnBrk="1" hangingPunct="1">
              <a:lnSpc>
                <a:spcPct val="150000"/>
              </a:lnSpc>
            </a:pP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辅助类</a:t>
            </a:r>
            <a:endParaRPr lang="zh-CN" altLang="en-US" dirty="0"/>
          </a:p>
        </p:txBody>
      </p:sp>
      <p:sp>
        <p:nvSpPr>
          <p:cNvPr id="5" name="内容占位符 4"/>
          <p:cNvSpPr>
            <a:spLocks noGrp="1"/>
          </p:cNvSpPr>
          <p:nvPr>
            <p:ph idx="1"/>
          </p:nvPr>
        </p:nvSpPr>
        <p:spPr>
          <a:xfrm>
            <a:off x="710565" y="1235074"/>
            <a:ext cx="10725785" cy="5146254"/>
          </a:xfrm>
        </p:spPr>
        <p:txBody>
          <a:bodyPr/>
          <a:lstStyle/>
          <a:p>
            <a:pPr marL="342900" lvl="0" indent="-342900" eaLnBrk="1" hangingPunct="1">
              <a:lnSpc>
                <a:spcPct val="150000"/>
              </a:lnSpc>
            </a:pPr>
            <a:r>
              <a:rPr lang="en-US" altLang="zh-CN">
                <a:latin typeface="黑体" panose="02010609060101010101" charset="-122"/>
                <a:ea typeface="黑体" panose="02010609060101010101" charset="-122"/>
                <a:sym typeface="+mn-lt"/>
              </a:rPr>
              <a:t>     </a:t>
            </a:r>
            <a:r>
              <a:rPr>
                <a:latin typeface="黑体" panose="02010609060101010101" charset="-122"/>
                <a:ea typeface="黑体" panose="02010609060101010101" charset="-122"/>
                <a:sym typeface="+mn-lt"/>
              </a:rPr>
              <a:t>为了方便移动设备的页面开发工作，利用媒体查询功能并使用这些工具类可以方便地针对不同设备展示或隐藏页面内容。灵活运用响应式工具类，就可以避免为同一个页面写多套样式。下图</a:t>
            </a:r>
            <a:r>
              <a:rPr lang="en-US" altLang="zh-CN">
                <a:ea typeface="黑体" panose="02010609060101010101" charset="-122"/>
                <a:sym typeface="+mn-lt"/>
              </a:rPr>
              <a:t>*</a:t>
            </a:r>
            <a:r>
              <a:rPr>
                <a:ea typeface="黑体" panose="02010609060101010101" charset="-122"/>
                <a:sym typeface="+mn-lt"/>
              </a:rPr>
              <a:t>的取值可以是 </a:t>
            </a:r>
            <a:r>
              <a:rPr lang="en-US" altLang="zh-CN">
                <a:ea typeface="黑体" panose="02010609060101010101" charset="-122"/>
                <a:sym typeface="+mn-lt"/>
              </a:rPr>
              <a:t>block</a:t>
            </a:r>
            <a:r>
              <a:rPr>
                <a:ea typeface="黑体" panose="02010609060101010101" charset="-122"/>
                <a:sym typeface="+mn-lt"/>
              </a:rPr>
              <a:t>，</a:t>
            </a:r>
            <a:r>
              <a:rPr lang="en-US" altLang="zh-CN">
                <a:ea typeface="黑体" panose="02010609060101010101" charset="-122"/>
                <a:sym typeface="+mn-lt"/>
              </a:rPr>
              <a:t>inline-block</a:t>
            </a:r>
            <a:r>
              <a:rPr>
                <a:ea typeface="黑体" panose="02010609060101010101" charset="-122"/>
                <a:sym typeface="+mn-lt"/>
              </a:rPr>
              <a:t>，</a:t>
            </a:r>
            <a:r>
              <a:rPr lang="en-US" altLang="zh-CN">
                <a:ea typeface="黑体" panose="02010609060101010101" charset="-122"/>
                <a:sym typeface="+mn-lt"/>
              </a:rPr>
              <a:t>inline</a:t>
            </a:r>
            <a:endParaRPr lang="en-US" altLang="zh-CN" dirty="0">
              <a:ea typeface="黑体" panose="02010609060101010101" charset="-122"/>
              <a:sym typeface="+mn-lt"/>
            </a:endParaRPr>
          </a:p>
          <a:p>
            <a:pPr marL="342900" lvl="0" indent="-342900" eaLnBrk="1" hangingPunct="1">
              <a:lnSpc>
                <a:spcPct val="150000"/>
              </a:lnSpc>
            </a:pPr>
            <a:endParaRPr lang="zh-CN" altLang="en-US">
              <a:latin typeface="黑体" panose="02010609060101010101" charset="-122"/>
              <a:ea typeface="黑体" panose="02010609060101010101" charset="-122"/>
              <a:sym typeface="+mn-lt"/>
            </a:endParaRPr>
          </a:p>
          <a:p>
            <a:pPr marL="342900" lvl="0" indent="-342900" eaLnBrk="1" hangingPunct="1">
              <a:lnSpc>
                <a:spcPct val="150000"/>
              </a:lnSpc>
            </a:pP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2" name="文本框 1"/>
          <p:cNvSpPr txBox="1"/>
          <p:nvPr/>
        </p:nvSpPr>
        <p:spPr>
          <a:xfrm>
            <a:off x="5547360" y="3244850"/>
            <a:ext cx="1097280" cy="368300"/>
          </a:xfrm>
          <a:prstGeom prst="rect">
            <a:avLst/>
          </a:prstGeom>
          <a:noFill/>
        </p:spPr>
        <p:txBody>
          <a:bodyPr wrap="none" rtlCol="0" anchor="t">
            <a:spAutoFit/>
          </a:bodyPr>
          <a:lstStyle/>
          <a:p>
            <a:r>
              <a:rPr lang="zh-CN" altLang="en-US">
                <a:ea typeface="黑体" panose="02010609060101010101" charset="-122"/>
                <a:sym typeface="+mn-lt"/>
              </a:rPr>
              <a:t>栅格系统</a:t>
            </a:r>
            <a:endParaRPr lang="zh-CN" altLang="en-US"/>
          </a:p>
        </p:txBody>
      </p:sp>
      <p:pic>
        <p:nvPicPr>
          <p:cNvPr id="45062" name="图片 7"/>
          <p:cNvPicPr>
            <a:picLocks noChangeAspect="1"/>
          </p:cNvPicPr>
          <p:nvPr/>
        </p:nvPicPr>
        <p:blipFill>
          <a:blip r:embed="rId1"/>
          <a:stretch>
            <a:fillRect/>
          </a:stretch>
        </p:blipFill>
        <p:spPr>
          <a:xfrm>
            <a:off x="1027430" y="1991360"/>
            <a:ext cx="10038715" cy="4293235"/>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ctrTitle"/>
          </p:nvPr>
        </p:nvSpPr>
        <p:spPr>
          <a:xfrm>
            <a:off x="997200" y="2516400"/>
            <a:ext cx="7403056" cy="888365"/>
          </a:xfrm>
          <a:ln>
            <a:noFill/>
          </a:ln>
        </p:spPr>
        <p:txBody>
          <a:bodyPr/>
          <a:lstStyle/>
          <a:p>
            <a:pPr algn="l"/>
            <a:r>
              <a:rPr kumimoji="1" lang="zh-CN" altLang="en-US" b="0" dirty="0" smtClean="0">
                <a:latin typeface="微软雅黑" panose="020B0503020204020204" pitchFamily="34" charset="-122"/>
              </a:rPr>
              <a:t>第</a:t>
            </a:r>
            <a:r>
              <a:rPr lang="en-US" altLang="zh-CN" b="0" dirty="0">
                <a:latin typeface="微软雅黑" panose="020B0503020204020204" pitchFamily="34" charset="-122"/>
              </a:rPr>
              <a:t>1</a:t>
            </a:r>
            <a:r>
              <a:rPr kumimoji="1" lang="zh-CN" altLang="en-US" b="0" dirty="0" smtClean="0">
                <a:latin typeface="微软雅黑" panose="020B0503020204020204" pitchFamily="34" charset="-122"/>
              </a:rPr>
              <a:t>章 Bootstrap入门</a:t>
            </a:r>
            <a:endParaRPr kumimoji="1" lang="en-US" altLang="zh-CN" b="0" dirty="0" smtClean="0">
              <a:latin typeface="微软雅黑" panose="020B0503020204020204" pitchFamily="34" charset="-122"/>
            </a:endParaRPr>
          </a:p>
        </p:txBody>
      </p:sp>
      <p:sp>
        <p:nvSpPr>
          <p:cNvPr id="2" name="文本占位符 1"/>
          <p:cNvSpPr>
            <a:spLocks noGrp="1"/>
          </p:cNvSpPr>
          <p:nvPr>
            <p:ph type="body" sz="quarter" idx="10"/>
          </p:nvPr>
        </p:nvSpPr>
        <p:spPr>
          <a:xfrm>
            <a:off x="3431704" y="3356992"/>
            <a:ext cx="4680520" cy="648072"/>
          </a:xfrm>
        </p:spPr>
        <p:txBody>
          <a:bodyPr/>
          <a:lstStyle/>
          <a:p>
            <a:pPr algn="l"/>
            <a:r>
              <a:rPr lang="zh-CN" altLang="en-US" sz="2000" dirty="0"/>
              <a:t>华清远见</a:t>
            </a:r>
            <a:r>
              <a:rPr lang="en-US" altLang="zh-CN" sz="2000" dirty="0"/>
              <a:t>-</a:t>
            </a:r>
            <a:r>
              <a:rPr lang="zh-CN" altLang="en-US" sz="2000" dirty="0" smtClean="0"/>
              <a:t>成都中心</a:t>
            </a:r>
            <a:endParaRPr lang="zh-CN" alt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ctrTitle"/>
          </p:nvPr>
        </p:nvSpPr>
        <p:spPr>
          <a:xfrm>
            <a:off x="997200" y="2516400"/>
            <a:ext cx="8411168" cy="888365"/>
          </a:xfrm>
          <a:ln>
            <a:noFill/>
          </a:ln>
        </p:spPr>
        <p:txBody>
          <a:bodyPr/>
          <a:lstStyle/>
          <a:p>
            <a:pPr algn="l"/>
            <a:r>
              <a:rPr kumimoji="1" lang="zh-CN" altLang="en-US" b="0" dirty="0" smtClean="0">
                <a:latin typeface="微软雅黑" panose="020B0503020204020204" pitchFamily="34" charset="-122"/>
              </a:rPr>
              <a:t>第</a:t>
            </a:r>
            <a:r>
              <a:rPr lang="en-US" altLang="zh-CN" b="0" dirty="0" smtClean="0">
                <a:latin typeface="微软雅黑" panose="020B0503020204020204" pitchFamily="34" charset="-122"/>
              </a:rPr>
              <a:t>3</a:t>
            </a:r>
            <a:r>
              <a:rPr kumimoji="1" lang="zh-CN" altLang="en-US" b="0" dirty="0" smtClean="0">
                <a:latin typeface="微软雅黑" panose="020B0503020204020204" pitchFamily="34" charset="-122"/>
              </a:rPr>
              <a:t>章 Bootstrap常用组件</a:t>
            </a:r>
            <a:endParaRPr kumimoji="1" lang="en-US" altLang="zh-CN" b="0" dirty="0" smtClean="0">
              <a:latin typeface="微软雅黑" panose="020B0503020204020204" pitchFamily="34" charset="-122"/>
            </a:endParaRPr>
          </a:p>
        </p:txBody>
      </p:sp>
      <p:sp>
        <p:nvSpPr>
          <p:cNvPr id="2" name="文本占位符 1"/>
          <p:cNvSpPr>
            <a:spLocks noGrp="1"/>
          </p:cNvSpPr>
          <p:nvPr>
            <p:ph type="body" sz="quarter" idx="10"/>
          </p:nvPr>
        </p:nvSpPr>
        <p:spPr>
          <a:xfrm>
            <a:off x="3431704" y="3356992"/>
            <a:ext cx="4680520" cy="648072"/>
          </a:xfrm>
        </p:spPr>
        <p:txBody>
          <a:bodyPr/>
          <a:lstStyle/>
          <a:p>
            <a:pPr algn="l"/>
            <a:r>
              <a:rPr lang="zh-CN" altLang="en-US" sz="2000" dirty="0"/>
              <a:t>华清远见</a:t>
            </a:r>
            <a:r>
              <a:rPr lang="en-US" altLang="zh-CN" sz="2000" dirty="0"/>
              <a:t>-</a:t>
            </a:r>
            <a:r>
              <a:rPr lang="zh-CN" altLang="en-US" sz="2000" dirty="0" smtClean="0"/>
              <a:t>成都中心</a:t>
            </a:r>
            <a:endParaRPr lang="zh-CN" altLang="en-U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Bootstrap</a:t>
            </a:r>
            <a:r>
              <a:rPr>
                <a:sym typeface="+mn-ea"/>
              </a:rPr>
              <a:t>常用组件</a:t>
            </a:r>
            <a:endParaRPr lang="zh-CN" altLang="en-US" dirty="0"/>
          </a:p>
        </p:txBody>
      </p:sp>
      <p:sp>
        <p:nvSpPr>
          <p:cNvPr id="5" name="文本占位符 4"/>
          <p:cNvSpPr>
            <a:spLocks noGrp="1"/>
          </p:cNvSpPr>
          <p:nvPr>
            <p:ph type="body" sz="half" idx="13"/>
          </p:nvPr>
        </p:nvSpPr>
        <p:spPr/>
        <p:txBody>
          <a:bodyPr/>
          <a:lstStyle/>
          <a:p>
            <a:r>
              <a:rPr lang="zh-CN" altLang="en-US" dirty="0" smtClean="0"/>
              <a:t>目录</a:t>
            </a:r>
            <a:endParaRPr lang="zh-CN" altLang="en-US" dirty="0"/>
          </a:p>
        </p:txBody>
      </p:sp>
      <p:sp>
        <p:nvSpPr>
          <p:cNvPr id="8" name="文本占位符 7"/>
          <p:cNvSpPr>
            <a:spLocks noGrp="1"/>
          </p:cNvSpPr>
          <p:nvPr>
            <p:ph type="body" sz="quarter" idx="15"/>
          </p:nvPr>
        </p:nvSpPr>
        <p:spPr>
          <a:xfrm>
            <a:off x="4208400" y="2365876"/>
            <a:ext cx="5247005" cy="330200"/>
          </a:xfrm>
        </p:spPr>
        <p:txBody>
          <a:bodyPr/>
          <a:lstStyle/>
          <a:p>
            <a:r>
              <a:rPr>
                <a:ea typeface="黑体" panose="02010609060101010101" charset="-122"/>
                <a:sym typeface="+mn-lt"/>
              </a:rPr>
              <a:t>输入框组</a:t>
            </a:r>
            <a:endParaRPr lang="zh-CN" altLang="en-US" dirty="0"/>
          </a:p>
        </p:txBody>
      </p:sp>
      <p:sp>
        <p:nvSpPr>
          <p:cNvPr id="9" name="文本占位符 8"/>
          <p:cNvSpPr>
            <a:spLocks noGrp="1"/>
          </p:cNvSpPr>
          <p:nvPr>
            <p:ph type="body" sz="quarter" idx="16"/>
          </p:nvPr>
        </p:nvSpPr>
        <p:spPr>
          <a:xfrm>
            <a:off x="4208400" y="1835914"/>
            <a:ext cx="5247005" cy="330200"/>
          </a:xfrm>
        </p:spPr>
        <p:txBody>
          <a:bodyPr/>
          <a:lstStyle/>
          <a:p>
            <a:r>
              <a:rPr>
                <a:ea typeface="黑体" panose="02010609060101010101" charset="-122"/>
                <a:sym typeface="+mn-lt"/>
              </a:rPr>
              <a:t>按钮组</a:t>
            </a:r>
            <a:endParaRPr lang="zh-CN" altLang="en-US" dirty="0" smtClean="0"/>
          </a:p>
        </p:txBody>
      </p:sp>
      <p:sp>
        <p:nvSpPr>
          <p:cNvPr id="10" name="文本占位符 9"/>
          <p:cNvSpPr>
            <a:spLocks noGrp="1"/>
          </p:cNvSpPr>
          <p:nvPr>
            <p:ph type="body" sz="quarter" idx="21"/>
          </p:nvPr>
        </p:nvSpPr>
        <p:spPr>
          <a:xfrm>
            <a:off x="4208145" y="793750"/>
            <a:ext cx="5247005" cy="330200"/>
          </a:xfrm>
        </p:spPr>
        <p:txBody>
          <a:bodyPr/>
          <a:lstStyle/>
          <a:p>
            <a:r>
              <a:rPr>
                <a:ea typeface="黑体" panose="02010609060101010101" charset="-122"/>
                <a:sym typeface="+mn-lt"/>
              </a:rPr>
              <a:t>字体图标</a:t>
            </a:r>
            <a:endParaRPr lang="zh-CN" altLang="en-US" dirty="0"/>
          </a:p>
        </p:txBody>
      </p:sp>
      <p:sp>
        <p:nvSpPr>
          <p:cNvPr id="7" name="文本占位符 7"/>
          <p:cNvSpPr>
            <a:spLocks noGrp="1"/>
          </p:cNvSpPr>
          <p:nvPr>
            <p:ph type="body" sz="quarter" idx="15"/>
          </p:nvPr>
        </p:nvSpPr>
        <p:spPr>
          <a:xfrm>
            <a:off x="4208400" y="2831326"/>
            <a:ext cx="5247005" cy="330200"/>
          </a:xfrm>
        </p:spPr>
        <p:txBody>
          <a:bodyPr/>
          <a:lstStyle/>
          <a:p>
            <a:r>
              <a:rPr>
                <a:ea typeface="黑体" panose="02010609060101010101" charset="-122"/>
                <a:sym typeface="+mn-lt"/>
              </a:rPr>
              <a:t>表单组</a:t>
            </a:r>
            <a:endParaRPr lang="zh-CN" altLang="en-US" dirty="0"/>
          </a:p>
        </p:txBody>
      </p:sp>
      <p:sp>
        <p:nvSpPr>
          <p:cNvPr id="11" name="文本占位符 7"/>
          <p:cNvSpPr>
            <a:spLocks noGrp="1"/>
          </p:cNvSpPr>
          <p:nvPr>
            <p:ph type="body" sz="quarter" idx="15"/>
          </p:nvPr>
        </p:nvSpPr>
        <p:spPr>
          <a:xfrm>
            <a:off x="4208400" y="3263880"/>
            <a:ext cx="5247005" cy="330200"/>
          </a:xfrm>
        </p:spPr>
        <p:txBody>
          <a:bodyPr/>
          <a:lstStyle/>
          <a:p>
            <a:r>
              <a:rPr>
                <a:ea typeface="黑体" panose="02010609060101010101" charset="-122"/>
                <a:sym typeface="+mn-lt"/>
              </a:rPr>
              <a:t>导航</a:t>
            </a:r>
            <a:endParaRPr lang="zh-CN" altLang="en-US" dirty="0"/>
          </a:p>
        </p:txBody>
      </p:sp>
      <p:sp>
        <p:nvSpPr>
          <p:cNvPr id="12" name="文本占位符 8"/>
          <p:cNvSpPr>
            <a:spLocks noGrp="1"/>
          </p:cNvSpPr>
          <p:nvPr>
            <p:ph type="body" sz="quarter" idx="16"/>
          </p:nvPr>
        </p:nvSpPr>
        <p:spPr>
          <a:xfrm>
            <a:off x="4208400" y="1287795"/>
            <a:ext cx="5247005" cy="330200"/>
          </a:xfrm>
        </p:spPr>
        <p:txBody>
          <a:bodyPr/>
          <a:lstStyle/>
          <a:p>
            <a:r>
              <a:rPr>
                <a:ea typeface="黑体" panose="02010609060101010101" charset="-122"/>
                <a:sym typeface="+mn-lt"/>
              </a:rPr>
              <a:t>下拉菜单</a:t>
            </a:r>
            <a:endParaRPr lang="zh-CN" altLang="en-US" dirty="0" smtClean="0"/>
          </a:p>
        </p:txBody>
      </p:sp>
      <p:sp>
        <p:nvSpPr>
          <p:cNvPr id="2" name="文本占位符 7"/>
          <p:cNvSpPr>
            <a:spLocks noGrp="1"/>
          </p:cNvSpPr>
          <p:nvPr/>
        </p:nvSpPr>
        <p:spPr>
          <a:xfrm>
            <a:off x="4208400" y="3746480"/>
            <a:ext cx="5247005" cy="330200"/>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r>
              <a:rPr>
                <a:ea typeface="黑体" panose="02010609060101010101" charset="-122"/>
                <a:sym typeface="+mn-lt"/>
              </a:rPr>
              <a:t>面包屑</a:t>
            </a:r>
            <a:endParaRPr lang="zh-CN" altLang="en-US" dirty="0"/>
          </a:p>
        </p:txBody>
      </p:sp>
      <p:sp>
        <p:nvSpPr>
          <p:cNvPr id="3" name="文本占位符 7"/>
          <p:cNvSpPr>
            <a:spLocks noGrp="1"/>
          </p:cNvSpPr>
          <p:nvPr/>
        </p:nvSpPr>
        <p:spPr>
          <a:xfrm>
            <a:off x="4208400" y="4233525"/>
            <a:ext cx="5247005" cy="330200"/>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r>
              <a:rPr>
                <a:ea typeface="黑体" panose="02010609060101010101" charset="-122"/>
                <a:sym typeface="+mn-lt"/>
              </a:rPr>
              <a:t>分页</a:t>
            </a:r>
            <a:endParaRPr lang="zh-CN" altLang="en-US" dirty="0"/>
          </a:p>
        </p:txBody>
      </p:sp>
      <p:sp>
        <p:nvSpPr>
          <p:cNvPr id="6" name="文本占位符 7"/>
          <p:cNvSpPr>
            <a:spLocks noGrp="1"/>
          </p:cNvSpPr>
          <p:nvPr/>
        </p:nvSpPr>
        <p:spPr>
          <a:xfrm>
            <a:off x="4208400" y="4689455"/>
            <a:ext cx="5247005" cy="330200"/>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r>
              <a:rPr>
                <a:ea typeface="黑体" panose="02010609060101010101" charset="-122"/>
                <a:sym typeface="+mn-lt"/>
              </a:rPr>
              <a:t>缩略图</a:t>
            </a:r>
            <a:endParaRPr lang="zh-CN" altLang="en-US" dirty="0"/>
          </a:p>
        </p:txBody>
      </p:sp>
      <p:sp>
        <p:nvSpPr>
          <p:cNvPr id="13" name="文本占位符 7"/>
          <p:cNvSpPr>
            <a:spLocks noGrp="1"/>
          </p:cNvSpPr>
          <p:nvPr/>
        </p:nvSpPr>
        <p:spPr>
          <a:xfrm>
            <a:off x="4208400" y="5558770"/>
            <a:ext cx="5247005" cy="330200"/>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r>
              <a:rPr>
                <a:ea typeface="黑体" panose="02010609060101010101" charset="-122"/>
                <a:sym typeface="+mn-lt"/>
              </a:rPr>
              <a:t>媒体对象</a:t>
            </a:r>
            <a:endParaRPr lang="zh-CN" altLang="en-US" dirty="0"/>
          </a:p>
        </p:txBody>
      </p:sp>
      <p:sp>
        <p:nvSpPr>
          <p:cNvPr id="15" name="文本占位符 7"/>
          <p:cNvSpPr>
            <a:spLocks noGrp="1"/>
          </p:cNvSpPr>
          <p:nvPr/>
        </p:nvSpPr>
        <p:spPr>
          <a:xfrm>
            <a:off x="4208400" y="5146020"/>
            <a:ext cx="5247005" cy="330200"/>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r>
              <a:rPr>
                <a:ea typeface="黑体" panose="02010609060101010101" charset="-122"/>
                <a:sym typeface="+mn-lt"/>
              </a:rPr>
              <a:t>进度条</a:t>
            </a:r>
            <a:endParaRPr lang="zh-CN" altLang="en-US" dirty="0"/>
          </a:p>
        </p:txBody>
      </p:sp>
      <p:sp>
        <p:nvSpPr>
          <p:cNvPr id="16" name="文本占位符 7"/>
          <p:cNvSpPr>
            <a:spLocks noGrp="1"/>
          </p:cNvSpPr>
          <p:nvPr/>
        </p:nvSpPr>
        <p:spPr>
          <a:xfrm>
            <a:off x="4208400" y="5975330"/>
            <a:ext cx="5247005" cy="330200"/>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r>
              <a:rPr>
                <a:ea typeface="黑体" panose="02010609060101010101" charset="-122"/>
                <a:sym typeface="+mn-lt"/>
              </a:rPr>
              <a:t>列表组</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字体图标</a:t>
            </a:r>
            <a:endParaRPr lang="zh-CN" altLang="en-US" dirty="0"/>
          </a:p>
        </p:txBody>
      </p:sp>
      <p:sp>
        <p:nvSpPr>
          <p:cNvPr id="5" name="内容占位符 4"/>
          <p:cNvSpPr>
            <a:spLocks noGrp="1"/>
          </p:cNvSpPr>
          <p:nvPr>
            <p:ph idx="1"/>
          </p:nvPr>
        </p:nvSpPr>
        <p:spPr>
          <a:xfrm>
            <a:off x="710565" y="1235074"/>
            <a:ext cx="10725785" cy="5146254"/>
          </a:xfrm>
        </p:spPr>
        <p:txBody>
          <a:bodyPr/>
          <a:lstStyle/>
          <a:p>
            <a:r>
              <a:rPr>
                <a:ea typeface="黑体" panose="02010609060101010101" charset="-122"/>
                <a:sym typeface="+mn-lt"/>
              </a:rPr>
              <a:t>很多组件都会用到</a:t>
            </a:r>
            <a:r>
              <a:rPr lang="en-US" altLang="zh-CN">
                <a:ea typeface="黑体" panose="02010609060101010101" charset="-122"/>
                <a:sym typeface="+mn-lt"/>
              </a:rPr>
              <a:t>bootstrap.js</a:t>
            </a:r>
            <a:r>
              <a:rPr>
                <a:ea typeface="黑体" panose="02010609060101010101" charset="-122"/>
                <a:sym typeface="+mn-lt"/>
              </a:rPr>
              <a:t>以及</a:t>
            </a:r>
            <a:r>
              <a:rPr lang="en-US" altLang="zh-CN">
                <a:ea typeface="黑体" panose="02010609060101010101" charset="-122"/>
                <a:sym typeface="+mn-lt"/>
              </a:rPr>
              <a:t>jQuery.js</a:t>
            </a:r>
            <a:r>
              <a:rPr>
                <a:ea typeface="黑体" panose="02010609060101010101" charset="-122"/>
                <a:sym typeface="+mn-lt"/>
              </a:rPr>
              <a:t>，因此需要先引入它们：</a:t>
            </a:r>
            <a:endParaRPr lang="en-US" altLang="zh-CN" dirty="0" smtClean="0">
              <a:solidFill>
                <a:schemeClr val="tx1">
                  <a:lumMod val="95000"/>
                  <a:lumOff val="5000"/>
                </a:schemeClr>
              </a:solidFill>
            </a:endParaRPr>
          </a:p>
          <a:p>
            <a:pPr marL="0" lvl="0" indent="0" eaLnBrk="1" hangingPunct="1">
              <a:lnSpc>
                <a:spcPct val="150000"/>
              </a:lnSpc>
              <a:spcBef>
                <a:spcPct val="0"/>
              </a:spcBef>
              <a:buNone/>
            </a:pPr>
            <a:r>
              <a:rPr>
                <a:solidFill>
                  <a:srgbClr val="0070C0"/>
                </a:solidFill>
                <a:ea typeface="黑体" panose="02010609060101010101" charset="-122"/>
                <a:sym typeface="+mn-lt"/>
              </a:rPr>
              <a:t>&lt;script src="http://apps.bdimg.com/libs/jquery/1.11.1/jquery.js"&gt;&lt;/script&gt;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&lt;script src='https://cdn.bootcss.com/bootstrap/3.3.7/js/bootstrap.min.js'&gt;&lt;/script&gt;</a:t>
            </a:r>
            <a:endParaRPr lang="zh-CN" altLang="en-US" dirty="0">
              <a:solidFill>
                <a:srgbClr val="0070C0"/>
              </a:solidFill>
              <a:ea typeface="黑体" panose="02010609060101010101" charset="-122"/>
              <a:sym typeface="+mn-lt"/>
            </a:endParaRPr>
          </a:p>
          <a:p>
            <a:pPr marL="342900" lvl="0" indent="-342900" eaLnBrk="1" hangingPunct="1">
              <a:lnSpc>
                <a:spcPct val="150000"/>
              </a:lnSpc>
            </a:pPr>
            <a:r>
              <a:rPr b="1">
                <a:latin typeface="黑体" panose="02010609060101010101" charset="-122"/>
                <a:ea typeface="黑体" panose="02010609060101010101" charset="-122"/>
                <a:sym typeface="+mn-lt"/>
              </a:rPr>
              <a:t>字体图标 Glyphicons</a:t>
            </a:r>
            <a:endParaRPr lang="zh-CN" altLang="en-US" b="1" dirty="0">
              <a:latin typeface="黑体" panose="02010609060101010101" charset="-122"/>
              <a:ea typeface="黑体" panose="02010609060101010101" charset="-122"/>
              <a:sym typeface="+mn-lt"/>
            </a:endParaRPr>
          </a:p>
          <a:p>
            <a:pPr marL="342900" lvl="0" indent="-342900" eaLnBrk="1" hangingPunct="1">
              <a:lnSpc>
                <a:spcPct val="150000"/>
              </a:lnSpc>
            </a:pPr>
            <a:r>
              <a:rPr b="1">
                <a:latin typeface="黑体" panose="02010609060101010101" charset="-122"/>
                <a:ea typeface="黑体" panose="02010609060101010101" charset="-122"/>
                <a:sym typeface="+mn-lt"/>
              </a:rPr>
              <a:t>和</a:t>
            </a:r>
            <a:r>
              <a:rPr lang="en-US" altLang="zh-CN" b="1">
                <a:latin typeface="黑体" panose="02010609060101010101" charset="-122"/>
                <a:ea typeface="黑体" panose="02010609060101010101" charset="-122"/>
                <a:sym typeface="+mn-lt"/>
              </a:rPr>
              <a:t>HTML</a:t>
            </a:r>
            <a:r>
              <a:rPr b="1">
                <a:latin typeface="黑体" panose="02010609060101010101" charset="-122"/>
                <a:ea typeface="黑体" panose="02010609060101010101" charset="-122"/>
                <a:sym typeface="+mn-lt"/>
              </a:rPr>
              <a:t>的字符实体的图形类似，但是</a:t>
            </a:r>
            <a:r>
              <a:rPr lang="en-US" altLang="zh-CN" b="1">
                <a:latin typeface="黑体" panose="02010609060101010101" charset="-122"/>
                <a:ea typeface="黑体" panose="02010609060101010101" charset="-122"/>
                <a:sym typeface="+mn-lt"/>
              </a:rPr>
              <a:t>Bootstrap</a:t>
            </a:r>
            <a:r>
              <a:rPr b="1">
                <a:latin typeface="黑体" panose="02010609060101010101" charset="-122"/>
                <a:ea typeface="黑体" panose="02010609060101010101" charset="-122"/>
                <a:sym typeface="+mn-lt"/>
              </a:rPr>
              <a:t>中的字体图标的样式更加丰富。一共包含250多个字体图标，它们都来自 Glyphicon Halflings。</a:t>
            </a:r>
            <a:endParaRPr b="1">
              <a:latin typeface="黑体" panose="02010609060101010101" charset="-122"/>
              <a:ea typeface="黑体" panose="02010609060101010101" charset="-122"/>
              <a:sym typeface="+mn-lt"/>
            </a:endParaRPr>
          </a:p>
          <a:p>
            <a:pPr marL="342900" lvl="0" indent="-342900" eaLnBrk="1" hangingPunct="1">
              <a:lnSpc>
                <a:spcPct val="150000"/>
              </a:lnSpc>
            </a:pPr>
            <a:endParaRPr lang="zh-CN" altLang="en-US" dirty="0">
              <a:solidFill>
                <a:srgbClr val="0070C0"/>
              </a:solidFill>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pic>
        <p:nvPicPr>
          <p:cNvPr id="8196" name="图片 3"/>
          <p:cNvPicPr>
            <a:picLocks noChangeAspect="1"/>
          </p:cNvPicPr>
          <p:nvPr/>
        </p:nvPicPr>
        <p:blipFill>
          <a:blip r:embed="rId1"/>
          <a:stretch>
            <a:fillRect/>
          </a:stretch>
        </p:blipFill>
        <p:spPr>
          <a:xfrm>
            <a:off x="755015" y="3482975"/>
            <a:ext cx="9943465" cy="2715895"/>
          </a:xfrm>
          <a:prstGeom prst="rect">
            <a:avLst/>
          </a:prstGeom>
          <a:noFill/>
          <a:ln w="9525">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字体图标</a:t>
            </a:r>
            <a:endParaRPr lang="zh-CN" altLang="en-US" dirty="0"/>
          </a:p>
        </p:txBody>
      </p:sp>
      <p:sp>
        <p:nvSpPr>
          <p:cNvPr id="5" name="内容占位符 4"/>
          <p:cNvSpPr>
            <a:spLocks noGrp="1"/>
          </p:cNvSpPr>
          <p:nvPr>
            <p:ph idx="1"/>
          </p:nvPr>
        </p:nvSpPr>
        <p:spPr>
          <a:xfrm>
            <a:off x="710565" y="1235074"/>
            <a:ext cx="10725785" cy="5146254"/>
          </a:xfrm>
        </p:spPr>
        <p:txBody>
          <a:bodyPr/>
          <a:lstStyle/>
          <a:p>
            <a:r>
              <a:rPr lang="en-US" altLang="zh-CN" b="1">
                <a:latin typeface="黑体" panose="02010609060101010101" charset="-122"/>
                <a:ea typeface="黑体" panose="02010609060101010101" charset="-122"/>
                <a:sym typeface="+mn-lt"/>
              </a:rPr>
              <a:t>HTML</a:t>
            </a:r>
            <a:r>
              <a:rPr b="1">
                <a:latin typeface="黑体" panose="02010609060101010101" charset="-122"/>
                <a:ea typeface="黑体" panose="02010609060101010101" charset="-122"/>
                <a:sym typeface="+mn-lt"/>
              </a:rPr>
              <a:t>代码：</a:t>
            </a:r>
            <a:endParaRPr lang="zh-CN" altLang="en-US" b="1" dirty="0">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pPr marL="342900" lvl="0" indent="-342900" eaLnBrk="1" hangingPunct="1">
              <a:lnSpc>
                <a:spcPct val="150000"/>
              </a:lnSpc>
            </a:pPr>
            <a:r>
              <a:rPr sz="1600">
                <a:latin typeface="黑体" panose="02010609060101010101" charset="-122"/>
                <a:ea typeface="黑体" panose="02010609060101010101" charset="-122"/>
                <a:sym typeface="+mn-lt"/>
              </a:rPr>
              <a:t>字体图标使用注意事项</a:t>
            </a:r>
            <a:r>
              <a:rPr lang="en-US" altLang="zh-CN" sz="1600">
                <a:latin typeface="黑体" panose="02010609060101010101" charset="-122"/>
                <a:ea typeface="黑体" panose="02010609060101010101" charset="-122"/>
                <a:sym typeface="+mn-lt"/>
              </a:rPr>
              <a:t>:</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字体图标不能和其它元素混合使用</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只能用于内容为空的元素。</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为了防止图标被屏幕阅读器混淆 ，可以使用</a:t>
            </a:r>
            <a:r>
              <a:rPr lang="en-US" altLang="zh-CN" sz="1600">
                <a:latin typeface="黑体" panose="02010609060101010101" charset="-122"/>
                <a:ea typeface="黑体" panose="02010609060101010101" charset="-122"/>
                <a:sym typeface="+mn-lt"/>
              </a:rPr>
              <a:t>.area-      </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buNone/>
            </a:pPr>
            <a:r>
              <a:rPr lang="en-US" altLang="zh-CN" sz="1600">
                <a:latin typeface="黑体" panose="02010609060101010101" charset="-122"/>
                <a:ea typeface="黑体" panose="02010609060101010101" charset="-122"/>
                <a:sym typeface="+mn-lt"/>
              </a:rPr>
              <a:t>	hidden</a:t>
            </a:r>
            <a:r>
              <a:rPr sz="1600">
                <a:latin typeface="黑体" panose="02010609060101010101" charset="-122"/>
                <a:ea typeface="黑体" panose="02010609060101010101" charset="-122"/>
                <a:sym typeface="+mn-lt"/>
              </a:rPr>
              <a:t>属性为</a:t>
            </a:r>
            <a:r>
              <a:rPr lang="en-US" altLang="zh-CN" sz="1600">
                <a:latin typeface="黑体" panose="02010609060101010101" charset="-122"/>
                <a:ea typeface="黑体" panose="02010609060101010101" charset="-122"/>
                <a:sym typeface="+mn-lt"/>
              </a:rPr>
              <a:t>true</a:t>
            </a:r>
            <a:r>
              <a:rPr sz="1600">
                <a:latin typeface="黑体" panose="02010609060101010101" charset="-122"/>
                <a:ea typeface="黑体" panose="02010609060101010101" charset="-122"/>
                <a:sym typeface="+mn-lt"/>
              </a:rPr>
              <a:t>使其忽略图标。</a:t>
            </a:r>
            <a:endParaRPr lang="zh-CN" altLang="en-US" sz="1600" dirty="0">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p:txBody>
      </p:sp>
      <p:sp>
        <p:nvSpPr>
          <p:cNvPr id="9219" name="文本框 4"/>
          <p:cNvSpPr txBox="1"/>
          <p:nvPr/>
        </p:nvSpPr>
        <p:spPr>
          <a:xfrm>
            <a:off x="763270" y="2024063"/>
            <a:ext cx="8020050" cy="554037"/>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en-US" altLang="zh-CN" sz="2000">
                <a:solidFill>
                  <a:srgbClr val="0070C0"/>
                </a:solidFill>
                <a:ea typeface="黑体" panose="02010609060101010101" charset="-122"/>
                <a:sym typeface="+mn-lt"/>
              </a:rPr>
              <a:t> &lt;span class="</a:t>
            </a:r>
            <a:r>
              <a:rPr lang="en-US" altLang="zh-CN" sz="2000">
                <a:solidFill>
                  <a:srgbClr val="FF0000"/>
                </a:solidFill>
                <a:ea typeface="黑体" panose="02010609060101010101" charset="-122"/>
                <a:sym typeface="+mn-lt"/>
              </a:rPr>
              <a:t>glyphicon</a:t>
            </a:r>
            <a:r>
              <a:rPr lang="en-US" altLang="zh-CN" sz="2000">
                <a:solidFill>
                  <a:srgbClr val="0070C0"/>
                </a:solidFill>
                <a:ea typeface="黑体" panose="02010609060101010101" charset="-122"/>
                <a:sym typeface="+mn-lt"/>
              </a:rPr>
              <a:t> </a:t>
            </a:r>
            <a:r>
              <a:rPr lang="en-US" altLang="zh-CN" sz="2000">
                <a:solidFill>
                  <a:srgbClr val="FF0000"/>
                </a:solidFill>
                <a:ea typeface="黑体" panose="02010609060101010101" charset="-122"/>
                <a:sym typeface="+mn-lt"/>
              </a:rPr>
              <a:t>glyphicon-search</a:t>
            </a:r>
            <a:r>
              <a:rPr lang="en-US" altLang="zh-CN" sz="2000">
                <a:solidFill>
                  <a:srgbClr val="0070C0"/>
                </a:solidFill>
                <a:ea typeface="黑体" panose="02010609060101010101" charset="-122"/>
                <a:sym typeface="+mn-lt"/>
              </a:rPr>
              <a:t>"&gt;&lt;/span&gt;</a:t>
            </a:r>
            <a:endParaRPr lang="en-US" altLang="zh-CN" sz="2000">
              <a:solidFill>
                <a:srgbClr val="0070C0"/>
              </a:solidFill>
              <a:ea typeface="黑体" panose="02010609060101010101" charset="-122"/>
              <a:sym typeface="+mn-lt"/>
            </a:endParaRPr>
          </a:p>
        </p:txBody>
      </p:sp>
      <p:grpSp>
        <p:nvGrpSpPr>
          <p:cNvPr id="9220" name="组合 7"/>
          <p:cNvGrpSpPr/>
          <p:nvPr/>
        </p:nvGrpSpPr>
        <p:grpSpPr>
          <a:xfrm>
            <a:off x="2266950" y="2705100"/>
            <a:ext cx="836613" cy="1030288"/>
            <a:chOff x="0" y="0"/>
            <a:chExt cx="1318" cy="1625"/>
          </a:xfrm>
        </p:grpSpPr>
        <p:cxnSp>
          <p:nvCxnSpPr>
            <p:cNvPr id="9221" name="直接箭头连接符 5"/>
            <p:cNvCxnSpPr/>
            <p:nvPr/>
          </p:nvCxnSpPr>
          <p:spPr>
            <a:xfrm flipV="1">
              <a:off x="475" y="0"/>
              <a:ext cx="843" cy="754"/>
            </a:xfrm>
            <a:prstGeom prst="straightConnector1">
              <a:avLst/>
            </a:prstGeom>
            <a:ln w="12700" cap="flat" cmpd="sng">
              <a:solidFill>
                <a:schemeClr val="tx1"/>
              </a:solidFill>
              <a:prstDash val="solid"/>
              <a:headEnd type="none" w="med" len="med"/>
              <a:tailEnd type="arrow" w="med" len="med"/>
            </a:ln>
          </p:spPr>
        </p:cxnSp>
        <p:sp>
          <p:nvSpPr>
            <p:cNvPr id="9222" name="文本框 6"/>
            <p:cNvSpPr txBox="1"/>
            <p:nvPr/>
          </p:nvSpPr>
          <p:spPr>
            <a:xfrm>
              <a:off x="0" y="751"/>
              <a:ext cx="1098" cy="874"/>
            </a:xfrm>
            <a:prstGeom prst="rect">
              <a:avLst/>
            </a:prstGeom>
            <a:noFill/>
            <a:ln w="9525">
              <a:noFill/>
            </a:ln>
          </p:spPr>
          <p:txBody>
            <a:bodyPr wrap="none">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a:ea typeface="黑体" panose="02010609060101010101" charset="-122"/>
                  <a:sym typeface="+mn-lt"/>
                </a:rPr>
                <a:t>基类</a:t>
              </a:r>
              <a:endParaRPr lang="zh-CN" altLang="en-US" sz="2000">
                <a:ea typeface="黑体" panose="02010609060101010101" charset="-122"/>
                <a:sym typeface="+mn-lt"/>
              </a:endParaRPr>
            </a:p>
          </p:txBody>
        </p:sp>
      </p:grpSp>
      <p:grpSp>
        <p:nvGrpSpPr>
          <p:cNvPr id="9223" name="组合 8"/>
          <p:cNvGrpSpPr/>
          <p:nvPr/>
        </p:nvGrpSpPr>
        <p:grpSpPr>
          <a:xfrm>
            <a:off x="4307523" y="2577783"/>
            <a:ext cx="954087" cy="1135062"/>
            <a:chOff x="0" y="0"/>
            <a:chExt cx="1503" cy="1786"/>
          </a:xfrm>
        </p:grpSpPr>
        <p:cxnSp>
          <p:nvCxnSpPr>
            <p:cNvPr id="9224" name="直接箭头连接符 9"/>
            <p:cNvCxnSpPr/>
            <p:nvPr/>
          </p:nvCxnSpPr>
          <p:spPr>
            <a:xfrm flipV="1">
              <a:off x="475" y="0"/>
              <a:ext cx="30" cy="914"/>
            </a:xfrm>
            <a:prstGeom prst="straightConnector1">
              <a:avLst/>
            </a:prstGeom>
            <a:ln w="12700" cap="flat" cmpd="sng">
              <a:solidFill>
                <a:schemeClr val="tx1"/>
              </a:solidFill>
              <a:prstDash val="solid"/>
              <a:headEnd type="none" w="med" len="med"/>
              <a:tailEnd type="arrow" w="med" len="med"/>
            </a:ln>
          </p:spPr>
        </p:cxnSp>
        <p:sp>
          <p:nvSpPr>
            <p:cNvPr id="9225" name="文本框 10"/>
            <p:cNvSpPr txBox="1"/>
            <p:nvPr/>
          </p:nvSpPr>
          <p:spPr>
            <a:xfrm>
              <a:off x="0" y="914"/>
              <a:ext cx="1503" cy="872"/>
            </a:xfrm>
            <a:prstGeom prst="rect">
              <a:avLst/>
            </a:prstGeom>
            <a:noFill/>
            <a:ln w="9525">
              <a:noFill/>
            </a:ln>
          </p:spPr>
          <p:txBody>
            <a:bodyPr wrap="none">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a:ea typeface="黑体" panose="02010609060101010101" charset="-122"/>
                  <a:sym typeface="+mn-lt"/>
                </a:rPr>
                <a:t>图标类</a:t>
              </a:r>
              <a:endParaRPr lang="zh-CN" altLang="en-US" sz="2000">
                <a:ea typeface="黑体" panose="02010609060101010101" charset="-122"/>
                <a:sym typeface="+mn-lt"/>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下拉菜单</a:t>
            </a:r>
            <a:endParaRPr lang="zh-CN" altLang="en-US" dirty="0"/>
          </a:p>
        </p:txBody>
      </p:sp>
      <p:sp>
        <p:nvSpPr>
          <p:cNvPr id="5" name="内容占位符 4"/>
          <p:cNvSpPr>
            <a:spLocks noGrp="1"/>
          </p:cNvSpPr>
          <p:nvPr>
            <p:ph idx="1"/>
          </p:nvPr>
        </p:nvSpPr>
        <p:spPr>
          <a:xfrm>
            <a:off x="710565" y="1235074"/>
            <a:ext cx="10725785" cy="5146254"/>
          </a:xfrm>
        </p:spPr>
        <p:txBody>
          <a:bodyPr/>
          <a:lstStyle/>
          <a:p>
            <a:r>
              <a:rPr>
                <a:latin typeface="黑体" panose="02010609060101010101" charset="-122"/>
                <a:ea typeface="黑体" panose="02010609060101010101" charset="-122"/>
                <a:sym typeface="+mn-lt"/>
              </a:rPr>
              <a:t>用于显示链接列表的可切换、有上下文的菜单。</a:t>
            </a:r>
            <a:endParaRPr lang="zh-CN" altLang="en-US">
              <a:latin typeface="黑体" panose="02010609060101010101" charset="-122"/>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br>
              <a:rPr lang="zh-CN" altLang="en-US" dirty="0" smtClean="0"/>
            </a:br>
            <a:br>
              <a:rPr lang="zh-CN" altLang="en-US" dirty="0" smtClean="0"/>
            </a:br>
            <a:endParaRPr lang="en-US" altLang="zh-CN" dirty="0" smtClean="0">
              <a:solidFill>
                <a:schemeClr val="tx1">
                  <a:lumMod val="95000"/>
                  <a:lumOff val="5000"/>
                </a:schemeClr>
              </a:solidFill>
            </a:endParaRPr>
          </a:p>
        </p:txBody>
      </p:sp>
      <p:grpSp>
        <p:nvGrpSpPr>
          <p:cNvPr id="14340" name="组合 7"/>
          <p:cNvGrpSpPr/>
          <p:nvPr/>
        </p:nvGrpSpPr>
        <p:grpSpPr>
          <a:xfrm>
            <a:off x="1538288" y="2997200"/>
            <a:ext cx="1593850" cy="847725"/>
            <a:chOff x="0" y="0"/>
            <a:chExt cx="2510" cy="1337"/>
          </a:xfrm>
        </p:grpSpPr>
        <p:cxnSp>
          <p:nvCxnSpPr>
            <p:cNvPr id="14341" name="直接箭头连接符 5"/>
            <p:cNvCxnSpPr/>
            <p:nvPr/>
          </p:nvCxnSpPr>
          <p:spPr>
            <a:xfrm flipV="1">
              <a:off x="1007" y="0"/>
              <a:ext cx="1503" cy="628"/>
            </a:xfrm>
            <a:prstGeom prst="straightConnector1">
              <a:avLst/>
            </a:prstGeom>
            <a:ln w="12700" cap="flat" cmpd="sng">
              <a:solidFill>
                <a:schemeClr val="tx1"/>
              </a:solidFill>
              <a:prstDash val="solid"/>
              <a:headEnd type="none" w="med" len="med"/>
              <a:tailEnd type="arrow" w="med" len="med"/>
            </a:ln>
          </p:spPr>
        </p:cxnSp>
        <p:sp>
          <p:nvSpPr>
            <p:cNvPr id="14342" name="文本框 6"/>
            <p:cNvSpPr txBox="1"/>
            <p:nvPr/>
          </p:nvSpPr>
          <p:spPr>
            <a:xfrm>
              <a:off x="0" y="463"/>
              <a:ext cx="1502" cy="874"/>
            </a:xfrm>
            <a:prstGeom prst="rect">
              <a:avLst/>
            </a:prstGeom>
            <a:noFill/>
            <a:ln w="9525">
              <a:noFill/>
            </a:ln>
          </p:spPr>
          <p:txBody>
            <a:bodyPr wrap="none">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a:ea typeface="黑体" panose="02010609060101010101" charset="-122"/>
                  <a:sym typeface="+mn-lt"/>
                </a:rPr>
                <a:t>触发器</a:t>
              </a:r>
              <a:endParaRPr lang="zh-CN" altLang="en-US" sz="2000">
                <a:ea typeface="黑体" panose="02010609060101010101" charset="-122"/>
                <a:sym typeface="+mn-lt"/>
              </a:endParaRPr>
            </a:p>
          </p:txBody>
        </p:sp>
      </p:grpSp>
      <p:pic>
        <p:nvPicPr>
          <p:cNvPr id="14346" name="图片 10"/>
          <p:cNvPicPr>
            <a:picLocks noChangeAspect="1"/>
          </p:cNvPicPr>
          <p:nvPr/>
        </p:nvPicPr>
        <p:blipFill>
          <a:blip r:embed="rId1"/>
          <a:stretch>
            <a:fillRect/>
          </a:stretch>
        </p:blipFill>
        <p:spPr>
          <a:xfrm>
            <a:off x="3181350" y="2846388"/>
            <a:ext cx="815975" cy="1928812"/>
          </a:xfrm>
          <a:prstGeom prst="rect">
            <a:avLst/>
          </a:prstGeom>
          <a:noFill/>
          <a:ln w="9525">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下拉菜单</a:t>
            </a:r>
            <a:endParaRPr lang="zh-CN" altLang="en-US" dirty="0"/>
          </a:p>
        </p:txBody>
      </p:sp>
      <p:sp>
        <p:nvSpPr>
          <p:cNvPr id="5" name="内容占位符 4"/>
          <p:cNvSpPr>
            <a:spLocks noGrp="1"/>
          </p:cNvSpPr>
          <p:nvPr>
            <p:ph idx="1"/>
          </p:nvPr>
        </p:nvSpPr>
        <p:spPr>
          <a:xfrm>
            <a:off x="710565" y="1235074"/>
            <a:ext cx="10725785" cy="5146254"/>
          </a:xfrm>
        </p:spPr>
        <p:txBody>
          <a:bodyPr/>
          <a:lstStyle/>
          <a:p>
            <a:r>
              <a:rPr>
                <a:latin typeface="黑体" panose="02010609060101010101" charset="-122"/>
                <a:ea typeface="黑体" panose="02010609060101010101" charset="-122"/>
                <a:sym typeface="+mn-lt"/>
              </a:rPr>
              <a:t>下拉菜单的触发器和菜单列表应该包裹在带有 </a:t>
            </a:r>
            <a:r>
              <a:rPr lang="en-US" altLang="zh-CN">
                <a:latin typeface="黑体" panose="02010609060101010101" charset="-122"/>
                <a:ea typeface="黑体" panose="02010609060101010101" charset="-122"/>
                <a:sym typeface="+mn-lt"/>
              </a:rPr>
              <a:t>.dropdown</a:t>
            </a:r>
            <a:r>
              <a:rPr>
                <a:latin typeface="黑体" panose="02010609060101010101" charset="-122"/>
                <a:ea typeface="黑体" panose="02010609060101010101" charset="-122"/>
                <a:sym typeface="+mn-lt"/>
              </a:rPr>
              <a:t>类的容器中。</a:t>
            </a:r>
            <a:endParaRPr lang="zh-CN" altLang="en-US" dirty="0">
              <a:latin typeface="黑体" panose="02010609060101010101" charset="-122"/>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 class="</a:t>
            </a:r>
            <a:r>
              <a:rPr>
                <a:solidFill>
                  <a:srgbClr val="FF0000"/>
                </a:solidFill>
                <a:ea typeface="黑体" panose="02010609060101010101" charset="-122"/>
                <a:sym typeface="+mn-lt"/>
              </a:rPr>
              <a:t>dropdown</a:t>
            </a:r>
            <a:r>
              <a:rPr>
                <a:solidFill>
                  <a:srgbClr val="0070C0"/>
                </a:solidFill>
                <a:ea typeface="黑体" panose="02010609060101010101" charset="-122"/>
                <a:sym typeface="+mn-lt"/>
              </a:rPr>
              <a:t>"&gt;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00B050"/>
                </a:solidFill>
                <a:ea typeface="黑体" panose="02010609060101010101" charset="-122"/>
                <a:sym typeface="+mn-lt"/>
              </a:rPr>
              <a:t>&lt;!--</a:t>
            </a:r>
            <a:r>
              <a:rPr>
                <a:solidFill>
                  <a:srgbClr val="00B050"/>
                </a:solidFill>
                <a:ea typeface="黑体" panose="02010609060101010101" charset="-122"/>
                <a:sym typeface="+mn-lt"/>
              </a:rPr>
              <a:t>触发按钮</a:t>
            </a:r>
            <a:r>
              <a:rPr lang="en-US" altLang="zh-CN">
                <a:solidFill>
                  <a:srgbClr val="00B050"/>
                </a:solidFill>
                <a:ea typeface="黑体" panose="02010609060101010101" charset="-122"/>
                <a:sym typeface="+mn-lt"/>
              </a:rPr>
              <a:t>--&gt;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 class="btn btn-default </a:t>
            </a:r>
            <a:r>
              <a:rPr>
                <a:solidFill>
                  <a:srgbClr val="FF0000"/>
                </a:solidFill>
                <a:ea typeface="黑体" panose="02010609060101010101" charset="-122"/>
                <a:sym typeface="+mn-lt"/>
              </a:rPr>
              <a:t>dropdown-toggle</a:t>
            </a:r>
            <a:r>
              <a:rPr>
                <a:solidFill>
                  <a:srgbClr val="0070C0"/>
                </a:solidFill>
                <a:ea typeface="黑体" panose="02010609060101010101" charset="-122"/>
                <a:sym typeface="+mn-lt"/>
              </a:rPr>
              <a:t>"</a:t>
            </a:r>
            <a:r>
              <a:rPr>
                <a:solidFill>
                  <a:srgbClr val="FF0000"/>
                </a:solidFill>
                <a:ea typeface="黑体" panose="02010609060101010101" charset="-122"/>
                <a:sym typeface="+mn-lt"/>
              </a:rPr>
              <a:t>  data-toggle="dropdown"</a:t>
            </a:r>
            <a:r>
              <a:rPr>
                <a:solidFill>
                  <a:srgbClr val="0070C0"/>
                </a:solidFill>
                <a:ea typeface="黑体" panose="02010609060101010101" charset="-122"/>
                <a:sym typeface="+mn-lt"/>
              </a:rPr>
              <a:t>&gt;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我的京东</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&lt;span class="caret"&gt;&lt;/span&gt;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B050"/>
                </a:solidFill>
                <a:ea typeface="黑体" panose="02010609060101010101" charset="-122"/>
                <a:sym typeface="+mn-lt"/>
              </a:rPr>
              <a:t>        &lt;!--</a:t>
            </a:r>
            <a:r>
              <a:rPr>
                <a:solidFill>
                  <a:srgbClr val="00B050"/>
                </a:solidFill>
                <a:ea typeface="黑体" panose="02010609060101010101" charset="-122"/>
                <a:sym typeface="+mn-lt"/>
              </a:rPr>
              <a:t>菜单列表</a:t>
            </a:r>
            <a:r>
              <a:rPr lang="en-US" altLang="zh-CN">
                <a:solidFill>
                  <a:srgbClr val="00B050"/>
                </a:solidFill>
                <a:ea typeface="黑体" panose="02010609060101010101" charset="-122"/>
                <a:sym typeface="+mn-lt"/>
              </a:rPr>
              <a:t>--&gt;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&lt;ul class="</a:t>
            </a:r>
            <a:r>
              <a:rPr>
                <a:solidFill>
                  <a:srgbClr val="FF0000"/>
                </a:solidFill>
                <a:ea typeface="黑体" panose="02010609060101010101" charset="-122"/>
                <a:sym typeface="+mn-lt"/>
              </a:rPr>
              <a:t>dropdown-menu</a:t>
            </a:r>
            <a:r>
              <a:rPr>
                <a:solidFill>
                  <a:srgbClr val="0070C0"/>
                </a:solidFill>
                <a:ea typeface="黑体" panose="02010609060101010101" charset="-122"/>
                <a:sym typeface="+mn-lt"/>
              </a:rPr>
              <a:t>"&gt;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href="#"&gt;待处理订单&lt;/a&gt;&lt;/li&gt;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href="#"&gt;返修退换货 &lt;/a&gt;&lt;/li&gt;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 降价商品 &lt;/a&gt;&lt;/li&gt;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&lt;/ul&gt;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下拉菜单</a:t>
            </a:r>
            <a:endParaRPr lang="zh-CN" altLang="en-US" dirty="0"/>
          </a:p>
        </p:txBody>
      </p:sp>
      <p:sp>
        <p:nvSpPr>
          <p:cNvPr id="5" name="内容占位符 4"/>
          <p:cNvSpPr>
            <a:spLocks noGrp="1"/>
          </p:cNvSpPr>
          <p:nvPr>
            <p:ph idx="1"/>
          </p:nvPr>
        </p:nvSpPr>
        <p:spPr>
          <a:xfrm>
            <a:off x="710565" y="1235074"/>
            <a:ext cx="10725785" cy="5146254"/>
          </a:xfrm>
        </p:spPr>
        <p:txBody>
          <a:bodyPr/>
          <a:lstStyle/>
          <a:p>
            <a:r>
              <a:rPr>
                <a:latin typeface="黑体" panose="02010609060101010101" charset="-122"/>
                <a:ea typeface="黑体" panose="02010609060101010101" charset="-122"/>
                <a:sym typeface="+mn-lt"/>
              </a:rPr>
              <a:t>下拉菜单一般是向下弹出的，如果需要向上弹出，可以把</a:t>
            </a:r>
            <a:r>
              <a:rPr lang="en-US" altLang="zh-CN">
                <a:latin typeface="黑体" panose="02010609060101010101" charset="-122"/>
                <a:ea typeface="黑体" panose="02010609060101010101" charset="-122"/>
                <a:sym typeface="+mn-lt"/>
              </a:rPr>
              <a:t>dropdown</a:t>
            </a:r>
            <a:r>
              <a:rPr>
                <a:latin typeface="黑体" panose="02010609060101010101" charset="-122"/>
                <a:ea typeface="黑体" panose="02010609060101010101" charset="-122"/>
                <a:sym typeface="+mn-lt"/>
              </a:rPr>
              <a:t>改成</a:t>
            </a:r>
            <a:r>
              <a:rPr lang="en-US" altLang="zh-CN">
                <a:latin typeface="黑体" panose="02010609060101010101" charset="-122"/>
                <a:ea typeface="黑体" panose="02010609060101010101" charset="-122"/>
                <a:sym typeface="+mn-lt"/>
              </a:rPr>
              <a:t>dropup</a:t>
            </a:r>
            <a:endParaRPr lang="en-US" altLang="zh-CN" dirty="0">
              <a:latin typeface="黑体" panose="02010609060101010101" charset="-122"/>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&lt;div class="</a:t>
            </a:r>
            <a:r>
              <a:rPr>
                <a:solidFill>
                  <a:srgbClr val="FF0000"/>
                </a:solidFill>
                <a:ea typeface="黑体" panose="02010609060101010101" charset="-122"/>
                <a:sym typeface="+mn-lt"/>
              </a:rPr>
              <a:t>drop</a:t>
            </a:r>
            <a:r>
              <a:rPr lang="en-US" altLang="zh-CN">
                <a:solidFill>
                  <a:srgbClr val="FF0000"/>
                </a:solidFill>
                <a:ea typeface="黑体" panose="02010609060101010101" charset="-122"/>
                <a:sym typeface="+mn-lt"/>
              </a:rPr>
              <a:t>up</a:t>
            </a:r>
            <a:r>
              <a:rPr>
                <a:solidFill>
                  <a:srgbClr val="0070C0"/>
                </a:solidFill>
                <a:ea typeface="黑体" panose="02010609060101010101" charset="-122"/>
                <a:sym typeface="+mn-lt"/>
              </a:rPr>
              <a:t>"&gt;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00B050"/>
                </a:solidFill>
                <a:ea typeface="黑体" panose="02010609060101010101" charset="-122"/>
                <a:sym typeface="+mn-lt"/>
              </a:rPr>
              <a:t>&lt;!--</a:t>
            </a:r>
            <a:r>
              <a:rPr>
                <a:solidFill>
                  <a:srgbClr val="00B050"/>
                </a:solidFill>
                <a:ea typeface="黑体" panose="02010609060101010101" charset="-122"/>
                <a:sym typeface="+mn-lt"/>
              </a:rPr>
              <a:t>触发按钮</a:t>
            </a:r>
            <a:r>
              <a:rPr lang="en-US" altLang="zh-CN">
                <a:solidFill>
                  <a:srgbClr val="00B050"/>
                </a:solidFill>
                <a:ea typeface="黑体" panose="02010609060101010101" charset="-122"/>
                <a:sym typeface="+mn-lt"/>
              </a:rPr>
              <a:t>--&gt;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 class="btn btn-default dropdown-toggle"  data-toggle="dropdown"&gt;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我的京东</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&lt;span class="caret"&gt;&lt;/span&gt;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B050"/>
                </a:solidFill>
                <a:ea typeface="黑体" panose="02010609060101010101" charset="-122"/>
                <a:sym typeface="+mn-lt"/>
              </a:rPr>
              <a:t>        &lt;!--</a:t>
            </a:r>
            <a:r>
              <a:rPr>
                <a:solidFill>
                  <a:srgbClr val="00B050"/>
                </a:solidFill>
                <a:ea typeface="黑体" panose="02010609060101010101" charset="-122"/>
                <a:sym typeface="+mn-lt"/>
              </a:rPr>
              <a:t>菜单列表</a:t>
            </a:r>
            <a:r>
              <a:rPr lang="en-US" altLang="zh-CN">
                <a:solidFill>
                  <a:srgbClr val="00B050"/>
                </a:solidFill>
                <a:ea typeface="黑体" panose="02010609060101010101" charset="-122"/>
                <a:sym typeface="+mn-lt"/>
              </a:rPr>
              <a:t>--&gt;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&lt;ul class="dropdown-menu"&gt;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href="#"&gt;待处理订单&lt;/a&gt;&lt;/li&gt;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href="#"&gt;返修退换货 &lt;/a&gt;&lt;/li&gt;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 降价商品 &lt;/a&gt;&lt;/li&gt;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&lt;/ul&gt;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下拉菜单</a:t>
            </a:r>
            <a:endParaRPr lang="zh-CN" altLang="en-US" dirty="0"/>
          </a:p>
        </p:txBody>
      </p:sp>
      <p:sp>
        <p:nvSpPr>
          <p:cNvPr id="5" name="内容占位符 4"/>
          <p:cNvSpPr>
            <a:spLocks noGrp="1"/>
          </p:cNvSpPr>
          <p:nvPr>
            <p:ph idx="1"/>
          </p:nvPr>
        </p:nvSpPr>
        <p:spPr>
          <a:xfrm>
            <a:off x="732790" y="990599"/>
            <a:ext cx="10725785" cy="5146254"/>
          </a:xfrm>
        </p:spPr>
        <p:txBody>
          <a:bodyPr/>
          <a:lstStyle/>
          <a:p>
            <a:r>
              <a:rPr>
                <a:latin typeface="黑体" panose="02010609060101010101" charset="-122"/>
                <a:ea typeface="黑体" panose="02010609060101010101" charset="-122"/>
                <a:sym typeface="+mn-lt"/>
              </a:rPr>
              <a:t>菜单列表中可添加标题，用来将菜单分组。</a:t>
            </a:r>
            <a:endParaRPr lang="zh-CN" altLang="en-US">
              <a:latin typeface="黑体" panose="02010609060101010101" charset="-122"/>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&lt;div class="dropdown"&gt;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00B050"/>
                </a:solidFill>
                <a:ea typeface="黑体" panose="02010609060101010101" charset="-122"/>
                <a:sym typeface="+mn-lt"/>
              </a:rPr>
              <a:t>&lt;!--</a:t>
            </a:r>
            <a:r>
              <a:rPr>
                <a:solidFill>
                  <a:srgbClr val="00B050"/>
                </a:solidFill>
                <a:ea typeface="黑体" panose="02010609060101010101" charset="-122"/>
                <a:sym typeface="+mn-lt"/>
              </a:rPr>
              <a:t>触发按钮</a:t>
            </a:r>
            <a:r>
              <a:rPr lang="en-US" altLang="zh-CN">
                <a:solidFill>
                  <a:srgbClr val="00B050"/>
                </a:solidFill>
                <a:ea typeface="黑体" panose="02010609060101010101" charset="-122"/>
                <a:sym typeface="+mn-lt"/>
              </a:rPr>
              <a:t>--&gt;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 class="btn btn-default dropdown-toggle"  data-toggle="dropdown"&gt;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课程选择 &lt;span class="caret"&gt;&lt;/span&gt;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B050"/>
                </a:solidFill>
                <a:ea typeface="黑体" panose="02010609060101010101" charset="-122"/>
                <a:sym typeface="+mn-lt"/>
              </a:rPr>
              <a:t>        &lt;!--</a:t>
            </a:r>
            <a:r>
              <a:rPr>
                <a:solidFill>
                  <a:srgbClr val="00B050"/>
                </a:solidFill>
                <a:ea typeface="黑体" panose="02010609060101010101" charset="-122"/>
                <a:sym typeface="+mn-lt"/>
              </a:rPr>
              <a:t>菜单列表</a:t>
            </a:r>
            <a:r>
              <a:rPr lang="en-US" altLang="zh-CN">
                <a:solidFill>
                  <a:srgbClr val="00B050"/>
                </a:solidFill>
                <a:ea typeface="黑体" panose="02010609060101010101" charset="-122"/>
                <a:sym typeface="+mn-lt"/>
              </a:rPr>
              <a:t>--&gt;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&lt;ul class="dropdown-menu"&gt;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 class="</a:t>
            </a:r>
            <a:r>
              <a:rPr>
                <a:solidFill>
                  <a:srgbClr val="FF0000"/>
                </a:solidFill>
                <a:ea typeface="黑体" panose="02010609060101010101" charset="-122"/>
                <a:sym typeface="+mn-lt"/>
              </a:rPr>
              <a:t>dropdown-header</a:t>
            </a:r>
            <a:r>
              <a:rPr>
                <a:solidFill>
                  <a:srgbClr val="0070C0"/>
                </a:solidFill>
                <a:ea typeface="黑体" panose="02010609060101010101" charset="-122"/>
                <a:sym typeface="+mn-lt"/>
              </a:rPr>
              <a:t>"&gt;嵌入式课程&lt;/li&gt;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href="#"&gt;C语言 &lt;/a&gt;&lt;/li&gt;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href="#"&gt;汇编 &lt;/a&gt;&lt;/li&gt;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 class="</a:t>
            </a:r>
            <a:r>
              <a:rPr>
                <a:solidFill>
                  <a:srgbClr val="FF0000"/>
                </a:solidFill>
                <a:ea typeface="黑体" panose="02010609060101010101" charset="-122"/>
                <a:sym typeface="+mn-lt"/>
              </a:rPr>
              <a:t>dropdown-header</a:t>
            </a:r>
            <a:r>
              <a:rPr>
                <a:solidFill>
                  <a:srgbClr val="0070C0"/>
                </a:solidFill>
                <a:ea typeface="黑体" panose="02010609060101010101" charset="-122"/>
                <a:sym typeface="+mn-lt"/>
              </a:rPr>
              <a:t>"&gt;H5课程&lt;/li&gt;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href="#"&gt;HTML &lt;/a&gt;&lt;/li&gt;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href="#"&gt;CSS &lt;/a&gt;&lt;/li&gt;        </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&lt;/ul&gt;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2790" y="454660"/>
            <a:ext cx="10681335" cy="416560"/>
          </a:xfrm>
        </p:spPr>
        <p:txBody>
          <a:bodyPr/>
          <a:lstStyle/>
          <a:p>
            <a:r>
              <a:rPr>
                <a:ea typeface="黑体" panose="02010609060101010101" charset="-122"/>
                <a:sym typeface="+mn-lt"/>
              </a:rPr>
              <a:t>下拉菜单</a:t>
            </a:r>
            <a:endParaRPr lang="zh-CN" altLang="en-US" dirty="0"/>
          </a:p>
        </p:txBody>
      </p:sp>
      <p:sp>
        <p:nvSpPr>
          <p:cNvPr id="5" name="内容占位符 4"/>
          <p:cNvSpPr>
            <a:spLocks noGrp="1"/>
          </p:cNvSpPr>
          <p:nvPr>
            <p:ph idx="1"/>
          </p:nvPr>
        </p:nvSpPr>
        <p:spPr>
          <a:xfrm>
            <a:off x="710565" y="1037589"/>
            <a:ext cx="10725785" cy="5002238"/>
          </a:xfrm>
        </p:spPr>
        <p:txBody>
          <a:bodyPr/>
          <a:lstStyle/>
          <a:p>
            <a:endParaRPr>
              <a:ea typeface="黑体" panose="02010609060101010101" charset="-122"/>
              <a:sym typeface="+mn-lt"/>
            </a:endParaRPr>
          </a:p>
          <a:p>
            <a:r>
              <a:rPr>
                <a:ea typeface="黑体" panose="02010609060101010101" charset="-122"/>
                <a:sym typeface="+mn-lt"/>
              </a:rPr>
              <a:t>给每一组菜单添加一条分割线，用户体验更好一些</a:t>
            </a:r>
            <a:endParaRPr lang="en-US" altLang="zh-CN" dirty="0" smtClean="0">
              <a:solidFill>
                <a:schemeClr val="tx1">
                  <a:lumMod val="95000"/>
                  <a:lumOff val="5000"/>
                </a:schemeClr>
              </a:solidFill>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class="dropdown"&gt;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t>
            </a:r>
            <a:r>
              <a:rPr>
                <a:solidFill>
                  <a:srgbClr val="0070C0"/>
                </a:solidFill>
                <a:ea typeface="黑体" panose="02010609060101010101" charset="-122"/>
                <a:sym typeface="+mn-lt"/>
              </a:rPr>
              <a:t>触发按钮</a:t>
            </a:r>
            <a:r>
              <a:rPr lang="en-US" altLang="zh-CN">
                <a:solidFill>
                  <a:srgbClr val="0070C0"/>
                </a:solidFill>
                <a:ea typeface="黑体" panose="02010609060101010101" charset="-122"/>
                <a:sym typeface="+mn-lt"/>
              </a:rPr>
              <a:t>--&gt;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 class="btn btn-default dropdown-toggle" data-toggle="dropdown"&gt;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课程选择</a:t>
            </a:r>
            <a:endParaRPr lang="zh-CN" altLang="en-US">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&lt;span class="caret"&gt;&lt;/span&gt;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t>
            </a:r>
            <a:r>
              <a:rPr>
                <a:solidFill>
                  <a:srgbClr val="0070C0"/>
                </a:solidFill>
                <a:ea typeface="黑体" panose="02010609060101010101" charset="-122"/>
                <a:sym typeface="+mn-lt"/>
              </a:rPr>
              <a:t>菜单列表</a:t>
            </a:r>
            <a:r>
              <a:rPr lang="en-US" altLang="zh-CN">
                <a:solidFill>
                  <a:srgbClr val="0070C0"/>
                </a:solidFill>
                <a:ea typeface="黑体" panose="02010609060101010101" charset="-122"/>
                <a:sym typeface="+mn-lt"/>
              </a:rPr>
              <a:t>--&gt;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&lt;ul class="dropdown-menu"&gt;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下拉菜单</a:t>
            </a:r>
            <a:endParaRPr lang="zh-CN" altLang="en-US" dirty="0"/>
          </a:p>
        </p:txBody>
      </p:sp>
      <p:sp>
        <p:nvSpPr>
          <p:cNvPr id="5" name="内容占位符 4"/>
          <p:cNvSpPr>
            <a:spLocks noGrp="1"/>
          </p:cNvSpPr>
          <p:nvPr>
            <p:ph idx="1"/>
          </p:nvPr>
        </p:nvSpPr>
        <p:spPr>
          <a:xfrm>
            <a:off x="710565" y="1235074"/>
            <a:ext cx="10725785" cy="5002238"/>
          </a:xfrm>
        </p:spPr>
        <p:txBody>
          <a:bodyPr/>
          <a:lstStyle/>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class="dropdown-header"&gt;</a:t>
            </a:r>
            <a:r>
              <a:rPr>
                <a:solidFill>
                  <a:srgbClr val="0070C0"/>
                </a:solidFill>
                <a:ea typeface="黑体" panose="02010609060101010101" charset="-122"/>
                <a:sym typeface="+mn-lt"/>
              </a:rPr>
              <a:t>嵌入式课程</a:t>
            </a:r>
            <a:r>
              <a:rPr lang="en-US" altLang="zh-CN">
                <a:solidFill>
                  <a:srgbClr val="0070C0"/>
                </a:solidFill>
                <a:ea typeface="黑体" panose="02010609060101010101" charset="-122"/>
                <a:sym typeface="+mn-lt"/>
              </a:rPr>
              <a:t>&lt;/li&gt;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&lt;li&gt;&lt;a href="#"&gt;C</a:t>
            </a:r>
            <a:r>
              <a:rPr>
                <a:solidFill>
                  <a:srgbClr val="0070C0"/>
                </a:solidFill>
                <a:ea typeface="黑体" panose="02010609060101010101" charset="-122"/>
                <a:sym typeface="+mn-lt"/>
              </a:rPr>
              <a:t>语言 </a:t>
            </a:r>
            <a:r>
              <a:rPr lang="en-US" altLang="zh-CN">
                <a:solidFill>
                  <a:srgbClr val="0070C0"/>
                </a:solidFill>
                <a:ea typeface="黑体" panose="02010609060101010101" charset="-122"/>
                <a:sym typeface="+mn-lt"/>
              </a:rPr>
              <a:t>&lt;/a&gt;&lt;/li&gt;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&lt;li&gt;&lt;a href="#"&gt;</a:t>
            </a:r>
            <a:r>
              <a:rPr>
                <a:solidFill>
                  <a:srgbClr val="0070C0"/>
                </a:solidFill>
                <a:ea typeface="黑体" panose="02010609060101010101" charset="-122"/>
                <a:sym typeface="+mn-lt"/>
              </a:rPr>
              <a:t>汇编 </a:t>
            </a:r>
            <a:r>
              <a:rPr lang="en-US" altLang="zh-CN">
                <a:solidFill>
                  <a:srgbClr val="0070C0"/>
                </a:solidFill>
                <a:ea typeface="黑体" panose="02010609060101010101" charset="-122"/>
                <a:sym typeface="+mn-lt"/>
              </a:rPr>
              <a:t>&lt;/a&gt;&lt;/li&gt;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a:t>
            </a:r>
            <a:r>
              <a:rPr lang="en-US" altLang="zh-CN">
                <a:solidFill>
                  <a:srgbClr val="FF0000"/>
                </a:solidFill>
                <a:ea typeface="黑体" panose="02010609060101010101" charset="-122"/>
                <a:sym typeface="+mn-lt"/>
              </a:rPr>
              <a:t>divider</a:t>
            </a:r>
            <a:r>
              <a:rPr lang="en-US" altLang="zh-CN">
                <a:solidFill>
                  <a:srgbClr val="0070C0"/>
                </a:solidFill>
                <a:ea typeface="黑体" panose="02010609060101010101" charset="-122"/>
                <a:sym typeface="+mn-lt"/>
              </a:rPr>
              <a:t>"&gt;&lt;/li&gt;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class="dropdown-header"&gt;H5</a:t>
            </a:r>
            <a:r>
              <a:rPr>
                <a:solidFill>
                  <a:srgbClr val="0070C0"/>
                </a:solidFill>
                <a:ea typeface="黑体" panose="02010609060101010101" charset="-122"/>
                <a:sym typeface="+mn-lt"/>
              </a:rPr>
              <a:t>课程</a:t>
            </a:r>
            <a:r>
              <a:rPr lang="en-US" altLang="zh-CN">
                <a:solidFill>
                  <a:srgbClr val="0070C0"/>
                </a:solidFill>
                <a:ea typeface="黑体" panose="02010609060101010101" charset="-122"/>
                <a:sym typeface="+mn-lt"/>
              </a:rPr>
              <a:t>&lt;/li&gt;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&lt;li&gt;&lt;a href="#"&gt;HTML &lt;/a&gt;&lt;/li&gt;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&lt;li&gt;&lt;a href="#"&gt;CSS &lt;/a&gt;&lt;/li&gt;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a:t>
            </a:r>
            <a:r>
              <a:rPr lang="en-US" altLang="zh-CN">
                <a:solidFill>
                  <a:srgbClr val="FF0000"/>
                </a:solidFill>
                <a:ea typeface="黑体" panose="02010609060101010101" charset="-122"/>
                <a:sym typeface="+mn-lt"/>
              </a:rPr>
              <a:t>divider</a:t>
            </a:r>
            <a:r>
              <a:rPr lang="en-US" altLang="zh-CN">
                <a:solidFill>
                  <a:srgbClr val="0070C0"/>
                </a:solidFill>
                <a:ea typeface="黑体" panose="02010609060101010101" charset="-122"/>
                <a:sym typeface="+mn-lt"/>
              </a:rPr>
              <a:t>"&gt;&lt;/li&gt;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&lt;/ul&gt;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Bootstrap</a:t>
            </a:r>
            <a:r>
              <a:rPr>
                <a:sym typeface="+mn-ea"/>
              </a:rPr>
              <a:t>入门</a:t>
            </a:r>
            <a:endParaRPr lang="zh-CN" altLang="en-US" dirty="0"/>
          </a:p>
        </p:txBody>
      </p:sp>
      <p:sp>
        <p:nvSpPr>
          <p:cNvPr id="5" name="文本占位符 4"/>
          <p:cNvSpPr>
            <a:spLocks noGrp="1"/>
          </p:cNvSpPr>
          <p:nvPr>
            <p:ph type="body" sz="half" idx="13"/>
          </p:nvPr>
        </p:nvSpPr>
        <p:spPr/>
        <p:txBody>
          <a:bodyPr/>
          <a:lstStyle/>
          <a:p>
            <a:r>
              <a:rPr lang="zh-CN" altLang="en-US" dirty="0" smtClean="0"/>
              <a:t>目录</a:t>
            </a:r>
            <a:endParaRPr lang="zh-CN" altLang="en-US" dirty="0"/>
          </a:p>
        </p:txBody>
      </p:sp>
      <p:sp>
        <p:nvSpPr>
          <p:cNvPr id="9" name="文本占位符 8"/>
          <p:cNvSpPr>
            <a:spLocks noGrp="1"/>
          </p:cNvSpPr>
          <p:nvPr>
            <p:ph type="body" sz="quarter" idx="16"/>
          </p:nvPr>
        </p:nvSpPr>
        <p:spPr>
          <a:xfrm>
            <a:off x="4208780" y="3951491"/>
            <a:ext cx="5247005" cy="330200"/>
          </a:xfrm>
        </p:spPr>
        <p:txBody>
          <a:bodyPr/>
          <a:lstStyle/>
          <a:p>
            <a:r>
              <a:rPr lang="en-US" altLang="zh-CN" b="1">
                <a:latin typeface="黑体" panose="02010609060101010101" charset="-122"/>
                <a:ea typeface="黑体" panose="02010609060101010101" charset="-122"/>
                <a:sym typeface="+mn-lt"/>
              </a:rPr>
              <a:t>Bootstrap</a:t>
            </a:r>
            <a:r>
              <a:rPr b="1">
                <a:latin typeface="黑体" panose="02010609060101010101" charset="-122"/>
                <a:ea typeface="黑体" panose="02010609060101010101" charset="-122"/>
                <a:sym typeface="+mn-lt"/>
              </a:rPr>
              <a:t>的使用</a:t>
            </a:r>
            <a:endParaRPr b="1" dirty="0">
              <a:latin typeface="黑体" panose="02010609060101010101" charset="-122"/>
              <a:ea typeface="黑体" panose="02010609060101010101" charset="-122"/>
              <a:sym typeface="+mn-lt"/>
            </a:endParaRPr>
          </a:p>
        </p:txBody>
      </p:sp>
      <p:sp>
        <p:nvSpPr>
          <p:cNvPr id="10" name="文本占位符 9"/>
          <p:cNvSpPr>
            <a:spLocks noGrp="1"/>
          </p:cNvSpPr>
          <p:nvPr>
            <p:ph type="body" sz="quarter" idx="21"/>
          </p:nvPr>
        </p:nvSpPr>
        <p:spPr>
          <a:xfrm>
            <a:off x="4208780" y="2442845"/>
            <a:ext cx="5247005" cy="330200"/>
          </a:xfrm>
        </p:spPr>
        <p:txBody>
          <a:bodyPr/>
          <a:lstStyle/>
          <a:p>
            <a:r>
              <a:rPr lang="en-US" altLang="zh-CN" b="1">
                <a:ea typeface="黑体" panose="02010609060101010101" charset="-122"/>
                <a:sym typeface="+mn-lt"/>
              </a:rPr>
              <a:t>Bootstrap</a:t>
            </a:r>
            <a:r>
              <a:rPr b="1">
                <a:ea typeface="黑体" panose="02010609060101010101" charset="-122"/>
                <a:sym typeface="+mn-lt"/>
              </a:rPr>
              <a:t>简介</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下拉菜单</a:t>
            </a:r>
            <a:endParaRPr lang="zh-CN" altLang="en-US" dirty="0"/>
          </a:p>
        </p:txBody>
      </p:sp>
      <p:sp>
        <p:nvSpPr>
          <p:cNvPr id="5" name="内容占位符 4"/>
          <p:cNvSpPr>
            <a:spLocks noGrp="1"/>
          </p:cNvSpPr>
          <p:nvPr>
            <p:ph idx="1"/>
          </p:nvPr>
        </p:nvSpPr>
        <p:spPr>
          <a:xfrm>
            <a:off x="710565" y="1235074"/>
            <a:ext cx="10725785" cy="5002238"/>
          </a:xfrm>
        </p:spPr>
        <p:txBody>
          <a:bodyPr/>
          <a:lstStyle/>
          <a:p>
            <a:pPr marL="0" lvl="0" indent="0" eaLnBrk="1" hangingPunct="1">
              <a:lnSpc>
                <a:spcPct val="150000"/>
              </a:lnSpc>
              <a:spcBef>
                <a:spcPct val="0"/>
              </a:spcBef>
              <a:buNone/>
            </a:pPr>
            <a:r>
              <a:rPr>
                <a:latin typeface="黑体" panose="02010609060101010101" charset="-122"/>
                <a:ea typeface="黑体" panose="02010609060101010101" charset="-122"/>
                <a:sym typeface="+mn-lt"/>
              </a:rPr>
              <a:t>有时候菜单项中的选项并不是都可以选择的，因此可以将其禁用。</a:t>
            </a:r>
            <a:r>
              <a:rPr lang="en-US" altLang="zh-CN">
                <a:solidFill>
                  <a:srgbClr val="0070C0"/>
                </a:solidFill>
                <a:ea typeface="黑体" panose="02010609060101010101" charset="-122"/>
                <a:sym typeface="+mn-lt"/>
              </a:rPr>
              <a:t> </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 class="dropdown"&gt;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00B050"/>
                </a:solidFill>
                <a:ea typeface="黑体" panose="02010609060101010101" charset="-122"/>
                <a:sym typeface="+mn-lt"/>
              </a:rPr>
              <a:t>&lt;!--</a:t>
            </a:r>
            <a:r>
              <a:rPr>
                <a:solidFill>
                  <a:srgbClr val="00B050"/>
                </a:solidFill>
                <a:ea typeface="黑体" panose="02010609060101010101" charset="-122"/>
                <a:sym typeface="+mn-lt"/>
              </a:rPr>
              <a:t>触发按钮</a:t>
            </a:r>
            <a:r>
              <a:rPr lang="en-US" altLang="zh-CN">
                <a:solidFill>
                  <a:srgbClr val="00B050"/>
                </a:solidFill>
                <a:ea typeface="黑体" panose="02010609060101010101" charset="-122"/>
                <a:sym typeface="+mn-lt"/>
              </a:rPr>
              <a:t>--&gt;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 class="btn btn-default dropdown-toggle"  data-toggle="dropdown"&gt;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课程选择</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&lt;span class="caret"&gt;&lt;/span&gt;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B050"/>
                </a:solidFill>
                <a:ea typeface="黑体" panose="02010609060101010101" charset="-122"/>
                <a:sym typeface="+mn-lt"/>
              </a:rPr>
              <a:t>        &lt;!--</a:t>
            </a:r>
            <a:r>
              <a:rPr>
                <a:solidFill>
                  <a:srgbClr val="00B050"/>
                </a:solidFill>
                <a:ea typeface="黑体" panose="02010609060101010101" charset="-122"/>
                <a:sym typeface="+mn-lt"/>
              </a:rPr>
              <a:t>菜单列表</a:t>
            </a:r>
            <a:r>
              <a:rPr lang="en-US" altLang="zh-CN">
                <a:solidFill>
                  <a:srgbClr val="00B050"/>
                </a:solidFill>
                <a:ea typeface="黑体" panose="02010609060101010101" charset="-122"/>
                <a:sym typeface="+mn-lt"/>
              </a:rPr>
              <a:t>--&gt;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&lt;ul class="dropdown-menu"&gt;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 class="dropdown-header"&gt;嵌入式课程&lt;/li&gt;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&lt;li&gt;&lt;a href="#"&gt;C语言 &lt;/a&gt;&lt;/li&gt;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&lt;li </a:t>
            </a:r>
            <a:r>
              <a:rPr lang="en-US" altLang="zh-CN">
                <a:solidFill>
                  <a:srgbClr val="0070C0"/>
                </a:solidFill>
                <a:ea typeface="黑体" panose="02010609060101010101" charset="-122"/>
                <a:sym typeface="+mn-lt"/>
              </a:rPr>
              <a:t>class=‘</a:t>
            </a:r>
            <a:r>
              <a:rPr lang="en-US" altLang="zh-CN">
                <a:solidFill>
                  <a:srgbClr val="FF0000"/>
                </a:solidFill>
                <a:ea typeface="黑体" panose="02010609060101010101" charset="-122"/>
                <a:sym typeface="+mn-lt"/>
              </a:rPr>
              <a:t>disabled’</a:t>
            </a:r>
            <a:r>
              <a:rPr>
                <a:solidFill>
                  <a:srgbClr val="0070C0"/>
                </a:solidFill>
                <a:ea typeface="黑体" panose="02010609060101010101" charset="-122"/>
                <a:sym typeface="+mn-lt"/>
              </a:rPr>
              <a:t>&gt;&lt;a href="#"&gt;汇编 &lt;/a&gt;&lt;/li&gt;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&lt;/ul&gt;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按钮组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0" lvl="0" indent="0" eaLnBrk="1" hangingPunct="1">
              <a:lnSpc>
                <a:spcPct val="150000"/>
              </a:lnSpc>
              <a:spcBef>
                <a:spcPct val="0"/>
              </a:spcBef>
              <a:buNone/>
            </a:pPr>
            <a:r>
              <a:rPr>
                <a:ea typeface="黑体" panose="02010609060101010101" charset="-122"/>
                <a:sym typeface="+mn-lt"/>
              </a:rPr>
              <a:t>按钮组是一个容器，将多个按钮放在里面，它们可以在同一行并排显示。</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endParaRPr>
              <a:ea typeface="黑体" panose="02010609060101010101" charset="-122"/>
              <a:sym typeface="+mn-lt"/>
            </a:endParaRPr>
          </a:p>
          <a:p>
            <a:pPr marL="0" lvl="0" indent="0" eaLnBrk="1" hangingPunct="1">
              <a:lnSpc>
                <a:spcPct val="150000"/>
              </a:lnSpc>
              <a:spcBef>
                <a:spcPct val="0"/>
              </a:spcBef>
              <a:buNone/>
            </a:pPr>
            <a:endParaRPr>
              <a:ea typeface="黑体" panose="02010609060101010101" charset="-122"/>
              <a:sym typeface="+mn-lt"/>
            </a:endParaRPr>
          </a:p>
          <a:p>
            <a:pPr marL="0" lvl="0" indent="0" eaLnBrk="1" hangingPunct="1">
              <a:lnSpc>
                <a:spcPct val="150000"/>
              </a:lnSpc>
              <a:spcBef>
                <a:spcPct val="0"/>
              </a:spcBef>
              <a:buNone/>
            </a:pPr>
            <a:endParaRPr>
              <a:ea typeface="黑体" panose="02010609060101010101" charset="-122"/>
              <a:sym typeface="+mn-lt"/>
            </a:endParaRPr>
          </a:p>
          <a:p>
            <a:pPr marL="0" lvl="0" indent="0" eaLnBrk="1" hangingPunct="1">
              <a:lnSpc>
                <a:spcPct val="150000"/>
              </a:lnSpc>
              <a:spcBef>
                <a:spcPct val="0"/>
              </a:spcBef>
              <a:buNone/>
            </a:pPr>
            <a:endParaRPr>
              <a:ea typeface="黑体" panose="02010609060101010101" charset="-122"/>
              <a:sym typeface="+mn-lt"/>
            </a:endParaRPr>
          </a:p>
          <a:p>
            <a:pPr marL="0" lvl="0" indent="0" eaLnBrk="1" hangingPunct="1">
              <a:lnSpc>
                <a:spcPct val="150000"/>
              </a:lnSpc>
              <a:spcBef>
                <a:spcPct val="0"/>
              </a:spcBef>
              <a:buNone/>
            </a:pPr>
            <a:r>
              <a:rPr>
                <a:ea typeface="黑体" panose="02010609060101010101" charset="-122"/>
                <a:sym typeface="+mn-lt"/>
              </a:rPr>
              <a:t>可以看到，按钮组中的按钮连接部分的是没有圆角效果的。</a:t>
            </a:r>
            <a:endParaRPr>
              <a:ea typeface="黑体" panose="02010609060101010101" charset="-122"/>
              <a:sym typeface="+mn-lt"/>
            </a:endParaRPr>
          </a:p>
          <a:p>
            <a:pPr marL="0" lvl="0" indent="0" eaLnBrk="1" hangingPunct="1">
              <a:lnSpc>
                <a:spcPct val="150000"/>
              </a:lnSpc>
              <a:spcBef>
                <a:spcPct val="0"/>
              </a:spcBef>
              <a:buNone/>
            </a:pP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 class="</a:t>
            </a:r>
            <a:r>
              <a:rPr>
                <a:solidFill>
                  <a:srgbClr val="FF0000"/>
                </a:solidFill>
                <a:ea typeface="黑体" panose="02010609060101010101" charset="-122"/>
                <a:sym typeface="+mn-lt"/>
              </a:rPr>
              <a:t>btn-group</a:t>
            </a:r>
            <a:r>
              <a:rPr>
                <a:solidFill>
                  <a:srgbClr val="0070C0"/>
                </a:solidFill>
                <a:ea typeface="黑体" panose="02010609060101010101" charset="-122"/>
                <a:sym typeface="+mn-lt"/>
              </a:rPr>
              <a:t>" &gt;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btn-default"&gt;Left&lt;/button&gt;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btn-default"&gt;Middle&lt;/button&gt;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btn-default"&gt;Right&lt;/button&gt;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p:txBody>
      </p:sp>
      <p:pic>
        <p:nvPicPr>
          <p:cNvPr id="20484" name="图片 3"/>
          <p:cNvPicPr>
            <a:picLocks noChangeAspect="1"/>
          </p:cNvPicPr>
          <p:nvPr/>
        </p:nvPicPr>
        <p:blipFill>
          <a:blip r:embed="rId1"/>
          <a:stretch>
            <a:fillRect/>
          </a:stretch>
        </p:blipFill>
        <p:spPr>
          <a:xfrm>
            <a:off x="3300413" y="1812290"/>
            <a:ext cx="2732087" cy="533400"/>
          </a:xfrm>
          <a:prstGeom prst="rect">
            <a:avLst/>
          </a:prstGeom>
          <a:noFill/>
          <a:ln w="9525">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按钮组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按钮组中的按钮方向默认是水平排列的，它还可以竖着放</a:t>
            </a:r>
            <a:endParaRPr lang="en-US" altLang="zh-CN" sz="1600">
              <a:latin typeface="黑体" panose="02010609060101010101" charset="-122"/>
              <a:ea typeface="黑体" panose="02010609060101010101" charset="-122"/>
              <a:sym typeface="+mn-lt"/>
            </a:endParaRPr>
          </a:p>
          <a:p>
            <a:pPr marL="742950" lvl="1" indent="-285750" eaLnBrk="1" hangingPunct="1">
              <a:lnSpc>
                <a:spcPct val="150000"/>
              </a:lnSpc>
            </a:pPr>
            <a:endParaRPr lang="en-US" altLang="zh-CN" sz="1600" dirty="0">
              <a:latin typeface="黑体" panose="02010609060101010101" charset="-122"/>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 class="</a:t>
            </a:r>
            <a:r>
              <a:rPr>
                <a:solidFill>
                  <a:srgbClr val="FF0000"/>
                </a:solidFill>
                <a:ea typeface="黑体" panose="02010609060101010101" charset="-122"/>
                <a:sym typeface="+mn-lt"/>
              </a:rPr>
              <a:t>btn-group-vertical</a:t>
            </a:r>
            <a:r>
              <a:rPr>
                <a:solidFill>
                  <a:srgbClr val="0070C0"/>
                </a:solidFill>
                <a:ea typeface="黑体" panose="02010609060101010101" charset="-122"/>
                <a:sym typeface="+mn-lt"/>
              </a:rPr>
              <a:t>" &gt;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btn-default"&gt;Left&lt;/button&gt;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btn-default"&gt;Middle&lt;/button&gt;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btn-default"&gt;Right&lt;/button&gt;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&lt;/div&gt;</a:t>
            </a: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按钮组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sz="1600">
                <a:ea typeface="黑体" panose="02010609060101010101" charset="-122"/>
                <a:sym typeface="+mn-lt"/>
              </a:rPr>
              <a:t>如果按钮组中的按钮有多个，</a:t>
            </a:r>
            <a:endParaRPr lang="zh-CN" altLang="en-US" sz="1600" dirty="0">
              <a:ea typeface="黑体" panose="02010609060101010101" charset="-122"/>
              <a:sym typeface="+mn-lt"/>
            </a:endParaRPr>
          </a:p>
          <a:p>
            <a:pPr marL="342900" lvl="0" indent="-342900" eaLnBrk="1" hangingPunct="1">
              <a:lnSpc>
                <a:spcPct val="150000"/>
              </a:lnSpc>
              <a:spcBef>
                <a:spcPct val="0"/>
              </a:spcBef>
            </a:pPr>
            <a:r>
              <a:rPr sz="1600">
                <a:ea typeface="黑体" panose="02010609060101010101" charset="-122"/>
                <a:sym typeface="+mn-lt"/>
              </a:rPr>
              <a:t>为了避免给每一个按钮都设置尺寸，可以直接给按钮组容器设置</a:t>
            </a:r>
            <a:r>
              <a:rPr lang="en-US" altLang="zh-CN" sz="1600">
                <a:ea typeface="黑体" panose="02010609060101010101" charset="-122"/>
                <a:sym typeface="+mn-lt"/>
              </a:rPr>
              <a:t>:</a:t>
            </a:r>
            <a:endParaRPr lang="zh-CN" altLang="en-US" sz="1600" dirty="0">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btn-group-lg</a:t>
            </a:r>
            <a:endParaRPr lang="zh-CN" altLang="en-US"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btn-group-</a:t>
            </a:r>
            <a:r>
              <a:rPr lang="en-US" altLang="zh-CN" sz="1600">
                <a:latin typeface="黑体" panose="02010609060101010101" charset="-122"/>
                <a:ea typeface="黑体" panose="02010609060101010101" charset="-122"/>
                <a:sym typeface="+mn-lt"/>
              </a:rPr>
              <a:t>sm</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btn-group-</a:t>
            </a:r>
            <a:r>
              <a:rPr lang="en-US" altLang="zh-CN" sz="1600">
                <a:latin typeface="黑体" panose="02010609060101010101" charset="-122"/>
                <a:ea typeface="黑体" panose="02010609060101010101" charset="-122"/>
                <a:sym typeface="+mn-lt"/>
              </a:rPr>
              <a:t>xs</a:t>
            </a:r>
            <a:endParaRPr lang="en-US" altLang="zh-CN" sz="1600">
              <a:latin typeface="黑体" panose="02010609060101010101" charset="-122"/>
              <a:ea typeface="黑体" panose="02010609060101010101" charset="-122"/>
              <a:sym typeface="+mn-lt"/>
            </a:endParaRPr>
          </a:p>
          <a:p>
            <a:pPr marL="742950" lvl="1" indent="-285750" eaLnBrk="1" hangingPunct="1">
              <a:lnSpc>
                <a:spcPct val="150000"/>
              </a:lnSpc>
            </a:pPr>
            <a:endParaRPr lang="en-US" altLang="zh-CN" sz="1600" dirty="0">
              <a:latin typeface="黑体" panose="02010609060101010101" charset="-122"/>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 class="btn-group </a:t>
            </a:r>
            <a:r>
              <a:rPr>
                <a:solidFill>
                  <a:srgbClr val="FF0000"/>
                </a:solidFill>
                <a:ea typeface="黑体" panose="02010609060101010101" charset="-122"/>
                <a:sym typeface="+mn-lt"/>
              </a:rPr>
              <a:t>btn-group-lg"</a:t>
            </a:r>
            <a:r>
              <a:rPr>
                <a:solidFill>
                  <a:srgbClr val="0070C0"/>
                </a:solidFill>
                <a:ea typeface="黑体" panose="02010609060101010101" charset="-122"/>
                <a:sym typeface="+mn-lt"/>
              </a:rPr>
              <a:t> &gt;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btn-default"&gt;Left&lt;/button&gt;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btn-default"&gt;Middle&lt;/button&gt;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btn-default"&gt;Right&lt;/button&gt;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按钮组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两端对其的效果需要分两种情况：</a:t>
            </a:r>
            <a:endParaRPr lang="zh-CN" altLang="en-US" dirty="0">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
            </a:pPr>
            <a:r>
              <a:rPr>
                <a:solidFill>
                  <a:srgbClr val="0070C0"/>
                </a:solidFill>
                <a:ea typeface="黑体" panose="02010609060101010101" charset="-122"/>
                <a:sym typeface="+mn-lt"/>
              </a:rPr>
              <a:t>锚点元素</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
            </a:pPr>
            <a:r>
              <a:rPr>
                <a:solidFill>
                  <a:srgbClr val="0070C0"/>
                </a:solidFill>
                <a:ea typeface="黑体" panose="02010609060101010101" charset="-122"/>
                <a:sym typeface="+mn-lt"/>
              </a:rPr>
              <a:t>按钮元素</a:t>
            </a:r>
            <a:endParaRPr lang="en-US" altLang="zh-CN">
              <a:solidFill>
                <a:srgbClr val="0070C0"/>
              </a:solidFill>
              <a:ea typeface="黑体" panose="02010609060101010101" charset="-122"/>
              <a:sym typeface="+mn-lt"/>
            </a:endParaRPr>
          </a:p>
          <a:p>
            <a:endParaRPr lang="en-US" altLang="zh-CN" dirty="0" smtClean="0">
              <a:solidFill>
                <a:schemeClr val="tx1">
                  <a:lumMod val="95000"/>
                  <a:lumOff val="5000"/>
                </a:schemeClr>
              </a:solidFill>
            </a:endParaRPr>
          </a:p>
          <a:p>
            <a:r>
              <a:rPr>
                <a:ea typeface="黑体" panose="02010609060101010101" charset="-122"/>
                <a:sym typeface="+mn-lt"/>
              </a:rPr>
              <a:t>锚点元素：只需要将它们都放到</a:t>
            </a:r>
            <a:r>
              <a:rPr lang="en-US" altLang="zh-CN">
                <a:solidFill>
                  <a:srgbClr val="0070C0"/>
                </a:solidFill>
                <a:ea typeface="黑体" panose="02010609060101010101" charset="-122"/>
                <a:sym typeface="+mn-lt"/>
              </a:rPr>
              <a:t>.btn-group-justified</a:t>
            </a:r>
            <a:r>
              <a:rPr>
                <a:ea typeface="黑体" panose="02010609060101010101" charset="-122"/>
                <a:sym typeface="+mn-lt"/>
              </a:rPr>
              <a:t>类的按钮组容器中即可。</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class="btn-group </a:t>
            </a:r>
            <a:r>
              <a:rPr lang="en-US" altLang="zh-CN">
                <a:solidFill>
                  <a:srgbClr val="FF0000"/>
                </a:solidFill>
                <a:ea typeface="黑体" panose="02010609060101010101" charset="-122"/>
                <a:sym typeface="+mn-lt"/>
              </a:rPr>
              <a:t>btn-group-justified</a:t>
            </a:r>
            <a:r>
              <a:rPr lang="en-US" altLang="zh-CN">
                <a:solidFill>
                  <a:srgbClr val="0070C0"/>
                </a:solidFill>
                <a:ea typeface="黑体" panose="02010609060101010101" charset="-122"/>
                <a:sym typeface="+mn-lt"/>
              </a:rPr>
              <a:t>"&gt;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 href="" class="btn btn-group"&gt;</a:t>
            </a:r>
            <a:r>
              <a:rPr>
                <a:solidFill>
                  <a:srgbClr val="0070C0"/>
                </a:solidFill>
                <a:ea typeface="黑体" panose="02010609060101010101" charset="-122"/>
                <a:sym typeface="+mn-lt"/>
              </a:rPr>
              <a:t>新浪</a:t>
            </a:r>
            <a:r>
              <a:rPr lang="en-US" altLang="zh-CN">
                <a:solidFill>
                  <a:srgbClr val="0070C0"/>
                </a:solidFill>
                <a:ea typeface="黑体" panose="02010609060101010101" charset="-122"/>
                <a:sym typeface="+mn-lt"/>
              </a:rPr>
              <a:t>&lt;/a&gt;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 href="" class="btn btn-group"&gt;</a:t>
            </a:r>
            <a:r>
              <a:rPr>
                <a:solidFill>
                  <a:srgbClr val="0070C0"/>
                </a:solidFill>
                <a:ea typeface="黑体" panose="02010609060101010101" charset="-122"/>
                <a:sym typeface="+mn-lt"/>
              </a:rPr>
              <a:t>百度</a:t>
            </a:r>
            <a:r>
              <a:rPr lang="en-US" altLang="zh-CN">
                <a:solidFill>
                  <a:srgbClr val="0070C0"/>
                </a:solidFill>
                <a:ea typeface="黑体" panose="02010609060101010101" charset="-122"/>
                <a:sym typeface="+mn-lt"/>
              </a:rPr>
              <a:t>&lt;/a&gt;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 href="" class="btn btn-group"&gt;</a:t>
            </a:r>
            <a:r>
              <a:rPr>
                <a:solidFill>
                  <a:srgbClr val="0070C0"/>
                </a:solidFill>
                <a:ea typeface="黑体" panose="02010609060101010101" charset="-122"/>
                <a:sym typeface="+mn-lt"/>
              </a:rPr>
              <a:t>谷歌</a:t>
            </a:r>
            <a:r>
              <a:rPr lang="en-US" altLang="zh-CN">
                <a:solidFill>
                  <a:srgbClr val="0070C0"/>
                </a:solidFill>
                <a:ea typeface="黑体" panose="02010609060101010101" charset="-122"/>
                <a:sym typeface="+mn-lt"/>
              </a:rPr>
              <a:t>&lt;/a&gt;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en-US" altLang="zh-CN">
              <a:solidFill>
                <a:srgbClr val="0070C0"/>
              </a:solidFill>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按钮组</a:t>
            </a:r>
            <a:endParaRPr lang="zh-CN" altLang="en-US" dirty="0"/>
          </a:p>
        </p:txBody>
      </p:sp>
      <p:sp>
        <p:nvSpPr>
          <p:cNvPr id="5" name="内容占位符 4"/>
          <p:cNvSpPr>
            <a:spLocks noGrp="1"/>
          </p:cNvSpPr>
          <p:nvPr>
            <p:ph idx="1"/>
          </p:nvPr>
        </p:nvSpPr>
        <p:spPr>
          <a:xfrm>
            <a:off x="710565" y="1235074"/>
            <a:ext cx="10725785" cy="5002238"/>
          </a:xfrm>
        </p:spPr>
        <p:txBody>
          <a:bodyPr/>
          <a:lstStyle/>
          <a:p>
            <a:r>
              <a:rPr>
                <a:ea typeface="黑体" panose="02010609060101010101" charset="-122"/>
                <a:sym typeface="+mn-lt"/>
              </a:rPr>
              <a:t>按钮元素，比锚点元素稍微复杂一点，需要将每一个按钮放到一个单独的按钮组中。然后再放到一个带</a:t>
            </a:r>
            <a:r>
              <a:rPr lang="en-US" altLang="zh-CN">
                <a:ea typeface="黑体" panose="02010609060101010101" charset="-122"/>
                <a:sym typeface="+mn-lt"/>
              </a:rPr>
              <a:t>.</a:t>
            </a:r>
            <a:r>
              <a:rPr>
                <a:solidFill>
                  <a:srgbClr val="0070C0"/>
                </a:solidFill>
                <a:ea typeface="黑体" panose="02010609060101010101" charset="-122"/>
                <a:sym typeface="+mn-lt"/>
              </a:rPr>
              <a:t>btn-group-justified</a:t>
            </a:r>
            <a:r>
              <a:rPr>
                <a:ea typeface="黑体" panose="02010609060101010101" charset="-122"/>
                <a:sym typeface="+mn-lt"/>
              </a:rPr>
              <a:t>类的容器中。</a:t>
            </a:r>
            <a:endParaRPr lang="en-US" altLang="zh-CN" dirty="0" smtClean="0">
              <a:solidFill>
                <a:schemeClr val="tx1">
                  <a:lumMod val="95000"/>
                  <a:lumOff val="5000"/>
                </a:schemeClr>
              </a:solidFill>
            </a:endParaRPr>
          </a:p>
          <a:p>
            <a:pPr marL="0" lvl="0" indent="0" eaLnBrk="1" hangingPunct="1">
              <a:lnSpc>
                <a:spcPct val="150000"/>
              </a:lnSpc>
              <a:spcBef>
                <a:spcPct val="0"/>
              </a:spcBef>
              <a:buNone/>
            </a:pPr>
            <a:r>
              <a:rPr>
                <a:solidFill>
                  <a:srgbClr val="0070C0"/>
                </a:solidFill>
                <a:ea typeface="黑体" panose="02010609060101010101" charset="-122"/>
                <a:sym typeface="+mn-lt"/>
              </a:rPr>
              <a:t>&lt;div class="btn-group </a:t>
            </a:r>
            <a:r>
              <a:rPr>
                <a:solidFill>
                  <a:srgbClr val="FF0000"/>
                </a:solidFill>
                <a:ea typeface="黑体" panose="02010609060101010101" charset="-122"/>
                <a:sym typeface="+mn-lt"/>
              </a:rPr>
              <a:t>btn-group-justified</a:t>
            </a:r>
            <a:r>
              <a:rPr>
                <a:solidFill>
                  <a:srgbClr val="0070C0"/>
                </a:solidFill>
                <a:ea typeface="黑体" panose="02010609060101010101" charset="-122"/>
                <a:sym typeface="+mn-lt"/>
              </a:rPr>
              <a:t>"&gt;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00B050"/>
                </a:solidFill>
                <a:ea typeface="黑体" panose="02010609060101010101" charset="-122"/>
                <a:sym typeface="+mn-lt"/>
              </a:rPr>
              <a:t>   &lt;!--</a:t>
            </a:r>
            <a:r>
              <a:rPr>
                <a:solidFill>
                  <a:srgbClr val="00B050"/>
                </a:solidFill>
                <a:ea typeface="黑体" panose="02010609060101010101" charset="-122"/>
                <a:sym typeface="+mn-lt"/>
              </a:rPr>
              <a:t>按钮</a:t>
            </a:r>
            <a:r>
              <a:rPr lang="en-US" altLang="zh-CN">
                <a:solidFill>
                  <a:srgbClr val="00B050"/>
                </a:solidFill>
                <a:ea typeface="黑体" panose="02010609060101010101" charset="-122"/>
                <a:sym typeface="+mn-lt"/>
              </a:rPr>
              <a:t>1--&gt;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&lt;div class="btn-group"&gt;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 class="btn btn-default"&gt;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&lt;/div&gt;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00B050"/>
                </a:solidFill>
                <a:ea typeface="黑体" panose="02010609060101010101" charset="-122"/>
                <a:sym typeface="+mn-lt"/>
              </a:rPr>
              <a:t>   &lt;!--</a:t>
            </a:r>
            <a:r>
              <a:rPr>
                <a:solidFill>
                  <a:srgbClr val="00B050"/>
                </a:solidFill>
                <a:ea typeface="黑体" panose="02010609060101010101" charset="-122"/>
                <a:sym typeface="+mn-lt"/>
              </a:rPr>
              <a:t>按钮</a:t>
            </a:r>
            <a:r>
              <a:rPr lang="en-US" altLang="zh-CN">
                <a:solidFill>
                  <a:srgbClr val="00B050"/>
                </a:solidFill>
                <a:ea typeface="黑体" panose="02010609060101010101" charset="-122"/>
                <a:sym typeface="+mn-lt"/>
              </a:rPr>
              <a:t>2--&gt;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&lt;div class="btn-group"&gt;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 class="btn btn-default"&gt;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&lt;/div&gt;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按钮组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分裂式按钮菜单，点击按钮的文字部分不会弹出菜单，只有点击了三角符号才会弹出。</a:t>
            </a:r>
            <a:endParaRPr lang="zh-CN" altLang="en-US">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实质上就是分成两个按钮，放在按钮组中。</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endParaRPr>
              <a:solidFill>
                <a:srgbClr val="0070C0"/>
              </a:solidFill>
              <a:ea typeface="黑体" panose="02010609060101010101" charset="-122"/>
              <a:sym typeface="+mn-lt"/>
            </a:endParaRPr>
          </a:p>
          <a:p>
            <a:pPr marL="0" lvl="0" indent="0" eaLnBrk="1" hangingPunct="1">
              <a:lnSpc>
                <a:spcPct val="150000"/>
              </a:lnSpc>
              <a:spcBef>
                <a:spcPct val="0"/>
              </a:spcBef>
              <a:buNone/>
            </a:pPr>
            <a:endParaRPr>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 class="btn-group"&gt;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00B050"/>
                </a:solidFill>
                <a:ea typeface="黑体" panose="02010609060101010101" charset="-122"/>
                <a:sym typeface="+mn-lt"/>
              </a:rPr>
              <a:t>&lt;!--</a:t>
            </a:r>
            <a:r>
              <a:rPr>
                <a:solidFill>
                  <a:srgbClr val="00B050"/>
                </a:solidFill>
                <a:ea typeface="黑体" panose="02010609060101010101" charset="-122"/>
                <a:sym typeface="+mn-lt"/>
              </a:rPr>
              <a:t>按钮部分</a:t>
            </a:r>
            <a:r>
              <a:rPr lang="en-US" altLang="zh-CN">
                <a:solidFill>
                  <a:srgbClr val="00B050"/>
                </a:solidFill>
                <a:ea typeface="黑体" panose="02010609060101010101" charset="-122"/>
                <a:sym typeface="+mn-lt"/>
              </a:rPr>
              <a:t>--&gt;</a:t>
            </a:r>
            <a:endParaRPr lang="en-US" altLang="zh-CN" dirty="0">
              <a:solidFill>
                <a:srgbClr val="00B05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btn-danger"&gt;Action&lt;/button&gt;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lang="en-US" altLang="zh-CN">
                <a:solidFill>
                  <a:srgbClr val="00B050"/>
                </a:solidFill>
                <a:ea typeface="黑体" panose="02010609060101010101" charset="-122"/>
                <a:sym typeface="+mn-lt"/>
              </a:rPr>
              <a:t>&lt;!--</a:t>
            </a:r>
            <a:r>
              <a:rPr>
                <a:solidFill>
                  <a:srgbClr val="00B050"/>
                </a:solidFill>
                <a:ea typeface="黑体" panose="02010609060101010101" charset="-122"/>
                <a:sym typeface="+mn-lt"/>
              </a:rPr>
              <a:t>下拉部分</a:t>
            </a:r>
            <a:r>
              <a:rPr lang="en-US" altLang="zh-CN">
                <a:solidFill>
                  <a:srgbClr val="00B050"/>
                </a:solidFill>
                <a:ea typeface="黑体" panose="02010609060101010101" charset="-122"/>
                <a:sym typeface="+mn-lt"/>
              </a:rPr>
              <a:t>--&gt;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&lt;button class="btn btn-danger dropdown-toggle" data-toggle="dropdown"&gt;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&lt;span class="caret"&gt;&lt;/span&gt; &amp;nbsp;</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&lt;/button&gt;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00B050"/>
                </a:solidFill>
                <a:ea typeface="黑体" panose="02010609060101010101" charset="-122"/>
                <a:sym typeface="+mn-lt"/>
              </a:rPr>
              <a:t>&lt;!--</a:t>
            </a:r>
            <a:r>
              <a:rPr>
                <a:solidFill>
                  <a:srgbClr val="00B050"/>
                </a:solidFill>
                <a:ea typeface="黑体" panose="02010609060101010101" charset="-122"/>
                <a:sym typeface="+mn-lt"/>
              </a:rPr>
              <a:t>下拉部分</a:t>
            </a:r>
            <a:r>
              <a:rPr lang="en-US" altLang="zh-CN">
                <a:solidFill>
                  <a:srgbClr val="00B05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&lt;ul class="dropdown-menu"&gt;</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pic>
        <p:nvPicPr>
          <p:cNvPr id="27652" name="图片 4"/>
          <p:cNvPicPr>
            <a:picLocks noChangeAspect="1"/>
          </p:cNvPicPr>
          <p:nvPr/>
        </p:nvPicPr>
        <p:blipFill>
          <a:blip r:embed="rId1"/>
          <a:stretch>
            <a:fillRect/>
          </a:stretch>
        </p:blipFill>
        <p:spPr>
          <a:xfrm>
            <a:off x="4766628" y="1701165"/>
            <a:ext cx="1436687" cy="508000"/>
          </a:xfrm>
          <a:prstGeom prst="rect">
            <a:avLst/>
          </a:prstGeom>
          <a:noFill/>
          <a:ln w="9525">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按钮组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&lt;li&gt;&lt;a href="#"&gt;Action&lt;/a&gt;&lt;/li&gt;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&lt;li&gt;&lt;a href="#"&gt;Another action&lt;/a&gt;&lt;/li&gt;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&lt;li&gt;&lt;a href="#"&gt;Something else here&lt;/a&gt;&lt;/li&gt;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 &lt;li&gt;&lt;a href="#"&gt;Separated link&lt;/a&gt;&lt;/li&gt;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&lt;/ul&gt;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输入框组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lang="en-US" altLang="zh-CN">
                <a:ea typeface="黑体" panose="02010609060101010101" charset="-122"/>
                <a:sym typeface="+mn-lt"/>
              </a:rPr>
              <a:t>        Bootstrap</a:t>
            </a:r>
            <a:r>
              <a:rPr>
                <a:ea typeface="黑体" panose="02010609060101010101" charset="-122"/>
                <a:sym typeface="+mn-lt"/>
              </a:rPr>
              <a:t>通过在输入框的前后添加一些文字，图标等内容，实现对表单控件的功能扩展。使其在页面上显示出更便于交互的样式。</a:t>
            </a:r>
            <a:endParaRPr lang="zh-CN" altLang="en-US" dirty="0">
              <a:solidFill>
                <a:srgbClr val="0070C0"/>
              </a:solidFill>
              <a:ea typeface="黑体" panose="02010609060101010101" charset="-122"/>
              <a:sym typeface="+mn-lt"/>
            </a:endParaRPr>
          </a:p>
          <a:p>
            <a:endParaRPr lang="en-US" altLang="zh-CN" dirty="0" smtClean="0">
              <a:solidFill>
                <a:schemeClr val="tx1">
                  <a:lumMod val="95000"/>
                  <a:lumOff val="5000"/>
                </a:schemeClr>
              </a:solidFill>
            </a:endParaRPr>
          </a:p>
          <a:p>
            <a:r>
              <a:rPr>
                <a:ea typeface="黑体" panose="02010609060101010101" charset="-122"/>
                <a:sym typeface="+mn-lt"/>
              </a:rPr>
              <a:t>额外的元素应该添加</a:t>
            </a:r>
            <a:r>
              <a:rPr lang="en-US" altLang="zh-CN">
                <a:solidFill>
                  <a:srgbClr val="0070C0"/>
                </a:solidFill>
                <a:ea typeface="黑体" panose="02010609060101010101" charset="-122"/>
                <a:sym typeface="+mn-lt"/>
              </a:rPr>
              <a:t>.input-group-addon</a:t>
            </a:r>
            <a:r>
              <a:rPr>
                <a:ea typeface="黑体" panose="02010609060101010101" charset="-122"/>
                <a:sym typeface="+mn-lt"/>
              </a:rPr>
              <a:t>类。</a:t>
            </a:r>
            <a:endParaRPr lang="en-US" altLang="zh-CN" dirty="0" smtClean="0">
              <a:solidFill>
                <a:schemeClr val="tx1">
                  <a:lumMod val="95000"/>
                  <a:lumOff val="5000"/>
                </a:schemeClr>
              </a:solidFill>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class="input-group"&gt;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&lt;span class="</a:t>
            </a:r>
            <a:r>
              <a:rPr lang="en-US" altLang="zh-CN">
                <a:solidFill>
                  <a:srgbClr val="FF0000"/>
                </a:solidFill>
                <a:ea typeface="黑体" panose="02010609060101010101" charset="-122"/>
                <a:sym typeface="+mn-lt"/>
              </a:rPr>
              <a:t>input-group-addon</a:t>
            </a:r>
            <a:r>
              <a:rPr lang="en-US" altLang="zh-CN">
                <a:solidFill>
                  <a:srgbClr val="0070C0"/>
                </a:solidFill>
                <a:ea typeface="黑体" panose="02010609060101010101" charset="-122"/>
                <a:sym typeface="+mn-lt"/>
              </a:rPr>
              <a:t>"&gt;@&lt;/span&gt;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&lt;input type="text" class="form-control" placeholder="Username"&gt;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en-US" altLang="zh-CN">
              <a:solidFill>
                <a:srgbClr val="0070C0"/>
              </a:solidFill>
              <a:ea typeface="黑体" panose="02010609060101010101" charset="-122"/>
              <a:sym typeface="+mn-lt"/>
            </a:endParaRPr>
          </a:p>
          <a:p>
            <a:r>
              <a:rPr>
                <a:ea typeface="黑体" panose="02010609060101010101" charset="-122"/>
                <a:sym typeface="+mn-lt"/>
              </a:rPr>
              <a:t>添加的额外元素的位置由它在代码中的位置决定。也可以在左右两边都添加。</a:t>
            </a:r>
            <a:endParaRPr lang="zh-CN" altLang="en-US">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输入框组使用时要注意：</a:t>
            </a:r>
            <a:endParaRPr lang="zh-CN" altLang="en-US" dirty="0">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
            </a:pPr>
            <a:r>
              <a:rPr>
                <a:solidFill>
                  <a:srgbClr val="0070C0"/>
                </a:solidFill>
                <a:ea typeface="黑体" panose="02010609060101010101" charset="-122"/>
                <a:sym typeface="+mn-lt"/>
              </a:rPr>
              <a:t>输入框中应避免使用</a:t>
            </a:r>
            <a:r>
              <a:rPr lang="en-US" altLang="zh-CN">
                <a:solidFill>
                  <a:srgbClr val="0070C0"/>
                </a:solidFill>
                <a:ea typeface="黑体" panose="02010609060101010101" charset="-122"/>
                <a:sym typeface="+mn-lt"/>
              </a:rPr>
              <a:t>select</a:t>
            </a:r>
            <a:r>
              <a:rPr>
                <a:solidFill>
                  <a:srgbClr val="0070C0"/>
                </a:solidFill>
                <a:ea typeface="黑体" panose="02010609060101010101" charset="-122"/>
                <a:sym typeface="+mn-lt"/>
              </a:rPr>
              <a:t>元素，因为它在</a:t>
            </a:r>
            <a:r>
              <a:rPr lang="en-US" altLang="zh-CN">
                <a:solidFill>
                  <a:srgbClr val="0070C0"/>
                </a:solidFill>
                <a:ea typeface="黑体" panose="02010609060101010101" charset="-122"/>
                <a:sym typeface="+mn-lt"/>
              </a:rPr>
              <a:t>webkit</a:t>
            </a:r>
            <a:r>
              <a:rPr>
                <a:solidFill>
                  <a:srgbClr val="0070C0"/>
                </a:solidFill>
                <a:ea typeface="黑体" panose="02010609060101010101" charset="-122"/>
                <a:sym typeface="+mn-lt"/>
              </a:rPr>
              <a:t>内核的浏览器中可能会有些问题。</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
            </a:pPr>
            <a:r>
              <a:rPr>
                <a:solidFill>
                  <a:srgbClr val="0070C0"/>
                </a:solidFill>
                <a:ea typeface="黑体" panose="02010609060101010101" charset="-122"/>
                <a:sym typeface="+mn-lt"/>
              </a:rPr>
              <a:t>一个输入框组容器应只包含一个输入框。</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
            </a:pPr>
            <a:r>
              <a:rPr lang="en-US" altLang="zh-CN">
                <a:solidFill>
                  <a:srgbClr val="0070C0"/>
                </a:solidFill>
                <a:ea typeface="黑体" panose="02010609060101010101" charset="-122"/>
                <a:sym typeface="+mn-lt"/>
              </a:rPr>
              <a:t>Boostrap</a:t>
            </a:r>
            <a:r>
              <a:rPr>
                <a:solidFill>
                  <a:srgbClr val="0070C0"/>
                </a:solidFill>
                <a:ea typeface="黑体" panose="02010609060101010101" charset="-122"/>
                <a:sym typeface="+mn-lt"/>
              </a:rPr>
              <a:t>不支持给一个输入框的同一侧添加多个额外的元素。</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输入框组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lang="en-US" altLang="zh-CN">
                <a:ea typeface="黑体" panose="02010609060101010101" charset="-122"/>
                <a:sym typeface="+mn-lt"/>
              </a:rPr>
              <a:t>   </a:t>
            </a:r>
            <a:r>
              <a:rPr>
                <a:ea typeface="黑体" panose="02010609060101010101" charset="-122"/>
                <a:sym typeface="+mn-lt"/>
              </a:rPr>
              <a:t>宽度可以用栅格来控制，高度和前面的按钮组类似，给外层的输入框组容器添加类即可。</a:t>
            </a:r>
            <a:endParaRPr lang="zh-CN" altLang="en-US" dirty="0">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
            </a:pPr>
            <a:r>
              <a:rPr lang="en-US" altLang="zh-CN">
                <a:solidFill>
                  <a:srgbClr val="0070C0"/>
                </a:solidFill>
                <a:ea typeface="黑体" panose="02010609060101010101" charset="-122"/>
                <a:sym typeface="+mn-lt"/>
              </a:rPr>
              <a:t>.input-group-lg</a:t>
            </a:r>
            <a:endParaRPr lang="en-US" altLang="zh-CN" dirty="0">
              <a:solidFill>
                <a:srgbClr val="0070C0"/>
              </a:solidFill>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
            </a:pPr>
            <a:r>
              <a:rPr lang="en-US" altLang="zh-CN">
                <a:solidFill>
                  <a:srgbClr val="0070C0"/>
                </a:solidFill>
                <a:ea typeface="黑体" panose="02010609060101010101" charset="-122"/>
                <a:sym typeface="+mn-lt"/>
              </a:rPr>
              <a:t>.input-group-sm</a:t>
            </a:r>
            <a:endParaRPr lang="en-US" altLang="zh-CN">
              <a:solidFill>
                <a:srgbClr val="0070C0"/>
              </a:solidFill>
              <a:ea typeface="黑体" panose="02010609060101010101" charset="-122"/>
              <a:sym typeface="+mn-lt"/>
            </a:endParaRPr>
          </a:p>
          <a:p>
            <a:pPr marL="285750" lvl="0" indent="-285750" eaLnBrk="1" hangingPunct="1">
              <a:lnSpc>
                <a:spcPct val="150000"/>
              </a:lnSpc>
              <a:spcBef>
                <a:spcPct val="0"/>
              </a:spcBef>
            </a:pPr>
            <a:endParaRPr lang="zh-CN" altLang="en-US" dirty="0">
              <a:ea typeface="黑体" panose="02010609060101010101" charset="-122"/>
              <a:sym typeface="+mn-lt"/>
            </a:endParaRPr>
          </a:p>
          <a:p>
            <a:pPr marL="285750" lvl="0" indent="-285750" eaLnBrk="1" hangingPunct="1">
              <a:lnSpc>
                <a:spcPct val="150000"/>
              </a:lnSpc>
              <a:spcBef>
                <a:spcPct val="0"/>
              </a:spcBef>
              <a:buNone/>
            </a:pPr>
            <a:r>
              <a:rPr>
                <a:solidFill>
                  <a:srgbClr val="0070C0"/>
                </a:solidFill>
                <a:ea typeface="黑体" panose="02010609060101010101" charset="-122"/>
                <a:sym typeface="+mn-lt"/>
              </a:rPr>
              <a:t>&lt;div class="input-group </a:t>
            </a:r>
            <a:r>
              <a:rPr lang="en-US" altLang="zh-CN">
                <a:solidFill>
                  <a:srgbClr val="FF0000"/>
                </a:solidFill>
                <a:ea typeface="黑体" panose="02010609060101010101" charset="-122"/>
                <a:sym typeface="+mn-lt"/>
              </a:rPr>
              <a:t>input-group-lg</a:t>
            </a:r>
            <a:r>
              <a:rPr>
                <a:solidFill>
                  <a:srgbClr val="0070C0"/>
                </a:solidFill>
                <a:ea typeface="黑体" panose="02010609060101010101" charset="-122"/>
                <a:sym typeface="+mn-lt"/>
              </a:rPr>
              <a:t>"&gt;</a:t>
            </a:r>
            <a:endParaRPr lang="zh-CN" altLang="en-US" dirty="0">
              <a:solidFill>
                <a:srgbClr val="0070C0"/>
              </a:solidFill>
              <a:ea typeface="黑体" panose="02010609060101010101" charset="-122"/>
              <a:sym typeface="+mn-lt"/>
            </a:endParaRPr>
          </a:p>
          <a:p>
            <a:pPr marL="285750" lvl="0" indent="-285750" eaLnBrk="1" hangingPunct="1">
              <a:lnSpc>
                <a:spcPct val="150000"/>
              </a:lnSpc>
              <a:spcBef>
                <a:spcPct val="0"/>
              </a:spcBef>
              <a:buNone/>
            </a:pPr>
            <a:r>
              <a:rPr>
                <a:solidFill>
                  <a:srgbClr val="0070C0"/>
                </a:solidFill>
                <a:ea typeface="黑体" panose="02010609060101010101" charset="-122"/>
                <a:sym typeface="+mn-lt"/>
              </a:rPr>
              <a:t>        &lt;span class="input-group-addon"&gt;@&lt;/span&gt;</a:t>
            </a:r>
            <a:endParaRPr lang="zh-CN" altLang="en-US" dirty="0">
              <a:solidFill>
                <a:srgbClr val="0070C0"/>
              </a:solidFill>
              <a:ea typeface="黑体" panose="02010609060101010101" charset="-122"/>
              <a:sym typeface="+mn-lt"/>
            </a:endParaRPr>
          </a:p>
          <a:p>
            <a:pPr marL="285750" lvl="0" indent="-285750" eaLnBrk="1" hangingPunct="1">
              <a:lnSpc>
                <a:spcPct val="150000"/>
              </a:lnSpc>
              <a:spcBef>
                <a:spcPct val="0"/>
              </a:spcBef>
              <a:buNone/>
            </a:pPr>
            <a:r>
              <a:rPr>
                <a:solidFill>
                  <a:srgbClr val="0070C0"/>
                </a:solidFill>
                <a:ea typeface="黑体" panose="02010609060101010101" charset="-122"/>
                <a:sym typeface="+mn-lt"/>
              </a:rPr>
              <a:t>        &lt;input type="text" class="form-control" placeholder="Username"&gt;</a:t>
            </a:r>
            <a:endParaRPr lang="zh-CN" altLang="en-US" dirty="0">
              <a:solidFill>
                <a:srgbClr val="0070C0"/>
              </a:solidFill>
              <a:ea typeface="黑体" panose="02010609060101010101" charset="-122"/>
              <a:sym typeface="+mn-lt"/>
            </a:endParaRPr>
          </a:p>
          <a:p>
            <a:pPr marL="285750" lvl="0" indent="-285750" eaLnBrk="1" hangingPunct="1">
              <a:lnSpc>
                <a:spcPct val="150000"/>
              </a:lnSpc>
              <a:spcBef>
                <a:spcPct val="0"/>
              </a:spcBef>
              <a:buNone/>
            </a:pPr>
            <a:r>
              <a:rPr>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
            </a:pPr>
            <a:endParaRPr lang="zh-CN" altLang="en-US" dirty="0">
              <a:solidFill>
                <a:srgbClr val="0070C0"/>
              </a:solidFill>
              <a:ea typeface="黑体" panose="02010609060101010101" charset="-122"/>
              <a:sym typeface="+mn-lt"/>
            </a:endParaRPr>
          </a:p>
          <a:p>
            <a:endParaRPr lang="en-US" altLang="zh-CN" dirty="0" smtClean="0">
              <a:solidFill>
                <a:schemeClr val="tx1">
                  <a:lumMod val="95000"/>
                  <a:lumOff val="5000"/>
                </a:schemeClr>
              </a:solidFill>
            </a:endParaRPr>
          </a:p>
          <a:p>
            <a:br>
              <a:rPr lang="zh-CN" altLang="en-US" dirty="0" smtClean="0"/>
            </a:b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ea typeface="黑体" panose="02010609060101010101" charset="-122"/>
                <a:sym typeface="+mn-lt"/>
              </a:rPr>
              <a:t>Bootstrap</a:t>
            </a:r>
            <a:r>
              <a:rPr>
                <a:ea typeface="黑体" panose="02010609060101010101" charset="-122"/>
                <a:sym typeface="+mn-lt"/>
              </a:rPr>
              <a:t>简介</a:t>
            </a:r>
            <a:endParaRPr lang="zh-CN" altLang="en-US" dirty="0"/>
          </a:p>
        </p:txBody>
      </p:sp>
      <p:sp>
        <p:nvSpPr>
          <p:cNvPr id="5" name="内容占位符 4"/>
          <p:cNvSpPr>
            <a:spLocks noGrp="1"/>
          </p:cNvSpPr>
          <p:nvPr>
            <p:ph idx="1"/>
          </p:nvPr>
        </p:nvSpPr>
        <p:spPr>
          <a:xfrm>
            <a:off x="710565" y="1235074"/>
            <a:ext cx="10725785" cy="5074245"/>
          </a:xfrm>
        </p:spPr>
        <p:txBody>
          <a:bodyPr/>
          <a:lstStyle/>
          <a:p>
            <a:pPr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来自</a:t>
            </a:r>
            <a:r>
              <a:rPr lang="en-US" altLang="zh-CN" sz="1600">
                <a:latin typeface="黑体" panose="02010609060101010101" charset="-122"/>
                <a:ea typeface="黑体" panose="02010609060101010101" charset="-122"/>
                <a:sym typeface="+mn-lt"/>
              </a:rPr>
              <a:t>Twitter</a:t>
            </a:r>
            <a:r>
              <a:rPr sz="1600">
                <a:latin typeface="黑体" panose="02010609060101010101" charset="-122"/>
                <a:ea typeface="黑体" panose="02010609060101010101" charset="-122"/>
                <a:sym typeface="+mn-lt"/>
              </a:rPr>
              <a:t>公司，是目前最火的前端开发框架之一。</a:t>
            </a:r>
            <a:endParaRPr lang="zh-CN" altLang="en-US" sz="1600" dirty="0">
              <a:latin typeface="黑体" panose="02010609060101010101" charset="-122"/>
              <a:ea typeface="黑体" panose="02010609060101010101" charset="-122"/>
              <a:sym typeface="+mn-lt"/>
            </a:endParaRPr>
          </a:p>
          <a:p>
            <a:pPr eaLnBrk="1" hangingPunct="1">
              <a:lnSpc>
                <a:spcPct val="150000"/>
              </a:lnSpc>
            </a:pPr>
            <a:r>
              <a:rPr sz="1600">
                <a:latin typeface="黑体" panose="02010609060101010101" charset="-122"/>
                <a:ea typeface="黑体" panose="02010609060101010101" charset="-122"/>
                <a:sym typeface="+mn-lt"/>
              </a:rPr>
              <a:t>基于</a:t>
            </a:r>
            <a:r>
              <a:rPr lang="en-US" altLang="zh-CN" sz="1600">
                <a:latin typeface="黑体" panose="02010609060101010101" charset="-122"/>
                <a:ea typeface="黑体" panose="02010609060101010101" charset="-122"/>
                <a:sym typeface="+mn-lt"/>
              </a:rPr>
              <a:t>HTML</a:t>
            </a:r>
            <a:r>
              <a:rPr sz="1600">
                <a:latin typeface="黑体" panose="02010609060101010101" charset="-122"/>
                <a:ea typeface="黑体" panose="02010609060101010101" charset="-122"/>
                <a:sym typeface="+mn-lt"/>
              </a:rPr>
              <a:t>，</a:t>
            </a:r>
            <a:r>
              <a:rPr lang="en-US" altLang="zh-CN" sz="1600">
                <a:latin typeface="黑体" panose="02010609060101010101" charset="-122"/>
                <a:ea typeface="黑体" panose="02010609060101010101" charset="-122"/>
                <a:sym typeface="+mn-lt"/>
              </a:rPr>
              <a:t>CSS</a:t>
            </a:r>
            <a:r>
              <a:rPr sz="1600">
                <a:latin typeface="黑体" panose="02010609060101010101" charset="-122"/>
                <a:ea typeface="黑体" panose="02010609060101010101" charset="-122"/>
                <a:sym typeface="+mn-lt"/>
              </a:rPr>
              <a:t>，</a:t>
            </a:r>
            <a:r>
              <a:rPr lang="en-US" altLang="zh-CN" sz="1600">
                <a:latin typeface="黑体" panose="02010609060101010101" charset="-122"/>
                <a:ea typeface="黑体" panose="02010609060101010101" charset="-122"/>
                <a:sym typeface="+mn-lt"/>
              </a:rPr>
              <a:t>JavaScript</a:t>
            </a:r>
            <a:r>
              <a:rPr sz="1600">
                <a:latin typeface="黑体" panose="02010609060101010101" charset="-122"/>
                <a:ea typeface="黑体" panose="02010609060101010101" charset="-122"/>
                <a:sym typeface="+mn-lt"/>
              </a:rPr>
              <a:t>。</a:t>
            </a:r>
            <a:endParaRPr lang="zh-CN" altLang="en-US" sz="1600" dirty="0">
              <a:latin typeface="黑体" panose="02010609060101010101" charset="-122"/>
              <a:ea typeface="黑体" panose="02010609060101010101" charset="-122"/>
              <a:sym typeface="+mn-lt"/>
            </a:endParaRPr>
          </a:p>
          <a:p>
            <a:pPr eaLnBrk="1" hangingPunct="1">
              <a:lnSpc>
                <a:spcPct val="150000"/>
              </a:lnSpc>
            </a:pPr>
            <a:r>
              <a:rPr sz="1600">
                <a:latin typeface="黑体" panose="02010609060101010101" charset="-122"/>
                <a:ea typeface="黑体" panose="02010609060101010101" charset="-122"/>
                <a:sym typeface="+mn-lt"/>
              </a:rPr>
              <a:t>简洁、直观、强悍，让</a:t>
            </a:r>
            <a:r>
              <a:rPr lang="en-US" altLang="zh-CN" sz="1600">
                <a:latin typeface="黑体" panose="02010609060101010101" charset="-122"/>
                <a:ea typeface="黑体" panose="02010609060101010101" charset="-122"/>
                <a:sym typeface="+mn-lt"/>
              </a:rPr>
              <a:t>web</a:t>
            </a:r>
            <a:r>
              <a:rPr sz="1600">
                <a:latin typeface="黑体" panose="02010609060101010101" charset="-122"/>
                <a:ea typeface="黑体" panose="02010609060101010101" charset="-122"/>
                <a:sym typeface="+mn-lt"/>
              </a:rPr>
              <a:t>开发更迅速、简单。</a:t>
            </a:r>
            <a:endParaRPr lang="zh-CN" altLang="en-US" sz="1600" dirty="0">
              <a:latin typeface="黑体" panose="02010609060101010101" charset="-122"/>
              <a:ea typeface="黑体" panose="02010609060101010101" charset="-122"/>
              <a:sym typeface="+mn-lt"/>
            </a:endParaRPr>
          </a:p>
          <a:p>
            <a:pPr eaLnBrk="1" hangingPunct="1">
              <a:lnSpc>
                <a:spcPct val="150000"/>
              </a:lnSpc>
            </a:pPr>
            <a:endParaRPr lang="zh-CN" altLang="en-US" sz="1600" b="1" dirty="0">
              <a:latin typeface="黑体" panose="02010609060101010101" charset="-122"/>
              <a:ea typeface="黑体" panose="02010609060101010101" charset="-122"/>
              <a:sym typeface="+mn-lt"/>
            </a:endParaRPr>
          </a:p>
          <a:p>
            <a:pPr lvl="1" eaLnBrk="1" hangingPunct="1">
              <a:lnSpc>
                <a:spcPct val="150000"/>
              </a:lnSpc>
            </a:pPr>
            <a:r>
              <a:rPr sz="1600" b="1">
                <a:latin typeface="黑体" panose="02010609060101010101" charset="-122"/>
                <a:ea typeface="黑体" panose="02010609060101010101" charset="-122"/>
                <a:sym typeface="+mn-lt"/>
              </a:rPr>
              <a:t>英文官网：</a:t>
            </a:r>
            <a:r>
              <a:rPr lang="en-US" altLang="zh-CN" sz="1600" b="1">
                <a:solidFill>
                  <a:srgbClr val="0070C0"/>
                </a:solidFill>
                <a:latin typeface="黑体" panose="02010609060101010101" charset="-122"/>
                <a:ea typeface="黑体" panose="02010609060101010101" charset="-122"/>
                <a:sym typeface="+mn-lt"/>
              </a:rPr>
              <a:t>getbootstrap.com</a:t>
            </a:r>
            <a:endParaRPr lang="en-US" altLang="zh-CN" sz="1600" b="1" dirty="0">
              <a:solidFill>
                <a:srgbClr val="0070C0"/>
              </a:solidFill>
              <a:latin typeface="黑体" panose="02010609060101010101" charset="-122"/>
              <a:ea typeface="黑体" panose="02010609060101010101" charset="-122"/>
              <a:sym typeface="+mn-lt"/>
            </a:endParaRPr>
          </a:p>
          <a:p>
            <a:pPr lvl="1" eaLnBrk="1" hangingPunct="1">
              <a:lnSpc>
                <a:spcPct val="150000"/>
              </a:lnSpc>
            </a:pPr>
            <a:r>
              <a:rPr sz="1600" b="1">
                <a:latin typeface="黑体" panose="02010609060101010101" charset="-122"/>
                <a:ea typeface="黑体" panose="02010609060101010101" charset="-122"/>
                <a:sym typeface="+mn-lt"/>
              </a:rPr>
              <a:t>中文官网：</a:t>
            </a:r>
            <a:r>
              <a:rPr lang="en-US" altLang="zh-CN" sz="1600" b="1">
                <a:solidFill>
                  <a:srgbClr val="0070C0"/>
                </a:solidFill>
                <a:latin typeface="黑体" panose="02010609060101010101" charset="-122"/>
                <a:ea typeface="黑体" panose="02010609060101010101" charset="-122"/>
                <a:sym typeface="+mn-lt"/>
              </a:rPr>
              <a:t>www.bootcss.com</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输入框组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我们可以给输入框组添加额外的元素，如额外按钮，额外下拉菜单等，</a:t>
            </a:r>
            <a:endParaRPr lang="en-US" altLang="zh-CN" dirty="0">
              <a:ea typeface="黑体" panose="02010609060101010101" charset="-122"/>
              <a:sym typeface="+mn-lt"/>
            </a:endParaRPr>
          </a:p>
          <a:p>
            <a:pPr marL="0" lvl="0" eaLnBrk="1" hangingPunct="1">
              <a:lnSpc>
                <a:spcPct val="150000"/>
              </a:lnSpc>
              <a:spcBef>
                <a:spcPct val="0"/>
              </a:spcBef>
              <a:buFont typeface="Wingdings" panose="05000000000000000000" pitchFamily="2" charset="2"/>
            </a:pPr>
            <a:endParaRPr lang="zh-CN" altLang="en-US" dirty="0">
              <a:solidFill>
                <a:srgbClr val="0070C0"/>
              </a:solidFill>
              <a:ea typeface="黑体" panose="02010609060101010101" charset="-122"/>
              <a:sym typeface="+mn-lt"/>
            </a:endParaRPr>
          </a:p>
          <a:p>
            <a:endParaRPr lang="en-US" altLang="zh-CN" dirty="0" smtClean="0">
              <a:solidFill>
                <a:schemeClr val="tx1">
                  <a:lumMod val="95000"/>
                  <a:lumOff val="5000"/>
                </a:schemeClr>
              </a:solidFill>
            </a:endParaRPr>
          </a:p>
          <a:p>
            <a:br>
              <a:rPr lang="zh-CN" altLang="en-US" dirty="0" smtClean="0"/>
            </a:br>
            <a:br>
              <a:rPr lang="zh-CN" altLang="en-US" dirty="0" smtClean="0"/>
            </a:br>
            <a:r>
              <a:rPr>
                <a:ea typeface="黑体" panose="02010609060101010101" charset="-122"/>
                <a:sym typeface="+mn-lt"/>
              </a:rPr>
              <a:t>额外元素需要用带有</a:t>
            </a:r>
            <a:r>
              <a:rPr lang="en-US" altLang="zh-CN">
                <a:solidFill>
                  <a:srgbClr val="0070C0"/>
                </a:solidFill>
                <a:ea typeface="黑体" panose="02010609060101010101" charset="-122"/>
                <a:sym typeface="+mn-lt"/>
              </a:rPr>
              <a:t>input-group-btn</a:t>
            </a:r>
            <a:r>
              <a:rPr>
                <a:ea typeface="黑体" panose="02010609060101010101" charset="-122"/>
                <a:sym typeface="+mn-lt"/>
              </a:rPr>
              <a:t>类的容器进行嵌套。</a:t>
            </a:r>
            <a:endParaRPr lang="zh-CN" altLang="en-US" dirty="0">
              <a:ea typeface="黑体" panose="02010609060101010101" charset="-122"/>
              <a:sym typeface="+mn-lt"/>
            </a:endParaRPr>
          </a:p>
          <a:p>
            <a:pPr marL="342900" lvl="0" indent="-342900" eaLnBrk="1" hangingPunct="1">
              <a:lnSpc>
                <a:spcPct val="150000"/>
              </a:lnSpc>
              <a:spcBef>
                <a:spcPct val="0"/>
              </a:spcBef>
              <a:buNone/>
            </a:pPr>
            <a:r>
              <a:rPr lang="en-US" altLang="zh-CN">
                <a:solidFill>
                  <a:srgbClr val="0070C0"/>
                </a:solidFill>
                <a:ea typeface="黑体" panose="02010609060101010101" charset="-122"/>
                <a:sym typeface="+mn-lt"/>
              </a:rPr>
              <a:t>&lt;div class="input-group"&gt;</a:t>
            </a:r>
            <a:endParaRPr lang="en-US" altLang="zh-CN" dirty="0">
              <a:solidFill>
                <a:srgbClr val="0070C0"/>
              </a:solidFill>
              <a:ea typeface="黑体" panose="02010609060101010101" charset="-122"/>
              <a:sym typeface="+mn-lt"/>
            </a:endParaRPr>
          </a:p>
          <a:p>
            <a:pPr marL="342900" lvl="0" indent="-342900" eaLnBrk="1" hangingPunct="1">
              <a:lnSpc>
                <a:spcPct val="150000"/>
              </a:lnSpc>
              <a:spcBef>
                <a:spcPct val="0"/>
              </a:spcBef>
              <a:buNone/>
            </a:pPr>
            <a:r>
              <a:rPr lang="en-US" altLang="zh-CN">
                <a:solidFill>
                  <a:srgbClr val="0070C0"/>
                </a:solidFill>
                <a:ea typeface="黑体" panose="02010609060101010101" charset="-122"/>
                <a:sym typeface="+mn-lt"/>
              </a:rPr>
              <a:t>            &lt;input type=“text” class=“form-control“ placeholder=‘</a:t>
            </a:r>
            <a:r>
              <a:rPr>
                <a:solidFill>
                  <a:srgbClr val="0070C0"/>
                </a:solidFill>
                <a:ea typeface="黑体" panose="02010609060101010101" charset="-122"/>
                <a:sym typeface="+mn-lt"/>
              </a:rPr>
              <a:t>护士鞋白色</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342900" lvl="0" indent="-342900" eaLnBrk="1" hangingPunct="1">
              <a:lnSpc>
                <a:spcPct val="150000"/>
              </a:lnSpc>
              <a:spcBef>
                <a:spcPct val="0"/>
              </a:spcBef>
              <a:buNone/>
            </a:pPr>
            <a:r>
              <a:rPr lang="en-US" altLang="zh-CN">
                <a:solidFill>
                  <a:srgbClr val="0070C0"/>
                </a:solidFill>
                <a:ea typeface="黑体" panose="02010609060101010101" charset="-122"/>
                <a:sym typeface="+mn-lt"/>
              </a:rPr>
              <a:t>            &lt;span class="</a:t>
            </a:r>
            <a:r>
              <a:rPr lang="en-US" altLang="zh-CN">
                <a:solidFill>
                  <a:srgbClr val="FF0000"/>
                </a:solidFill>
                <a:ea typeface="黑体" panose="02010609060101010101" charset="-122"/>
                <a:sym typeface="+mn-lt"/>
              </a:rPr>
              <a:t>input-group-btn</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342900" lvl="0" indent="-342900" eaLnBrk="1" hangingPunct="1">
              <a:lnSpc>
                <a:spcPct val="150000"/>
              </a:lnSpc>
              <a:spcBef>
                <a:spcPct val="0"/>
              </a:spcBef>
              <a:buNone/>
            </a:pPr>
            <a:r>
              <a:rPr lang="en-US" altLang="zh-CN">
                <a:solidFill>
                  <a:srgbClr val="0070C0"/>
                </a:solidFill>
                <a:ea typeface="黑体" panose="02010609060101010101" charset="-122"/>
                <a:sym typeface="+mn-lt"/>
              </a:rPr>
              <a:t>       		 &lt;button class="btn btn-default" type="button"&gt;</a:t>
            </a:r>
            <a:r>
              <a:rPr>
                <a:solidFill>
                  <a:srgbClr val="0070C0"/>
                </a:solidFill>
                <a:ea typeface="黑体" panose="02010609060101010101" charset="-122"/>
                <a:sym typeface="+mn-lt"/>
              </a:rPr>
              <a:t>百度一下</a:t>
            </a:r>
            <a:r>
              <a:rPr lang="en-US" altLang="zh-CN">
                <a:solidFill>
                  <a:srgbClr val="0070C0"/>
                </a:solidFill>
                <a:ea typeface="黑体" panose="02010609060101010101" charset="-122"/>
                <a:sym typeface="+mn-lt"/>
              </a:rPr>
              <a:t>&lt;/button&gt;</a:t>
            </a:r>
            <a:endParaRPr lang="en-US" altLang="zh-CN" dirty="0">
              <a:solidFill>
                <a:srgbClr val="0070C0"/>
              </a:solidFill>
              <a:ea typeface="黑体" panose="02010609060101010101" charset="-122"/>
              <a:sym typeface="+mn-lt"/>
            </a:endParaRPr>
          </a:p>
          <a:p>
            <a:pPr marL="342900" lvl="0" indent="-342900" eaLnBrk="1" hangingPunct="1">
              <a:lnSpc>
                <a:spcPct val="150000"/>
              </a:lnSpc>
              <a:spcBef>
                <a:spcPct val="0"/>
              </a:spcBef>
              <a:buNone/>
            </a:pPr>
            <a:r>
              <a:rPr lang="en-US" altLang="zh-CN">
                <a:solidFill>
                  <a:srgbClr val="0070C0"/>
                </a:solidFill>
                <a:ea typeface="黑体" panose="02010609060101010101" charset="-122"/>
                <a:sym typeface="+mn-lt"/>
              </a:rPr>
              <a:t>           &lt;/span&gt;</a:t>
            </a:r>
            <a:endParaRPr lang="en-US" altLang="zh-CN" dirty="0">
              <a:solidFill>
                <a:srgbClr val="0070C0"/>
              </a:solidFill>
              <a:ea typeface="黑体" panose="02010609060101010101" charset="-122"/>
              <a:sym typeface="+mn-lt"/>
            </a:endParaRPr>
          </a:p>
          <a:p>
            <a:pPr marL="342900" lvl="0" indent="-34290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p:txBody>
      </p:sp>
      <p:pic>
        <p:nvPicPr>
          <p:cNvPr id="33799" name="图片 8"/>
          <p:cNvPicPr>
            <a:picLocks noChangeAspect="1"/>
          </p:cNvPicPr>
          <p:nvPr/>
        </p:nvPicPr>
        <p:blipFill>
          <a:blip r:embed="rId1"/>
          <a:stretch>
            <a:fillRect/>
          </a:stretch>
        </p:blipFill>
        <p:spPr>
          <a:xfrm>
            <a:off x="849948" y="1736725"/>
            <a:ext cx="3560762" cy="360363"/>
          </a:xfrm>
          <a:prstGeom prst="rect">
            <a:avLst/>
          </a:prstGeom>
          <a:noFill/>
          <a:ln w="9525">
            <a:noFill/>
          </a:ln>
        </p:spPr>
      </p:pic>
      <p:pic>
        <p:nvPicPr>
          <p:cNvPr id="33798" name="图片 7"/>
          <p:cNvPicPr>
            <a:picLocks noChangeAspect="1"/>
          </p:cNvPicPr>
          <p:nvPr/>
        </p:nvPicPr>
        <p:blipFill>
          <a:blip r:embed="rId2"/>
          <a:stretch>
            <a:fillRect/>
          </a:stretch>
        </p:blipFill>
        <p:spPr>
          <a:xfrm>
            <a:off x="849948" y="2244090"/>
            <a:ext cx="4662487" cy="446088"/>
          </a:xfrm>
          <a:prstGeom prst="rect">
            <a:avLst/>
          </a:prstGeom>
          <a:noFill/>
          <a:ln w="9525">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在</a:t>
            </a:r>
            <a:r>
              <a:rPr lang="en-US" altLang="zh-CN">
                <a:ea typeface="黑体" panose="02010609060101010101" charset="-122"/>
                <a:sym typeface="+mn-lt"/>
              </a:rPr>
              <a:t>Bootstrap</a:t>
            </a:r>
            <a:r>
              <a:rPr>
                <a:ea typeface="黑体" panose="02010609060101010101" charset="-122"/>
                <a:sym typeface="+mn-lt"/>
              </a:rPr>
              <a:t>中的导航组件都需要依赖 </a:t>
            </a:r>
            <a:r>
              <a:rPr lang="en-US" altLang="zh-CN">
                <a:solidFill>
                  <a:srgbClr val="0070C0"/>
                </a:solidFill>
                <a:ea typeface="黑体" panose="02010609060101010101" charset="-122"/>
                <a:sym typeface="+mn-lt"/>
              </a:rPr>
              <a:t>.nav</a:t>
            </a:r>
            <a:r>
              <a:rPr>
                <a:ea typeface="黑体" panose="02010609060101010101" charset="-122"/>
                <a:sym typeface="+mn-lt"/>
              </a:rPr>
              <a:t>基类。但是导航在使用时需要用到</a:t>
            </a:r>
            <a:r>
              <a:rPr lang="en-US" altLang="zh-CN">
                <a:ea typeface="黑体" panose="02010609060101010101" charset="-122"/>
                <a:sym typeface="+mn-lt"/>
              </a:rPr>
              <a:t>JavaScript</a:t>
            </a:r>
            <a:r>
              <a:rPr>
                <a:ea typeface="黑体" panose="02010609060101010101" charset="-122"/>
                <a:sym typeface="+mn-lt"/>
              </a:rPr>
              <a:t>插件。</a:t>
            </a:r>
            <a:endParaRPr lang="zh-CN" altLang="en-US"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 class="</a:t>
            </a:r>
            <a:r>
              <a:rPr lang="en-US" altLang="zh-CN">
                <a:solidFill>
                  <a:srgbClr val="FF0000"/>
                </a:solidFill>
                <a:ea typeface="黑体" panose="02010609060101010101" charset="-122"/>
                <a:sym typeface="+mn-lt"/>
              </a:rPr>
              <a:t>nav nav-tabs</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&lt;li&gt;&lt;a href="#"&gt;</a:t>
            </a:r>
            <a:r>
              <a:rPr>
                <a:solidFill>
                  <a:srgbClr val="0070C0"/>
                </a:solidFill>
                <a:ea typeface="黑体" panose="02010609060101010101" charset="-122"/>
                <a:sym typeface="+mn-lt"/>
              </a:rPr>
              <a:t>服装</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a:t>
            </a:r>
            <a:r>
              <a:rPr lang="en-US" altLang="zh-CN">
                <a:solidFill>
                  <a:srgbClr val="00B050"/>
                </a:solidFill>
                <a:ea typeface="黑体" panose="02010609060101010101" charset="-122"/>
                <a:sym typeface="+mn-lt"/>
              </a:rPr>
              <a:t>active</a:t>
            </a:r>
            <a:r>
              <a:rPr lang="en-US" altLang="zh-CN">
                <a:solidFill>
                  <a:srgbClr val="0070C0"/>
                </a:solidFill>
                <a:ea typeface="黑体" panose="02010609060101010101" charset="-122"/>
                <a:sym typeface="+mn-lt"/>
              </a:rPr>
              <a:t>"&gt;&lt;a href="#"&gt;</a:t>
            </a:r>
            <a:r>
              <a:rPr>
                <a:solidFill>
                  <a:srgbClr val="0070C0"/>
                </a:solidFill>
                <a:ea typeface="黑体" panose="02010609060101010101" charset="-122"/>
                <a:sym typeface="+mn-lt"/>
              </a:rPr>
              <a:t>手机</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&gt;&lt;a href="#"&gt;</a:t>
            </a:r>
            <a:r>
              <a:rPr>
                <a:solidFill>
                  <a:srgbClr val="0070C0"/>
                </a:solidFill>
                <a:ea typeface="黑体" panose="02010609060101010101" charset="-122"/>
                <a:sym typeface="+mn-lt"/>
              </a:rPr>
              <a:t>图书</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&lt;/ul&gt;</a:t>
            </a:r>
            <a:endParaRPr lang="en-US" altLang="zh-CN" dirty="0" smtClean="0">
              <a:solidFill>
                <a:schemeClr val="tx1">
                  <a:lumMod val="95000"/>
                  <a:lumOff val="5000"/>
                </a:schemeClr>
              </a:solidFill>
            </a:endParaRPr>
          </a:p>
        </p:txBody>
      </p:sp>
      <p:pic>
        <p:nvPicPr>
          <p:cNvPr id="35846" name="图片 5"/>
          <p:cNvPicPr>
            <a:picLocks noChangeAspect="1"/>
          </p:cNvPicPr>
          <p:nvPr/>
        </p:nvPicPr>
        <p:blipFill>
          <a:blip r:embed="rId1"/>
          <a:stretch>
            <a:fillRect/>
          </a:stretch>
        </p:blipFill>
        <p:spPr>
          <a:xfrm>
            <a:off x="6674485" y="2096453"/>
            <a:ext cx="2578100" cy="595312"/>
          </a:xfrm>
          <a:prstGeom prst="rect">
            <a:avLst/>
          </a:prstGeom>
          <a:noFill/>
          <a:ln w="9525">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要实现用鼠标点击切换，需要依赖</a:t>
            </a:r>
            <a:r>
              <a:rPr lang="en-US" altLang="zh-CN">
                <a:ea typeface="黑体" panose="02010609060101010101" charset="-122"/>
                <a:sym typeface="+mn-lt"/>
              </a:rPr>
              <a:t>bootstrap.js</a:t>
            </a:r>
            <a:r>
              <a:rPr>
                <a:ea typeface="黑体" panose="02010609060101010101" charset="-122"/>
                <a:sym typeface="+mn-lt"/>
              </a:rPr>
              <a:t>。</a:t>
            </a:r>
            <a:endParaRPr lang="zh-CN" altLang="en-US"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 class="nav nav-tabs" id="myTab"&gt;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class="active"&gt;&lt;a href="#"&gt;</a:t>
            </a:r>
            <a:r>
              <a:rPr>
                <a:solidFill>
                  <a:srgbClr val="0070C0"/>
                </a:solidFill>
                <a:ea typeface="黑体" panose="02010609060101010101" charset="-122"/>
                <a:sym typeface="+mn-lt"/>
              </a:rPr>
              <a:t>服装</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&lt;li&gt;&lt;a href="#"&gt;</a:t>
            </a:r>
            <a:r>
              <a:rPr>
                <a:solidFill>
                  <a:srgbClr val="0070C0"/>
                </a:solidFill>
                <a:ea typeface="黑体" panose="02010609060101010101" charset="-122"/>
                <a:sym typeface="+mn-lt"/>
              </a:rPr>
              <a:t>手机</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&lt;li&gt;&lt;a href="#"&gt;</a:t>
            </a:r>
            <a:r>
              <a:rPr>
                <a:solidFill>
                  <a:srgbClr val="0070C0"/>
                </a:solidFill>
                <a:ea typeface="黑体" panose="02010609060101010101" charset="-122"/>
                <a:sym typeface="+mn-lt"/>
              </a:rPr>
              <a:t>图书</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&lt;script&gt;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$('#myTab a').click(function(e) {</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e.preventDefault()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FF0000"/>
                </a:solidFill>
                <a:ea typeface="黑体" panose="02010609060101010101" charset="-122"/>
                <a:sym typeface="+mn-lt"/>
              </a:rPr>
              <a:t>        $(this).tab('show')</a:t>
            </a:r>
            <a:endParaRPr lang="en-US" altLang="zh-CN" dirty="0">
              <a:solidFill>
                <a:srgbClr val="FF000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&lt;/script&gt;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把</a:t>
            </a:r>
            <a:r>
              <a:rPr lang="en-US" altLang="zh-CN">
                <a:solidFill>
                  <a:srgbClr val="0070C0"/>
                </a:solidFill>
                <a:ea typeface="黑体" panose="02010609060101010101" charset="-122"/>
                <a:sym typeface="+mn-lt"/>
              </a:rPr>
              <a:t>nav-tabs</a:t>
            </a:r>
            <a:r>
              <a:rPr>
                <a:ea typeface="黑体" panose="02010609060101010101" charset="-122"/>
                <a:sym typeface="+mn-lt"/>
              </a:rPr>
              <a:t>类换成</a:t>
            </a:r>
            <a:r>
              <a:rPr lang="en-US" altLang="zh-CN">
                <a:solidFill>
                  <a:srgbClr val="0070C0"/>
                </a:solidFill>
                <a:ea typeface="黑体" panose="02010609060101010101" charset="-122"/>
                <a:sym typeface="+mn-lt"/>
              </a:rPr>
              <a:t>.nav-pills</a:t>
            </a:r>
            <a:r>
              <a:rPr>
                <a:ea typeface="黑体" panose="02010609060101010101" charset="-122"/>
                <a:sym typeface="+mn-lt"/>
              </a:rPr>
              <a:t>类可以显示成更加明显的胶囊效果</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pP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 class="</a:t>
            </a:r>
            <a:r>
              <a:rPr lang="en-US" altLang="zh-CN">
                <a:solidFill>
                  <a:srgbClr val="FF0000"/>
                </a:solidFill>
                <a:ea typeface="黑体" panose="02010609060101010101" charset="-122"/>
                <a:sym typeface="+mn-lt"/>
              </a:rPr>
              <a:t>nav nav-pills</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class="active"&gt;&lt;a href="#"&gt;</a:t>
            </a:r>
            <a:r>
              <a:rPr>
                <a:solidFill>
                  <a:srgbClr val="0070C0"/>
                </a:solidFill>
                <a:ea typeface="黑体" panose="02010609060101010101" charset="-122"/>
                <a:sym typeface="+mn-lt"/>
              </a:rPr>
              <a:t>服装</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&gt;&lt;a href="#"&gt;</a:t>
            </a:r>
            <a:r>
              <a:rPr>
                <a:solidFill>
                  <a:srgbClr val="0070C0"/>
                </a:solidFill>
                <a:ea typeface="黑体" panose="02010609060101010101" charset="-122"/>
                <a:sym typeface="+mn-lt"/>
              </a:rPr>
              <a:t>手机</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&gt;&lt;a href="#"&gt;</a:t>
            </a:r>
            <a:r>
              <a:rPr>
                <a:solidFill>
                  <a:srgbClr val="0070C0"/>
                </a:solidFill>
                <a:ea typeface="黑体" panose="02010609060101010101" charset="-122"/>
                <a:sym typeface="+mn-lt"/>
              </a:rPr>
              <a:t>图书</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&lt;/ul&gt;</a:t>
            </a:r>
            <a:endParaRPr lang="zh-CN" altLang="en-US" dirty="0">
              <a:solidFill>
                <a:srgbClr val="0070C0"/>
              </a:solidFill>
              <a:ea typeface="黑体" panose="02010609060101010101" charset="-122"/>
              <a:sym typeface="+mn-lt"/>
            </a:endParaRPr>
          </a:p>
          <a:p>
            <a:pPr marL="0" lvl="0" eaLnBrk="1" hangingPunct="1">
              <a:lnSpc>
                <a:spcPct val="150000"/>
              </a:lnSpc>
              <a:spcBef>
                <a:spcPct val="0"/>
              </a:spcBef>
              <a:buFont typeface="Wingdings" panose="05000000000000000000" pitchFamily="2" charset="2"/>
            </a:pP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pic>
        <p:nvPicPr>
          <p:cNvPr id="37894" name="图片 8"/>
          <p:cNvPicPr>
            <a:picLocks noChangeAspect="1"/>
          </p:cNvPicPr>
          <p:nvPr/>
        </p:nvPicPr>
        <p:blipFill>
          <a:blip r:embed="rId1"/>
          <a:stretch>
            <a:fillRect/>
          </a:stretch>
        </p:blipFill>
        <p:spPr>
          <a:xfrm>
            <a:off x="6453505" y="2368233"/>
            <a:ext cx="2260600" cy="565150"/>
          </a:xfrm>
          <a:prstGeom prst="rect">
            <a:avLst/>
          </a:prstGeom>
          <a:noFill/>
          <a:ln w="9525">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a:t>
            </a:r>
            <a:endParaRPr lang="zh-CN" altLang="en-US" dirty="0"/>
          </a:p>
        </p:txBody>
      </p:sp>
      <p:sp>
        <p:nvSpPr>
          <p:cNvPr id="5" name="内容占位符 4"/>
          <p:cNvSpPr>
            <a:spLocks noGrp="1"/>
          </p:cNvSpPr>
          <p:nvPr>
            <p:ph idx="1"/>
          </p:nvPr>
        </p:nvSpPr>
        <p:spPr>
          <a:xfrm>
            <a:off x="710565" y="1235074"/>
            <a:ext cx="10725785" cy="5002238"/>
          </a:xfrm>
        </p:spPr>
        <p:txBody>
          <a:bodyPr/>
          <a:lstStyle/>
          <a:p>
            <a:r>
              <a:rPr>
                <a:ea typeface="黑体" panose="02010609060101010101" charset="-122"/>
                <a:sym typeface="+mn-lt"/>
              </a:rPr>
              <a:t>为</a:t>
            </a:r>
            <a:r>
              <a:rPr lang="en-US" altLang="zh-CN">
                <a:ea typeface="黑体" panose="02010609060101010101" charset="-122"/>
                <a:sym typeface="+mn-lt"/>
              </a:rPr>
              <a:t>ul</a:t>
            </a:r>
            <a:r>
              <a:rPr>
                <a:ea typeface="黑体" panose="02010609060101010101" charset="-122"/>
                <a:sym typeface="+mn-lt"/>
              </a:rPr>
              <a:t>元素添加 </a:t>
            </a:r>
            <a:r>
              <a:rPr lang="en-US" altLang="zh-CN">
                <a:ea typeface="黑体" panose="02010609060101010101" charset="-122"/>
                <a:sym typeface="+mn-lt"/>
              </a:rPr>
              <a:t>.nav-stacked</a:t>
            </a:r>
            <a:r>
              <a:rPr>
                <a:ea typeface="黑体" panose="02010609060101010101" charset="-122"/>
                <a:sym typeface="+mn-lt"/>
              </a:rPr>
              <a:t>类可以让标签页垂直堆叠。</a:t>
            </a:r>
            <a:endParaRPr lang="zh-CN" altLang="en-US" dirty="0">
              <a:solidFill>
                <a:srgbClr val="0070C0"/>
              </a:solidFill>
              <a:ea typeface="黑体" panose="02010609060101010101" charset="-122"/>
              <a:sym typeface="+mn-lt"/>
            </a:endParaRPr>
          </a:p>
          <a:p>
            <a:endParaRPr lang="en-US" altLang="zh-CN" dirty="0" smtClean="0">
              <a:solidFill>
                <a:schemeClr val="tx1">
                  <a:lumMod val="95000"/>
                  <a:lumOff val="5000"/>
                </a:schemeClr>
              </a:solidFill>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 class="</a:t>
            </a:r>
            <a:r>
              <a:rPr lang="en-US" altLang="zh-CN">
                <a:solidFill>
                  <a:srgbClr val="FF0000"/>
                </a:solidFill>
                <a:ea typeface="黑体" panose="02010609060101010101" charset="-122"/>
                <a:sym typeface="+mn-lt"/>
              </a:rPr>
              <a:t>nav nav-pills .nav-stacked</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class="active"&gt;&lt;a href="#"&gt;</a:t>
            </a:r>
            <a:r>
              <a:rPr>
                <a:solidFill>
                  <a:srgbClr val="0070C0"/>
                </a:solidFill>
                <a:ea typeface="黑体" panose="02010609060101010101" charset="-122"/>
                <a:sym typeface="+mn-lt"/>
              </a:rPr>
              <a:t>服装</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&gt;&lt;a href="#"&gt;</a:t>
            </a:r>
            <a:r>
              <a:rPr>
                <a:solidFill>
                  <a:srgbClr val="0070C0"/>
                </a:solidFill>
                <a:ea typeface="黑体" panose="02010609060101010101" charset="-122"/>
                <a:sym typeface="+mn-lt"/>
              </a:rPr>
              <a:t>手机</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&gt;&lt;a href="#"&gt;</a:t>
            </a:r>
            <a:r>
              <a:rPr>
                <a:solidFill>
                  <a:srgbClr val="0070C0"/>
                </a:solidFill>
                <a:ea typeface="黑体" panose="02010609060101010101" charset="-122"/>
                <a:sym typeface="+mn-lt"/>
              </a:rPr>
              <a:t>图书</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&lt;/ul&gt;</a:t>
            </a:r>
            <a:endParaRPr lang="zh-CN" altLang="en-US" dirty="0">
              <a:solidFill>
                <a:srgbClr val="0070C0"/>
              </a:solidFill>
              <a:ea typeface="黑体" panose="02010609060101010101" charset="-122"/>
              <a:sym typeface="+mn-lt"/>
            </a:endParaRPr>
          </a:p>
          <a:p>
            <a:br>
              <a:rPr lang="zh-CN" altLang="en-US" dirty="0" smtClean="0"/>
            </a:b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pic>
        <p:nvPicPr>
          <p:cNvPr id="38918" name="图片 5"/>
          <p:cNvPicPr>
            <a:picLocks noChangeAspect="1"/>
          </p:cNvPicPr>
          <p:nvPr/>
        </p:nvPicPr>
        <p:blipFill>
          <a:blip r:embed="rId1"/>
          <a:stretch>
            <a:fillRect/>
          </a:stretch>
        </p:blipFill>
        <p:spPr>
          <a:xfrm>
            <a:off x="8326755" y="2310448"/>
            <a:ext cx="576263" cy="1112837"/>
          </a:xfrm>
          <a:prstGeom prst="rect">
            <a:avLst/>
          </a:prstGeom>
          <a:noFill/>
          <a:ln w="9525">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导航条是应用在网站中作为导航头的响应式基础组件。</a:t>
            </a:r>
            <a:endParaRPr lang="en-US" altLang="zh-CN" dirty="0">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导航条会根据屏幕视口的尺寸调整展现的样式。</a:t>
            </a:r>
            <a:endParaRPr lang="en-US" altLang="zh-CN" dirty="0">
              <a:ea typeface="黑体" panose="02010609060101010101" charset="-122"/>
              <a:sym typeface="+mn-lt"/>
            </a:endParaRPr>
          </a:p>
          <a:p>
            <a:br>
              <a:rPr lang="zh-CN" altLang="en-US" dirty="0" smtClean="0"/>
            </a:br>
            <a:r>
              <a:rPr>
                <a:solidFill>
                  <a:schemeClr val="tx2"/>
                </a:solidFill>
                <a:ea typeface="黑体" panose="02010609060101010101" charset="-122"/>
                <a:sym typeface="+mn-lt"/>
              </a:rPr>
              <a:t>在大屏上的效果：</a:t>
            </a:r>
            <a:endParaRPr lang="zh-CN" altLang="en-US">
              <a:solidFill>
                <a:schemeClr val="tx2"/>
              </a:solidFill>
              <a:ea typeface="黑体" panose="02010609060101010101" charset="-122"/>
              <a:sym typeface="+mn-lt"/>
            </a:endParaRPr>
          </a:p>
          <a:p>
            <a:br>
              <a:rPr lang="zh-CN" altLang="en-US" dirty="0" smtClean="0"/>
            </a:br>
            <a:endParaRPr lang="zh-CN" altLang="en-US" dirty="0" smtClean="0"/>
          </a:p>
          <a:p>
            <a:r>
              <a:rPr>
                <a:solidFill>
                  <a:schemeClr val="tx2"/>
                </a:solidFill>
                <a:ea typeface="黑体" panose="02010609060101010101" charset="-122"/>
                <a:sym typeface="+mn-lt"/>
              </a:rPr>
              <a:t>在小屏上的效果：</a:t>
            </a:r>
            <a:endParaRPr lang="zh-CN" altLang="en-US">
              <a:solidFill>
                <a:schemeClr val="tx2"/>
              </a:solidFill>
              <a:ea typeface="黑体" panose="02010609060101010101" charset="-122"/>
              <a:sym typeface="+mn-lt"/>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pic>
        <p:nvPicPr>
          <p:cNvPr id="39942" name="图片 8"/>
          <p:cNvPicPr>
            <a:picLocks noChangeAspect="1"/>
          </p:cNvPicPr>
          <p:nvPr/>
        </p:nvPicPr>
        <p:blipFill>
          <a:blip r:embed="rId1"/>
          <a:stretch>
            <a:fillRect/>
          </a:stretch>
        </p:blipFill>
        <p:spPr>
          <a:xfrm>
            <a:off x="2778443" y="2402205"/>
            <a:ext cx="7200900" cy="460375"/>
          </a:xfrm>
          <a:prstGeom prst="rect">
            <a:avLst/>
          </a:prstGeom>
          <a:noFill/>
          <a:ln w="9525">
            <a:noFill/>
          </a:ln>
        </p:spPr>
      </p:pic>
      <p:pic>
        <p:nvPicPr>
          <p:cNvPr id="39941" name="图片 7"/>
          <p:cNvPicPr>
            <a:picLocks noChangeAspect="1"/>
          </p:cNvPicPr>
          <p:nvPr/>
        </p:nvPicPr>
        <p:blipFill>
          <a:blip r:embed="rId2"/>
          <a:stretch>
            <a:fillRect/>
          </a:stretch>
        </p:blipFill>
        <p:spPr>
          <a:xfrm>
            <a:off x="2871153" y="3248978"/>
            <a:ext cx="3860800" cy="579437"/>
          </a:xfrm>
          <a:prstGeom prst="rect">
            <a:avLst/>
          </a:prstGeom>
          <a:noFill/>
          <a:ln w="9525">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687705" y="1077595"/>
            <a:ext cx="10725785" cy="5173345"/>
          </a:xfrm>
        </p:spPr>
        <p:txBody>
          <a:bodyPr/>
          <a:lstStyle/>
          <a:p>
            <a:pPr marL="342900" lvl="0" indent="-342900" eaLnBrk="1" hangingPunct="1">
              <a:lnSpc>
                <a:spcPct val="150000"/>
              </a:lnSpc>
              <a:spcBef>
                <a:spcPct val="0"/>
              </a:spcBef>
            </a:pPr>
            <a:r>
              <a:rPr>
                <a:ea typeface="黑体" panose="02010609060101010101" charset="-122"/>
                <a:sym typeface="+mn-lt"/>
              </a:rPr>
              <a:t>导航条应该使用 </a:t>
            </a:r>
            <a:r>
              <a:rPr lang="en-US" altLang="zh-CN">
                <a:ea typeface="黑体" panose="02010609060101010101" charset="-122"/>
                <a:sym typeface="+mn-lt"/>
              </a:rPr>
              <a:t>&lt;nav&gt;</a:t>
            </a:r>
            <a:r>
              <a:rPr>
                <a:ea typeface="黑体" panose="02010609060101010101" charset="-122"/>
                <a:sym typeface="+mn-lt"/>
              </a:rPr>
              <a:t>标签来当作容器，并且应该带有</a:t>
            </a:r>
            <a:r>
              <a:rPr lang="en-US" altLang="zh-CN">
                <a:ea typeface="黑体" panose="02010609060101010101" charset="-122"/>
                <a:sym typeface="+mn-lt"/>
              </a:rPr>
              <a:t>.</a:t>
            </a:r>
            <a:r>
              <a:rPr lang="en-US" altLang="zh-CN">
                <a:solidFill>
                  <a:srgbClr val="FF0000"/>
                </a:solidFill>
                <a:ea typeface="黑体" panose="02010609060101010101" charset="-122"/>
                <a:sym typeface="+mn-lt"/>
              </a:rPr>
              <a:t>navbar</a:t>
            </a:r>
            <a:r>
              <a:rPr>
                <a:ea typeface="黑体" panose="02010609060101010101" charset="-122"/>
                <a:sym typeface="+mn-lt"/>
              </a:rPr>
              <a:t>类。</a:t>
            </a:r>
            <a:endParaRPr lang="en-US" altLang="zh-CN" dirty="0">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如果需要默认样式，还应该有</a:t>
            </a:r>
            <a:r>
              <a:rPr lang="en-US" altLang="zh-CN">
                <a:solidFill>
                  <a:srgbClr val="0070C0"/>
                </a:solidFill>
                <a:ea typeface="黑体" panose="02010609060101010101" charset="-122"/>
                <a:sym typeface="+mn-lt"/>
              </a:rPr>
              <a:t>.navbar-default</a:t>
            </a:r>
            <a:endParaRPr lang="en-US" altLang="zh-CN" dirty="0">
              <a:solidFill>
                <a:srgbClr val="0070C0"/>
              </a:solidFill>
              <a:ea typeface="黑体" panose="02010609060101010101" charset="-122"/>
              <a:sym typeface="+mn-lt"/>
            </a:endParaRPr>
          </a:p>
          <a:p>
            <a:pPr marL="342900" lvl="0" indent="-342900" eaLnBrk="1" hangingPunct="1">
              <a:lnSpc>
                <a:spcPct val="150000"/>
              </a:lnSpc>
              <a:spcBef>
                <a:spcPct val="0"/>
              </a:spcBef>
              <a:buNone/>
            </a:pPr>
            <a:r>
              <a:rPr lang="en-US" altLang="zh-CN">
                <a:solidFill>
                  <a:schemeClr val="tx2"/>
                </a:solidFill>
                <a:ea typeface="黑体" panose="02010609060101010101" charset="-122"/>
                <a:sym typeface="+mn-lt"/>
              </a:rPr>
              <a:t>	</a:t>
            </a:r>
            <a:r>
              <a:rPr lang="en-US" altLang="zh-CN">
                <a:solidFill>
                  <a:srgbClr val="0070C0"/>
                </a:solidFill>
                <a:ea typeface="黑体" panose="02010609060101010101" charset="-122"/>
                <a:sym typeface="+mn-lt"/>
              </a:rPr>
              <a:t>&lt;nav class="</a:t>
            </a:r>
            <a:r>
              <a:rPr lang="en-US" altLang="zh-CN">
                <a:solidFill>
                  <a:srgbClr val="FF0000"/>
                </a:solidFill>
                <a:ea typeface="黑体" panose="02010609060101010101" charset="-122"/>
                <a:sym typeface="+mn-lt"/>
              </a:rPr>
              <a:t>navbar navbar-default</a:t>
            </a:r>
            <a:r>
              <a:rPr lang="en-US" altLang="zh-CN">
                <a:solidFill>
                  <a:srgbClr val="0070C0"/>
                </a:solidFill>
                <a:ea typeface="黑体" panose="02010609060101010101" charset="-122"/>
                <a:sym typeface="+mn-lt"/>
              </a:rPr>
              <a:t>"&gt; </a:t>
            </a:r>
            <a:r>
              <a:rPr lang="en-US" altLang="zh-CN">
                <a:solidFill>
                  <a:srgbClr val="0070C0"/>
                </a:solidFill>
                <a:latin typeface="Arial" panose="020B0604020202020204" pitchFamily="34" charset="0"/>
                <a:ea typeface="黑体" panose="02010609060101010101" charset="-122"/>
                <a:sym typeface="+mn-lt"/>
              </a:rPr>
              <a:t>…</a:t>
            </a:r>
            <a:r>
              <a:rPr lang="en-US" altLang="zh-CN">
                <a:solidFill>
                  <a:srgbClr val="0070C0"/>
                </a:solidFill>
                <a:ea typeface="黑体" panose="02010609060101010101" charset="-122"/>
                <a:sym typeface="+mn-lt"/>
              </a:rPr>
              <a:t>&lt;nav&gt;</a:t>
            </a:r>
            <a:endParaRPr lang="en-US" altLang="zh-CN" dirty="0">
              <a:solidFill>
                <a:srgbClr val="0070C0"/>
              </a:solidFill>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导航条内部可以包含以下内容：</a:t>
            </a:r>
            <a:endParaRPr lang="en-US" altLang="zh-CN" dirty="0">
              <a:ea typeface="黑体" panose="02010609060101010101" charset="-122"/>
              <a:sym typeface="+mn-lt"/>
            </a:endParaRPr>
          </a:p>
          <a:p>
            <a:pPr marL="342900" lvl="0" indent="-342900" eaLnBrk="1" hangingPunct="1">
              <a:lnSpc>
                <a:spcPct val="150000"/>
              </a:lnSpc>
              <a:spcBef>
                <a:spcPct val="0"/>
              </a:spcBef>
              <a:buNone/>
            </a:pP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品牌图标，表单，按钮，文本，链接</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品牌图标是网站品牌</a:t>
            </a:r>
            <a:r>
              <a:rPr lang="en-US" altLang="zh-CN">
                <a:ea typeface="黑体" panose="02010609060101010101" charset="-122"/>
                <a:sym typeface="+mn-lt"/>
              </a:rPr>
              <a:t>logo</a:t>
            </a:r>
            <a:r>
              <a:rPr>
                <a:ea typeface="黑体" panose="02010609060101010101" charset="-122"/>
                <a:sym typeface="+mn-lt"/>
              </a:rPr>
              <a:t>图标，</a:t>
            </a:r>
            <a:endParaRPr lang="en-US" altLang="zh-CN" dirty="0">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一般会出现在导航条的最开始位置。</a:t>
            </a:r>
            <a:endParaRPr lang="en-US" altLang="zh-CN" dirty="0">
              <a:solidFill>
                <a:schemeClr val="tx2"/>
              </a:solidFill>
              <a:ea typeface="黑体" panose="02010609060101010101" charset="-122"/>
              <a:sym typeface="+mn-lt"/>
            </a:endParaRPr>
          </a:p>
          <a:p>
            <a:br>
              <a:rPr lang="zh-CN" altLang="en-US" dirty="0" smtClean="0"/>
            </a:br>
            <a:endParaRPr lang="zh-CN" altLang="en-US" dirty="0" smtClean="0"/>
          </a:p>
          <a:p>
            <a:endParaRPr lang="en-US" altLang="zh-CN" dirty="0" smtClean="0">
              <a:solidFill>
                <a:schemeClr val="tx1">
                  <a:lumMod val="95000"/>
                  <a:lumOff val="5000"/>
                </a:schemeClr>
              </a:solidFill>
            </a:endParaRPr>
          </a:p>
          <a:p>
            <a:pPr marL="0" lvl="0" indent="0" eaLnBrk="1" hangingPunct="1">
              <a:lnSpc>
                <a:spcPct val="150000"/>
              </a:lnSpc>
              <a:spcBef>
                <a:spcPct val="0"/>
              </a:spcBef>
              <a:buNone/>
            </a:pP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class="navbar-header"&gt;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 class="navbar-brand" href="#"&gt; </a:t>
            </a:r>
            <a:r>
              <a:rPr lang="en-US" altLang="zh-CN">
                <a:solidFill>
                  <a:srgbClr val="FF0000"/>
                </a:solidFill>
                <a:ea typeface="黑体" panose="02010609060101010101" charset="-122"/>
                <a:sym typeface="+mn-lt"/>
              </a:rPr>
              <a:t>&lt;img alt=“Brand” src=“</a:t>
            </a:r>
            <a:r>
              <a:rPr>
                <a:solidFill>
                  <a:srgbClr val="FF0000"/>
                </a:solidFill>
                <a:ea typeface="黑体" panose="02010609060101010101" charset="-122"/>
                <a:sym typeface="+mn-lt"/>
              </a:rPr>
              <a:t>图标地址</a:t>
            </a:r>
            <a:r>
              <a:rPr lang="en-US" altLang="zh-CN">
                <a:solidFill>
                  <a:srgbClr val="FF0000"/>
                </a:solidFill>
                <a:ea typeface="黑体" panose="02010609060101010101" charset="-122"/>
                <a:sym typeface="+mn-lt"/>
              </a:rPr>
              <a:t>"&gt;</a:t>
            </a:r>
            <a:r>
              <a:rPr lang="en-US" altLang="zh-CN">
                <a:solidFill>
                  <a:srgbClr val="0070C0"/>
                </a:solidFill>
                <a:ea typeface="黑体" panose="02010609060101010101" charset="-122"/>
                <a:sym typeface="+mn-lt"/>
              </a:rPr>
              <a:t>&lt;/a&gt;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grpSp>
        <p:nvGrpSpPr>
          <p:cNvPr id="41989" name="组合 11"/>
          <p:cNvGrpSpPr/>
          <p:nvPr/>
        </p:nvGrpSpPr>
        <p:grpSpPr>
          <a:xfrm>
            <a:off x="687705" y="4044950"/>
            <a:ext cx="6067425" cy="1020423"/>
            <a:chOff x="0" y="0"/>
            <a:chExt cx="6068030" cy="1787657"/>
          </a:xfrm>
        </p:grpSpPr>
        <p:pic>
          <p:nvPicPr>
            <p:cNvPr id="41990" name="图片 4"/>
            <p:cNvPicPr>
              <a:picLocks noChangeAspect="1"/>
            </p:cNvPicPr>
            <p:nvPr/>
          </p:nvPicPr>
          <p:blipFill>
            <a:blip r:embed="rId1"/>
            <a:stretch>
              <a:fillRect/>
            </a:stretch>
          </p:blipFill>
          <p:spPr>
            <a:xfrm>
              <a:off x="235382" y="0"/>
              <a:ext cx="5832648" cy="485714"/>
            </a:xfrm>
            <a:prstGeom prst="rect">
              <a:avLst/>
            </a:prstGeom>
            <a:noFill/>
            <a:ln w="9525">
              <a:noFill/>
            </a:ln>
          </p:spPr>
        </p:pic>
        <p:grpSp>
          <p:nvGrpSpPr>
            <p:cNvPr id="41991" name="组合 9"/>
            <p:cNvGrpSpPr/>
            <p:nvPr/>
          </p:nvGrpSpPr>
          <p:grpSpPr>
            <a:xfrm>
              <a:off x="0" y="602933"/>
              <a:ext cx="1211384" cy="1184724"/>
              <a:chOff x="0" y="-17"/>
              <a:chExt cx="1211384" cy="1184724"/>
            </a:xfrm>
          </p:grpSpPr>
          <p:cxnSp>
            <p:nvCxnSpPr>
              <p:cNvPr id="41992" name="直接箭头连接符 6"/>
              <p:cNvCxnSpPr/>
              <p:nvPr/>
            </p:nvCxnSpPr>
            <p:spPr>
              <a:xfrm flipV="1">
                <a:off x="452483" y="-17"/>
                <a:ext cx="0" cy="215787"/>
              </a:xfrm>
              <a:prstGeom prst="straightConnector1">
                <a:avLst/>
              </a:prstGeom>
              <a:ln w="6350" cap="flat" cmpd="sng">
                <a:solidFill>
                  <a:schemeClr val="tx1"/>
                </a:solidFill>
                <a:prstDash val="solid"/>
                <a:headEnd type="none" w="med" len="med"/>
                <a:tailEnd type="triangle" w="med" len="med"/>
              </a:ln>
            </p:spPr>
          </p:cxnSp>
          <p:sp>
            <p:nvSpPr>
              <p:cNvPr id="41993" name="矩形 7"/>
              <p:cNvSpPr/>
              <p:nvPr/>
            </p:nvSpPr>
            <p:spPr>
              <a:xfrm>
                <a:off x="0" y="215770"/>
                <a:ext cx="1211384" cy="968937"/>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a:solidFill>
                      <a:schemeClr val="tx2"/>
                    </a:solidFill>
                    <a:ea typeface="黑体" panose="02010609060101010101" charset="-122"/>
                    <a:sym typeface="+mn-lt"/>
                  </a:rPr>
                  <a:t>品牌图标</a:t>
                </a:r>
                <a:endParaRPr lang="zh-CN" altLang="en-US" sz="2000">
                  <a:ea typeface="黑体" panose="02010609060101010101" charset="-122"/>
                  <a:sym typeface="+mn-lt"/>
                </a:endParaRPr>
              </a:p>
            </p:txBody>
          </p:sp>
        </p:gr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导航条中可以使用表单元素来采集数据。</a:t>
            </a:r>
            <a:endParaRPr lang="en-US" altLang="zh-CN" dirty="0">
              <a:solidFill>
                <a:schemeClr val="tx2"/>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class=“collapse navbar-collapse“ id=“</a:t>
            </a:r>
            <a:r>
              <a:rPr lang="en-US" altLang="zh-CN">
                <a:solidFill>
                  <a:srgbClr val="7030A0"/>
                </a:solidFill>
                <a:ea typeface="黑体" panose="02010609060101010101" charset="-122"/>
                <a:sym typeface="+mn-lt"/>
              </a:rPr>
              <a:t>navbar-collapse-box</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&lt;form class="</a:t>
            </a:r>
            <a:r>
              <a:rPr lang="en-US" altLang="zh-CN">
                <a:solidFill>
                  <a:srgbClr val="FF0000"/>
                </a:solidFill>
                <a:ea typeface="黑体" panose="02010609060101010101" charset="-122"/>
                <a:sym typeface="+mn-lt"/>
              </a:rPr>
              <a:t>navbar-form navbar-left</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class="form-group"&gt;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&lt;input type="text" class="form-control" placeholder="Search"&gt;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 type="submit" class="btn btn-default"&gt;Submit&lt;/button&gt;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&lt;/form&gt;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ea typeface="黑体" panose="02010609060101010101" charset="-122"/>
                <a:sym typeface="+mn-lt"/>
              </a:rPr>
              <a:t>注：</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ea typeface="黑体" panose="02010609060101010101" charset="-122"/>
                <a:sym typeface="+mn-lt"/>
              </a:rPr>
              <a:t>1</a:t>
            </a:r>
            <a:r>
              <a:rPr>
                <a:ea typeface="黑体" panose="02010609060101010101" charset="-122"/>
                <a:sym typeface="+mn-lt"/>
              </a:rPr>
              <a:t>、除了品牌图标和右上角按钮之外的内容都应该放到带有</a:t>
            </a:r>
            <a:r>
              <a:rPr lang="en-US" altLang="zh-CN">
                <a:ea typeface="黑体" panose="02010609060101010101" charset="-122"/>
                <a:sym typeface="+mn-lt"/>
              </a:rPr>
              <a:t>collapse </a:t>
            </a:r>
            <a:r>
              <a:rPr>
                <a:ea typeface="黑体" panose="02010609060101010101" charset="-122"/>
                <a:sym typeface="+mn-lt"/>
              </a:rPr>
              <a:t>和</a:t>
            </a:r>
            <a:r>
              <a:rPr lang="en-US" altLang="zh-CN">
                <a:ea typeface="黑体" panose="02010609060101010101" charset="-122"/>
                <a:sym typeface="+mn-lt"/>
              </a:rPr>
              <a:t>navbar-collapse</a:t>
            </a:r>
            <a:r>
              <a:rPr>
                <a:ea typeface="黑体" panose="02010609060101010101" charset="-122"/>
                <a:sym typeface="+mn-lt"/>
              </a:rPr>
              <a:t>类的容器中，并赋予其一个</a:t>
            </a:r>
            <a:r>
              <a:rPr lang="en-US" altLang="zh-CN">
                <a:ea typeface="黑体" panose="02010609060101010101" charset="-122"/>
                <a:sym typeface="+mn-lt"/>
              </a:rPr>
              <a:t>id</a:t>
            </a:r>
            <a:r>
              <a:rPr>
                <a:ea typeface="黑体" panose="02010609060101010101" charset="-122"/>
                <a:sym typeface="+mn-lt"/>
              </a:rPr>
              <a:t>，以便实现在小屏幕上折叠隐藏。</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ea typeface="黑体" panose="02010609060101010101" charset="-122"/>
                <a:sym typeface="+mn-lt"/>
              </a:rPr>
              <a:t>2</a:t>
            </a:r>
            <a:r>
              <a:rPr>
                <a:ea typeface="黑体" panose="02010609060101010101" charset="-122"/>
                <a:sym typeface="+mn-lt"/>
              </a:rPr>
              <a:t>、</a:t>
            </a:r>
            <a:r>
              <a:rPr lang="en-US" altLang="zh-CN">
                <a:ea typeface="黑体" panose="02010609060101010101" charset="-122"/>
                <a:sym typeface="+mn-lt"/>
              </a:rPr>
              <a:t>navbar-left/right</a:t>
            </a:r>
            <a:r>
              <a:rPr>
                <a:ea typeface="黑体" panose="02010609060101010101" charset="-122"/>
                <a:sym typeface="+mn-lt"/>
              </a:rPr>
              <a:t>表示元素在导航条中的左右位置。</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对于不在</a:t>
            </a:r>
            <a:r>
              <a:rPr lang="en-US" altLang="zh-CN">
                <a:ea typeface="黑体" panose="02010609060101010101" charset="-122"/>
                <a:sym typeface="+mn-lt"/>
              </a:rPr>
              <a:t>&lt;form&gt;</a:t>
            </a:r>
            <a:r>
              <a:rPr>
                <a:ea typeface="黑体" panose="02010609060101010101" charset="-122"/>
                <a:sym typeface="+mn-lt"/>
              </a:rPr>
              <a:t>标签中的按钮元素，添加</a:t>
            </a:r>
            <a:r>
              <a:rPr lang="en-US" altLang="zh-CN">
                <a:ea typeface="黑体" panose="02010609060101010101" charset="-122"/>
                <a:sym typeface="+mn-lt"/>
              </a:rPr>
              <a:t>.navbar-btn</a:t>
            </a:r>
            <a:r>
              <a:rPr>
                <a:ea typeface="黑体" panose="02010609060101010101" charset="-122"/>
                <a:sym typeface="+mn-lt"/>
              </a:rPr>
              <a:t>类可以让它在导航条中锤子居中。</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class="collapse navbar-collapse"&gt;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 type="button" class="btn btn-default </a:t>
            </a:r>
            <a:r>
              <a:rPr lang="en-US" altLang="zh-CN">
                <a:solidFill>
                  <a:srgbClr val="FF0000"/>
                </a:solidFill>
                <a:ea typeface="黑体" panose="02010609060101010101" charset="-122"/>
                <a:sym typeface="+mn-lt"/>
              </a:rPr>
              <a:t>navbar-btn</a:t>
            </a:r>
            <a:r>
              <a:rPr lang="en-US" altLang="zh-CN">
                <a:solidFill>
                  <a:srgbClr val="0070C0"/>
                </a:solidFill>
                <a:ea typeface="黑体" panose="02010609060101010101" charset="-122"/>
                <a:sym typeface="+mn-lt"/>
              </a:rPr>
              <a:t>"&gt;</a:t>
            </a:r>
            <a:r>
              <a:rPr>
                <a:solidFill>
                  <a:srgbClr val="0070C0"/>
                </a:solidFill>
                <a:ea typeface="黑体" panose="02010609060101010101" charset="-122"/>
                <a:sym typeface="+mn-lt"/>
              </a:rPr>
              <a:t>登录</a:t>
            </a:r>
            <a:r>
              <a:rPr lang="en-US" altLang="zh-CN">
                <a:solidFill>
                  <a:srgbClr val="0070C0"/>
                </a:solidFill>
                <a:ea typeface="黑体" panose="02010609060101010101" charset="-122"/>
                <a:sym typeface="+mn-lt"/>
              </a:rPr>
              <a:t>&lt;/button&gt;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 type="button" class="btn btn-default navbar-btn"&gt;</a:t>
            </a:r>
            <a:r>
              <a:rPr>
                <a:solidFill>
                  <a:srgbClr val="0070C0"/>
                </a:solidFill>
                <a:ea typeface="黑体" panose="02010609060101010101" charset="-122"/>
                <a:sym typeface="+mn-lt"/>
              </a:rPr>
              <a:t>注册</a:t>
            </a:r>
            <a:r>
              <a:rPr lang="en-US" altLang="zh-CN">
                <a:solidFill>
                  <a:srgbClr val="0070C0"/>
                </a:solidFill>
                <a:ea typeface="黑体" panose="02010609060101010101" charset="-122"/>
                <a:sym typeface="+mn-lt"/>
              </a:rPr>
              <a:t>&lt;/button&gt;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pPr>
            <a:endParaRPr lang="zh-CN" altLang="en-US" dirty="0">
              <a:ea typeface="黑体" panose="02010609060101010101" charset="-122"/>
              <a:sym typeface="+mn-lt"/>
            </a:endParaRPr>
          </a:p>
          <a:p>
            <a:br>
              <a:rPr lang="zh-CN" altLang="en-US" dirty="0" smtClean="0"/>
            </a:b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导航条中的文本通常使用</a:t>
            </a:r>
            <a:r>
              <a:rPr lang="en-US" altLang="zh-CN">
                <a:ea typeface="黑体" panose="02010609060101010101" charset="-122"/>
                <a:sym typeface="+mn-lt"/>
              </a:rPr>
              <a:t>&lt;p&gt;</a:t>
            </a:r>
            <a:r>
              <a:rPr>
                <a:ea typeface="黑体" panose="02010609060101010101" charset="-122"/>
                <a:sym typeface="+mn-lt"/>
              </a:rPr>
              <a:t>标签，并且添加</a:t>
            </a:r>
            <a:r>
              <a:rPr lang="en-US" altLang="zh-CN">
                <a:ea typeface="黑体" panose="02010609060101010101" charset="-122"/>
                <a:sym typeface="+mn-lt"/>
              </a:rPr>
              <a:t>.navbar-text</a:t>
            </a:r>
            <a:r>
              <a:rPr>
                <a:ea typeface="黑体" panose="02010609060101010101" charset="-122"/>
                <a:sym typeface="+mn-lt"/>
              </a:rPr>
              <a:t>类。</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pPr>
            <a:endParaRPr lang="zh-CN" altLang="en-US"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class="collapse navbar-collapse"&gt;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&lt;p class=“</a:t>
            </a:r>
            <a:r>
              <a:rPr lang="en-US" altLang="zh-CN">
                <a:solidFill>
                  <a:srgbClr val="FF0000"/>
                </a:solidFill>
                <a:ea typeface="黑体" panose="02010609060101010101" charset="-122"/>
                <a:sym typeface="+mn-lt"/>
              </a:rPr>
              <a:t>navbar-text</a:t>
            </a:r>
            <a:r>
              <a:rPr lang="en-US" altLang="zh-CN">
                <a:solidFill>
                  <a:srgbClr val="0070C0"/>
                </a:solidFill>
                <a:ea typeface="黑体" panose="02010609060101010101" charset="-122"/>
                <a:sym typeface="+mn-lt"/>
              </a:rPr>
              <a:t>”&gt;Welcome to my site&lt;/p&gt;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en-US" altLang="zh-CN" dirty="0">
              <a:solidFill>
                <a:srgbClr val="0070C0"/>
              </a:solidFill>
              <a:ea typeface="黑体" panose="02010609060101010101" charset="-122"/>
              <a:sym typeface="+mn-lt"/>
            </a:endParaRPr>
          </a:p>
          <a:p>
            <a:br>
              <a:rPr lang="zh-CN" altLang="en-US" dirty="0" smtClean="0"/>
            </a:b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的使用</a:t>
            </a:r>
            <a:endParaRPr lang="zh-CN" altLang="en-US" dirty="0"/>
          </a:p>
        </p:txBody>
      </p:sp>
      <p:sp>
        <p:nvSpPr>
          <p:cNvPr id="5" name="内容占位符 4"/>
          <p:cNvSpPr>
            <a:spLocks noGrp="1"/>
          </p:cNvSpPr>
          <p:nvPr>
            <p:ph idx="1"/>
          </p:nvPr>
        </p:nvSpPr>
        <p:spPr>
          <a:xfrm>
            <a:off x="710565" y="1087119"/>
            <a:ext cx="10725785" cy="5074245"/>
          </a:xfrm>
        </p:spPr>
        <p:txBody>
          <a:bodyPr/>
          <a:lstStyle/>
          <a:p>
            <a:pPr eaLnBrk="1" hangingPunct="1">
              <a:lnSpc>
                <a:spcPct val="150000"/>
              </a:lnSpc>
            </a:pPr>
            <a:r>
              <a:rPr sz="1600">
                <a:latin typeface="黑体" panose="02010609060101010101" charset="-122"/>
                <a:ea typeface="黑体" panose="02010609060101010101" charset="-122"/>
                <a:sym typeface="+mn-lt"/>
              </a:rPr>
              <a:t>和</a:t>
            </a:r>
            <a:r>
              <a:rPr lang="en-US" altLang="zh-CN" sz="1600">
                <a:latin typeface="黑体" panose="02010609060101010101" charset="-122"/>
                <a:ea typeface="黑体" panose="02010609060101010101" charset="-122"/>
                <a:sym typeface="+mn-lt"/>
              </a:rPr>
              <a:t>jQuery</a:t>
            </a:r>
            <a:r>
              <a:rPr sz="1600">
                <a:latin typeface="黑体" panose="02010609060101010101" charset="-122"/>
                <a:ea typeface="黑体" panose="02010609060101010101" charset="-122"/>
                <a:sym typeface="+mn-lt"/>
              </a:rPr>
              <a:t>一样，有两种方式可以引入</a:t>
            </a: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a:t>
            </a:r>
            <a:endParaRPr lang="zh-CN" altLang="en-US" sz="1600" dirty="0">
              <a:latin typeface="黑体" panose="02010609060101010101" charset="-122"/>
              <a:ea typeface="黑体" panose="02010609060101010101" charset="-122"/>
              <a:sym typeface="+mn-lt"/>
            </a:endParaRPr>
          </a:p>
          <a:p>
            <a:pPr lvl="1" eaLnBrk="1" hangingPunct="1">
              <a:lnSpc>
                <a:spcPct val="150000"/>
              </a:lnSpc>
            </a:pPr>
            <a:r>
              <a:rPr lang="en-US" altLang="zh-CN" sz="1600" b="1">
                <a:latin typeface="黑体" panose="02010609060101010101" charset="-122"/>
                <a:ea typeface="黑体" panose="02010609060101010101" charset="-122"/>
                <a:sym typeface="+mn-lt"/>
              </a:rPr>
              <a:t>1.</a:t>
            </a:r>
            <a:r>
              <a:rPr sz="1600" b="1">
                <a:latin typeface="黑体" panose="02010609060101010101" charset="-122"/>
                <a:ea typeface="黑体" panose="02010609060101010101" charset="-122"/>
                <a:sym typeface="+mn-lt"/>
              </a:rPr>
              <a:t>本地引入（需要先下载）</a:t>
            </a:r>
            <a:endParaRPr lang="zh-CN" altLang="en-US" sz="1600" b="1" dirty="0">
              <a:latin typeface="黑体" panose="02010609060101010101" charset="-122"/>
              <a:ea typeface="黑体" panose="02010609060101010101" charset="-122"/>
              <a:sym typeface="+mn-lt"/>
            </a:endParaRPr>
          </a:p>
          <a:p>
            <a:pPr marL="914400" lvl="2" indent="0" eaLnBrk="1" hangingPunct="1">
              <a:lnSpc>
                <a:spcPct val="150000"/>
              </a:lnSpc>
              <a:buNone/>
            </a:pPr>
            <a:r>
              <a:rPr lang="en-US" altLang="zh-CN" sz="1600" b="1">
                <a:solidFill>
                  <a:srgbClr val="0070C0"/>
                </a:solidFill>
                <a:latin typeface="黑体" panose="02010609060101010101" charset="-122"/>
                <a:ea typeface="黑体" panose="02010609060101010101" charset="-122"/>
                <a:sym typeface="+mn-lt"/>
              </a:rPr>
              <a:t>&lt;link href="css/bootstrap.min.css" rel="stylesheet"&gt;</a:t>
            </a:r>
            <a:endParaRPr lang="en-US" altLang="zh-CN" sz="1600" b="1" dirty="0">
              <a:latin typeface="黑体" panose="02010609060101010101" charset="-122"/>
              <a:ea typeface="黑体" panose="02010609060101010101" charset="-122"/>
              <a:sym typeface="+mn-lt"/>
            </a:endParaRPr>
          </a:p>
          <a:p>
            <a:pPr lvl="1" eaLnBrk="1" hangingPunct="1">
              <a:lnSpc>
                <a:spcPct val="150000"/>
              </a:lnSpc>
            </a:pPr>
            <a:r>
              <a:rPr lang="en-US" altLang="zh-CN" sz="1600" b="1">
                <a:latin typeface="黑体" panose="02010609060101010101" charset="-122"/>
                <a:ea typeface="黑体" panose="02010609060101010101" charset="-122"/>
                <a:sym typeface="+mn-lt"/>
              </a:rPr>
              <a:t>2.</a:t>
            </a:r>
            <a:r>
              <a:rPr sz="1600" b="1">
                <a:latin typeface="黑体" panose="02010609060101010101" charset="-122"/>
                <a:ea typeface="黑体" panose="02010609060101010101" charset="-122"/>
                <a:sym typeface="+mn-lt"/>
              </a:rPr>
              <a:t>网络</a:t>
            </a:r>
            <a:r>
              <a:rPr lang="en-US" altLang="zh-CN" sz="1600" b="1">
                <a:latin typeface="黑体" panose="02010609060101010101" charset="-122"/>
                <a:ea typeface="黑体" panose="02010609060101010101" charset="-122"/>
                <a:sym typeface="+mn-lt"/>
              </a:rPr>
              <a:t>CDN</a:t>
            </a:r>
            <a:endParaRPr lang="en-US" altLang="zh-CN" sz="1600" b="1" dirty="0">
              <a:latin typeface="黑体" panose="02010609060101010101" charset="-122"/>
              <a:ea typeface="黑体" panose="02010609060101010101" charset="-122"/>
              <a:sym typeface="+mn-lt"/>
            </a:endParaRPr>
          </a:p>
          <a:p>
            <a:pPr marL="914400" lvl="2" indent="0" eaLnBrk="1" hangingPunct="1">
              <a:lnSpc>
                <a:spcPct val="150000"/>
              </a:lnSpc>
              <a:buNone/>
            </a:pPr>
            <a:r>
              <a:rPr lang="en-US" altLang="zh-CN" sz="1600" b="1">
                <a:solidFill>
                  <a:srgbClr val="0070C0"/>
                </a:solidFill>
                <a:latin typeface="黑体" panose="02010609060101010101" charset="-122"/>
                <a:ea typeface="黑体" panose="02010609060101010101" charset="-122"/>
                <a:sym typeface="+mn-lt"/>
              </a:rPr>
              <a:t>&lt;link href="https://cdn.bootcss.com/bootstrap/3.3.7/css/bootstrap.min.css" rel="stylesheet"&gt;</a:t>
            </a:r>
            <a:endParaRPr lang="zh-CN" altLang="en-US" dirty="0" smtClean="0">
              <a:solidFill>
                <a:schemeClr val="tx1">
                  <a:lumMod val="95000"/>
                  <a:lumOff val="5000"/>
                </a:schemeClr>
              </a:solidFill>
            </a:endParaRPr>
          </a:p>
          <a:p>
            <a:pPr eaLnBrk="1" hangingPunct="1">
              <a:lnSpc>
                <a:spcPct val="150000"/>
              </a:lnSpc>
            </a:pPr>
            <a:r>
              <a:rPr lang="zh-CN" altLang="en-US" sz="1800" dirty="0">
                <a:latin typeface="黑体" panose="02010609060101010101" charset="-122"/>
                <a:ea typeface="黑体" panose="02010609060101010101" charset="-122"/>
                <a:sym typeface="+mn-lt"/>
              </a:rPr>
              <a:t>常见的</a:t>
            </a:r>
            <a:r>
              <a:rPr lang="en-US" altLang="zh-CN" sz="1800" dirty="0">
                <a:latin typeface="黑体" panose="02010609060101010101" charset="-122"/>
                <a:ea typeface="黑体" panose="02010609060101010101" charset="-122"/>
                <a:sym typeface="+mn-lt"/>
              </a:rPr>
              <a:t>Boostrap</a:t>
            </a:r>
            <a:r>
              <a:rPr lang="zh-CN" altLang="en-US" sz="1800" dirty="0">
                <a:latin typeface="黑体" panose="02010609060101010101" charset="-122"/>
                <a:ea typeface="黑体" panose="02010609060101010101" charset="-122"/>
                <a:sym typeface="+mn-lt"/>
              </a:rPr>
              <a:t>版本有 </a:t>
            </a:r>
            <a:r>
              <a:rPr lang="en-US" altLang="zh-CN" sz="1800" dirty="0">
                <a:latin typeface="黑体" panose="02010609060101010101" charset="-122"/>
                <a:ea typeface="黑体" panose="02010609060101010101" charset="-122"/>
                <a:sym typeface="+mn-lt"/>
              </a:rPr>
              <a:t>2</a:t>
            </a:r>
            <a:r>
              <a:rPr lang="zh-CN" altLang="en-US" sz="1800" dirty="0">
                <a:latin typeface="黑体" panose="02010609060101010101" charset="-122"/>
                <a:ea typeface="黑体" panose="02010609060101010101" charset="-122"/>
                <a:sym typeface="+mn-lt"/>
              </a:rPr>
              <a:t>，</a:t>
            </a:r>
            <a:r>
              <a:rPr lang="en-US" altLang="zh-CN" sz="1800" dirty="0">
                <a:latin typeface="黑体" panose="02010609060101010101" charset="-122"/>
                <a:ea typeface="黑体" panose="02010609060101010101" charset="-122"/>
                <a:sym typeface="+mn-lt"/>
              </a:rPr>
              <a:t>3</a:t>
            </a:r>
            <a:r>
              <a:rPr lang="zh-CN" altLang="en-US" sz="1800" dirty="0">
                <a:latin typeface="黑体" panose="02010609060101010101" charset="-122"/>
                <a:ea typeface="黑体" panose="02010609060101010101" charset="-122"/>
                <a:sym typeface="+mn-lt"/>
              </a:rPr>
              <a:t>，</a:t>
            </a:r>
            <a:r>
              <a:rPr lang="en-US" altLang="zh-CN" sz="1800" dirty="0">
                <a:latin typeface="黑体" panose="02010609060101010101" charset="-122"/>
                <a:ea typeface="黑体" panose="02010609060101010101" charset="-122"/>
                <a:sym typeface="+mn-lt"/>
              </a:rPr>
              <a:t>4</a:t>
            </a:r>
            <a:r>
              <a:rPr lang="zh-CN" altLang="en-US" sz="1800" dirty="0">
                <a:latin typeface="黑体" panose="02010609060101010101" charset="-122"/>
                <a:ea typeface="黑体" panose="02010609060101010101" charset="-122"/>
                <a:sym typeface="+mn-lt"/>
              </a:rPr>
              <a:t>。</a:t>
            </a:r>
            <a:endParaRPr lang="zh-CN" altLang="en-US" sz="1800" dirty="0">
              <a:latin typeface="黑体" panose="02010609060101010101" charset="-122"/>
              <a:ea typeface="黑体" panose="02010609060101010101" charset="-122"/>
              <a:sym typeface="+mn-lt"/>
            </a:endParaRPr>
          </a:p>
          <a:p>
            <a:pPr eaLnBrk="1" hangingPunct="1">
              <a:lnSpc>
                <a:spcPct val="150000"/>
              </a:lnSpc>
            </a:pPr>
            <a:r>
              <a:rPr lang="en-US" altLang="zh-CN" sz="1800" dirty="0">
                <a:latin typeface="黑体" panose="02010609060101010101" charset="-122"/>
                <a:ea typeface="黑体" panose="02010609060101010101" charset="-122"/>
                <a:sym typeface="+mn-lt"/>
              </a:rPr>
              <a:t>IE8</a:t>
            </a:r>
            <a:r>
              <a:rPr lang="zh-CN" altLang="en-US" sz="1800" dirty="0">
                <a:latin typeface="黑体" panose="02010609060101010101" charset="-122"/>
                <a:ea typeface="黑体" panose="02010609060101010101" charset="-122"/>
                <a:sym typeface="+mn-lt"/>
              </a:rPr>
              <a:t>及以下版本的浏览器都不能很好地支持</a:t>
            </a:r>
            <a:r>
              <a:rPr lang="en-US" altLang="zh-CN" sz="1800" dirty="0">
                <a:latin typeface="黑体" panose="02010609060101010101" charset="-122"/>
                <a:ea typeface="黑体" panose="02010609060101010101" charset="-122"/>
                <a:sym typeface="+mn-lt"/>
              </a:rPr>
              <a:t>Bootstrap</a:t>
            </a:r>
            <a:r>
              <a:rPr lang="zh-CN" altLang="en-US" sz="1800" dirty="0">
                <a:latin typeface="黑体" panose="02010609060101010101" charset="-122"/>
                <a:ea typeface="黑体" panose="02010609060101010101" charset="-122"/>
                <a:sym typeface="+mn-lt"/>
              </a:rPr>
              <a:t>。</a:t>
            </a:r>
            <a:endParaRPr lang="zh-CN" altLang="en-US" sz="1800" dirty="0">
              <a:latin typeface="黑体" panose="02010609060101010101" charset="-122"/>
              <a:ea typeface="黑体" panose="02010609060101010101" charset="-122"/>
              <a:sym typeface="+mn-lt"/>
            </a:endParaRPr>
          </a:p>
          <a:p>
            <a:pPr eaLnBrk="1" hangingPunct="1">
              <a:lnSpc>
                <a:spcPct val="150000"/>
              </a:lnSpc>
            </a:pPr>
            <a:r>
              <a:rPr lang="zh-CN" altLang="en-US" sz="1800" dirty="0">
                <a:latin typeface="黑体" panose="02010609060101010101" charset="-122"/>
                <a:ea typeface="黑体" panose="02010609060101010101" charset="-122"/>
                <a:sym typeface="+mn-lt"/>
              </a:rPr>
              <a:t>如果需要兼容低版本浏览器，可以尝试在</a:t>
            </a:r>
            <a:r>
              <a:rPr lang="en-US" altLang="zh-CN" sz="1800" dirty="0">
                <a:latin typeface="黑体" panose="02010609060101010101" charset="-122"/>
                <a:ea typeface="黑体" panose="02010609060101010101" charset="-122"/>
                <a:sym typeface="+mn-lt"/>
              </a:rPr>
              <a:t>html</a:t>
            </a:r>
            <a:r>
              <a:rPr lang="zh-CN" altLang="en-US" sz="1800" dirty="0">
                <a:latin typeface="黑体" panose="02010609060101010101" charset="-122"/>
                <a:ea typeface="黑体" panose="02010609060101010101" charset="-122"/>
                <a:sym typeface="+mn-lt"/>
              </a:rPr>
              <a:t>文件中添加以下代码。</a:t>
            </a:r>
            <a:endParaRPr lang="zh-CN" altLang="en-US" sz="1800" dirty="0">
              <a:latin typeface="黑体" panose="02010609060101010101" charset="-122"/>
              <a:ea typeface="黑体" panose="02010609060101010101" charset="-122"/>
              <a:sym typeface="+mn-lt"/>
            </a:endParaRPr>
          </a:p>
          <a:p>
            <a:pPr marL="457200" lvl="1" indent="0" eaLnBrk="1" hangingPunct="1">
              <a:lnSpc>
                <a:spcPct val="150000"/>
              </a:lnSpc>
              <a:buNone/>
            </a:pPr>
            <a:r>
              <a:rPr lang="en-US" altLang="zh-CN" sz="1800" b="1" dirty="0">
                <a:solidFill>
                  <a:srgbClr val="0070C0"/>
                </a:solidFill>
                <a:latin typeface="黑体" panose="02010609060101010101" charset="-122"/>
                <a:ea typeface="黑体" panose="02010609060101010101" charset="-122"/>
                <a:sym typeface="+mn-lt"/>
              </a:rPr>
              <a:t>&lt;meta http-equiv="X-UA-Compatible" content="IE=edge,Chrome=1" /&gt;</a:t>
            </a:r>
            <a:endParaRPr lang="en-US" altLang="zh-CN" sz="1800" b="1" dirty="0">
              <a:solidFill>
                <a:srgbClr val="0070C0"/>
              </a:solidFill>
              <a:latin typeface="黑体" panose="02010609060101010101" charset="-122"/>
              <a:ea typeface="黑体" panose="02010609060101010101" charset="-122"/>
              <a:sym typeface="+mn-lt"/>
            </a:endParaRPr>
          </a:p>
          <a:p>
            <a:pPr marL="457200" lvl="1" indent="0" eaLnBrk="1" hangingPunct="1">
              <a:lnSpc>
                <a:spcPct val="150000"/>
              </a:lnSpc>
              <a:buNone/>
            </a:pPr>
            <a:r>
              <a:rPr lang="en-US" altLang="zh-CN" sz="1800" b="1" dirty="0">
                <a:solidFill>
                  <a:srgbClr val="0070C0"/>
                </a:solidFill>
                <a:latin typeface="黑体" panose="02010609060101010101" charset="-122"/>
                <a:ea typeface="黑体" panose="02010609060101010101" charset="-122"/>
                <a:sym typeface="+mn-lt"/>
              </a:rPr>
              <a:t>&lt;!--[if lt IE 9]&gt;</a:t>
            </a:r>
            <a:endParaRPr lang="en-US" altLang="zh-CN" sz="1800" b="1" dirty="0">
              <a:solidFill>
                <a:srgbClr val="0070C0"/>
              </a:solidFill>
              <a:latin typeface="黑体" panose="02010609060101010101" charset="-122"/>
              <a:ea typeface="黑体" panose="02010609060101010101" charset="-122"/>
              <a:sym typeface="+mn-lt"/>
            </a:endParaRPr>
          </a:p>
          <a:p>
            <a:pPr marL="457200" lvl="1" indent="0" eaLnBrk="1" hangingPunct="1">
              <a:lnSpc>
                <a:spcPct val="150000"/>
              </a:lnSpc>
              <a:buNone/>
            </a:pPr>
            <a:r>
              <a:rPr lang="en-US" altLang="zh-CN" sz="1800" b="1" dirty="0">
                <a:solidFill>
                  <a:srgbClr val="0070C0"/>
                </a:solidFill>
                <a:latin typeface="黑体" panose="02010609060101010101" charset="-122"/>
                <a:ea typeface="黑体" panose="02010609060101010101" charset="-122"/>
                <a:sym typeface="+mn-lt"/>
              </a:rPr>
              <a:t>	&lt;script src="http://apps.bdimg.com/libs/html5shiv/3.7/html5shiv.min.js"&gt;&lt;/script&gt;</a:t>
            </a:r>
            <a:endParaRPr lang="en-US" altLang="zh-CN" sz="1800" b="1" dirty="0">
              <a:solidFill>
                <a:srgbClr val="0070C0"/>
              </a:solidFill>
              <a:latin typeface="黑体" panose="02010609060101010101" charset="-122"/>
              <a:ea typeface="黑体" panose="02010609060101010101" charset="-122"/>
              <a:sym typeface="+mn-lt"/>
            </a:endParaRPr>
          </a:p>
          <a:p>
            <a:pPr marL="457200" lvl="1" indent="0" eaLnBrk="1" hangingPunct="1">
              <a:lnSpc>
                <a:spcPct val="150000"/>
              </a:lnSpc>
              <a:buNone/>
            </a:pPr>
            <a:r>
              <a:rPr lang="en-US" altLang="zh-CN" sz="1800" b="1" dirty="0">
                <a:solidFill>
                  <a:srgbClr val="0070C0"/>
                </a:solidFill>
                <a:latin typeface="黑体" panose="02010609060101010101" charset="-122"/>
                <a:ea typeface="黑体" panose="02010609060101010101" charset="-122"/>
                <a:sym typeface="+mn-lt"/>
              </a:rPr>
              <a:t>&lt;script src="http://apps.bdimg.com/libs/respond.js/1.4.2/respond.min.js"&gt;&lt;/script&gt;</a:t>
            </a:r>
            <a:endParaRPr lang="en-US" altLang="zh-CN" sz="1800" b="1" dirty="0">
              <a:solidFill>
                <a:srgbClr val="0070C0"/>
              </a:solidFill>
              <a:latin typeface="黑体" panose="02010609060101010101" charset="-122"/>
              <a:ea typeface="黑体" panose="02010609060101010101" charset="-122"/>
              <a:sym typeface="+mn-lt"/>
            </a:endParaRPr>
          </a:p>
          <a:p>
            <a:pPr eaLnBrk="1" hangingPunct="1">
              <a:lnSpc>
                <a:spcPct val="150000"/>
              </a:lnSpc>
              <a:buNone/>
            </a:pPr>
            <a:r>
              <a:rPr lang="en-US" altLang="zh-CN" sz="1800" b="1" dirty="0">
                <a:solidFill>
                  <a:srgbClr val="0070C0"/>
                </a:solidFill>
                <a:latin typeface="黑体" panose="02010609060101010101" charset="-122"/>
                <a:ea typeface="黑体" panose="02010609060101010101" charset="-122"/>
                <a:sym typeface="+mn-lt"/>
              </a:rPr>
              <a:t>    &lt;![endif]--&gt;</a:t>
            </a:r>
            <a:endParaRPr lang="zh-CN" altLang="en-US"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r>
              <a:rPr>
                <a:ea typeface="黑体" panose="02010609060101010101" charset="-122"/>
                <a:sym typeface="+mn-lt"/>
              </a:rPr>
              <a:t>如果需要在导航条中添加标准的链接，可以使用</a:t>
            </a:r>
            <a:r>
              <a:rPr lang="en-US" altLang="zh-CN">
                <a:ea typeface="黑体" panose="02010609060101010101" charset="-122"/>
                <a:sym typeface="+mn-lt"/>
              </a:rPr>
              <a:t>.navbar-link</a:t>
            </a:r>
            <a:r>
              <a:rPr>
                <a:ea typeface="黑体" panose="02010609060101010101" charset="-122"/>
                <a:sym typeface="+mn-lt"/>
              </a:rPr>
              <a:t>类来设置。</a:t>
            </a:r>
            <a:endParaRPr lang="en-US" altLang="zh-CN" dirty="0">
              <a:ea typeface="黑体" panose="02010609060101010101" charset="-122"/>
              <a:sym typeface="+mn-lt"/>
            </a:endParaRPr>
          </a:p>
          <a:p>
            <a:pPr marL="0" lvl="0" indent="0" eaLnBrk="1" hangingPunct="1">
              <a:lnSpc>
                <a:spcPct val="150000"/>
              </a:lnSpc>
              <a:spcBef>
                <a:spcPct val="0"/>
              </a:spcBef>
              <a:buNone/>
            </a:pPr>
            <a:br>
              <a:rPr lang="zh-CN" altLang="en-US" dirty="0" smtClean="0"/>
            </a:br>
            <a:r>
              <a:rPr lang="en-US" altLang="zh-CN">
                <a:solidFill>
                  <a:srgbClr val="0070C0"/>
                </a:solidFill>
                <a:ea typeface="黑体" panose="02010609060101010101" charset="-122"/>
                <a:sym typeface="+mn-lt"/>
              </a:rPr>
              <a:t>&lt;div class="collapse navbar-collapse"&gt;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 href="#" class="</a:t>
            </a:r>
            <a:r>
              <a:rPr lang="en-US" altLang="zh-CN">
                <a:solidFill>
                  <a:srgbClr val="FF0000"/>
                </a:solidFill>
                <a:ea typeface="黑体" panose="02010609060101010101" charset="-122"/>
                <a:sym typeface="+mn-lt"/>
              </a:rPr>
              <a:t>navbar-link</a:t>
            </a:r>
            <a:r>
              <a:rPr lang="en-US" altLang="zh-CN">
                <a:solidFill>
                  <a:srgbClr val="0070C0"/>
                </a:solidFill>
                <a:ea typeface="黑体" panose="02010609060101010101" charset="-122"/>
                <a:sym typeface="+mn-lt"/>
              </a:rPr>
              <a:t>"&gt;</a:t>
            </a:r>
            <a:r>
              <a:rPr>
                <a:solidFill>
                  <a:srgbClr val="0070C0"/>
                </a:solidFill>
                <a:ea typeface="黑体" panose="02010609060101010101" charset="-122"/>
                <a:sym typeface="+mn-lt"/>
              </a:rPr>
              <a:t>我的淘宝</a:t>
            </a:r>
            <a:r>
              <a:rPr lang="en-US" altLang="zh-CN">
                <a:solidFill>
                  <a:srgbClr val="0070C0"/>
                </a:solidFill>
                <a:ea typeface="黑体" panose="02010609060101010101" charset="-122"/>
                <a:sym typeface="+mn-lt"/>
              </a:rPr>
              <a:t>&lt;/a&gt;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r>
              <a:rPr>
                <a:ea typeface="黑体" panose="02010609060101010101" charset="-122"/>
                <a:sym typeface="+mn-lt"/>
              </a:rPr>
              <a:t>在小屏幕上导航条的内容除了品牌图标之外都会被折叠隐藏，并显示一个按钮用来控制它们的显示与隐藏</a:t>
            </a: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pic>
        <p:nvPicPr>
          <p:cNvPr id="47109" name="图片 5"/>
          <p:cNvPicPr>
            <a:picLocks noChangeAspect="1"/>
          </p:cNvPicPr>
          <p:nvPr/>
        </p:nvPicPr>
        <p:blipFill>
          <a:blip r:embed="rId1"/>
          <a:stretch>
            <a:fillRect/>
          </a:stretch>
        </p:blipFill>
        <p:spPr>
          <a:xfrm>
            <a:off x="2056130" y="1960880"/>
            <a:ext cx="3860800" cy="577850"/>
          </a:xfrm>
          <a:prstGeom prst="rect">
            <a:avLst/>
          </a:prstGeom>
          <a:noFill/>
          <a:ln w="9525">
            <a:noFill/>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endParaRPr lang="en-US" altLang="zh-CN" dirty="0" smtClean="0">
              <a:solidFill>
                <a:schemeClr val="tx1">
                  <a:lumMod val="95000"/>
                  <a:lumOff val="5000"/>
                </a:schemeClr>
              </a:solidFill>
            </a:endParaRPr>
          </a:p>
          <a:p>
            <a:r>
              <a:rPr>
                <a:ea typeface="黑体" panose="02010609060101010101" charset="-122"/>
                <a:sym typeface="+mn-lt"/>
              </a:rPr>
              <a:t>切换按钮需要和品牌图标放在</a:t>
            </a:r>
            <a:r>
              <a:rPr lang="en-US" altLang="zh-CN">
                <a:ea typeface="黑体" panose="02010609060101010101" charset="-122"/>
                <a:sym typeface="+mn-lt"/>
              </a:rPr>
              <a:t>navbar-header</a:t>
            </a:r>
            <a:r>
              <a:rPr>
                <a:ea typeface="黑体" panose="02010609060101010101" charset="-122"/>
                <a:sym typeface="+mn-lt"/>
              </a:rPr>
              <a:t>容器中，并设置特定的属性。</a:t>
            </a:r>
            <a:endParaRPr>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class="navbar-header"&gt;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 class="</a:t>
            </a:r>
            <a:r>
              <a:rPr lang="en-US" altLang="zh-CN">
                <a:solidFill>
                  <a:srgbClr val="FF0000"/>
                </a:solidFill>
                <a:ea typeface="黑体" panose="02010609060101010101" charset="-122"/>
                <a:sym typeface="+mn-lt"/>
              </a:rPr>
              <a:t>navbar-toggle collapsed</a:t>
            </a:r>
            <a:r>
              <a:rPr lang="en-US" altLang="zh-CN">
                <a:solidFill>
                  <a:srgbClr val="0070C0"/>
                </a:solidFill>
                <a:ea typeface="黑体" panose="02010609060101010101" charset="-122"/>
                <a:sym typeface="+mn-lt"/>
              </a:rPr>
              <a:t>" data-toggle="</a:t>
            </a:r>
            <a:r>
              <a:rPr lang="en-US" altLang="zh-CN">
                <a:solidFill>
                  <a:srgbClr val="FF0000"/>
                </a:solidFill>
                <a:ea typeface="黑体" panose="02010609060101010101" charset="-122"/>
                <a:sym typeface="+mn-lt"/>
              </a:rPr>
              <a:t>collapse</a:t>
            </a:r>
            <a:r>
              <a:rPr lang="en-US" altLang="zh-CN">
                <a:solidFill>
                  <a:srgbClr val="0070C0"/>
                </a:solidFill>
                <a:ea typeface="黑体" panose="02010609060101010101" charset="-122"/>
                <a:sym typeface="+mn-lt"/>
              </a:rPr>
              <a:t>" data-target=“</a:t>
            </a:r>
            <a:r>
              <a:rPr lang="en-US" altLang="zh-CN">
                <a:solidFill>
                  <a:srgbClr val="7030A0"/>
                </a:solidFill>
                <a:ea typeface="黑体" panose="02010609060101010101" charset="-122"/>
                <a:sym typeface="+mn-lt"/>
              </a:rPr>
              <a:t>#navbar-collapse</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&lt;span class="</a:t>
            </a:r>
            <a:r>
              <a:rPr lang="en-US" altLang="zh-CN">
                <a:solidFill>
                  <a:srgbClr val="FF0000"/>
                </a:solidFill>
                <a:ea typeface="黑体" panose="02010609060101010101" charset="-122"/>
                <a:sym typeface="+mn-lt"/>
              </a:rPr>
              <a:t>icon-bar</a:t>
            </a:r>
            <a:r>
              <a:rPr lang="en-US" altLang="zh-CN">
                <a:solidFill>
                  <a:srgbClr val="0070C0"/>
                </a:solidFill>
                <a:ea typeface="黑体" panose="02010609060101010101" charset="-122"/>
                <a:sym typeface="+mn-lt"/>
              </a:rPr>
              <a:t>"&gt;&lt;/span&gt;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&lt;span class="icon-bar"&gt;&lt;/span&gt;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&lt;span class="icon-bar"&gt;&lt;/span&gt;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ea typeface="黑体" panose="02010609060101010101" charset="-122"/>
                <a:sym typeface="+mn-lt"/>
              </a:rPr>
              <a:t>注：</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ea typeface="黑体" panose="02010609060101010101" charset="-122"/>
                <a:sym typeface="+mn-lt"/>
              </a:rPr>
              <a:t>1</a:t>
            </a:r>
            <a:r>
              <a:rPr>
                <a:ea typeface="黑体" panose="02010609060101010101" charset="-122"/>
                <a:sym typeface="+mn-lt"/>
              </a:rPr>
              <a:t>、</a:t>
            </a:r>
            <a:r>
              <a:rPr lang="en-US" altLang="zh-CN">
                <a:solidFill>
                  <a:srgbClr val="7030A0"/>
                </a:solidFill>
                <a:ea typeface="黑体" panose="02010609060101010101" charset="-122"/>
                <a:sym typeface="+mn-lt"/>
              </a:rPr>
              <a:t>#navbar-collapse</a:t>
            </a:r>
            <a:r>
              <a:rPr>
                <a:ea typeface="黑体" panose="02010609060101010101" charset="-122"/>
                <a:sym typeface="+mn-lt"/>
              </a:rPr>
              <a:t>是指需要被折叠的那个容器的</a:t>
            </a:r>
            <a:r>
              <a:rPr lang="en-US" altLang="zh-CN">
                <a:ea typeface="黑体" panose="02010609060101010101" charset="-122"/>
                <a:sym typeface="+mn-lt"/>
              </a:rPr>
              <a:t>id</a:t>
            </a:r>
            <a:r>
              <a:rPr>
                <a:ea typeface="黑体" panose="02010609060101010101" charset="-122"/>
                <a:sym typeface="+mn-lt"/>
              </a:rPr>
              <a:t>，即我们之前装表单元素的容器。</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ea typeface="黑体" panose="02010609060101010101" charset="-122"/>
                <a:sym typeface="+mn-lt"/>
              </a:rPr>
              <a:t>2</a:t>
            </a:r>
            <a:r>
              <a:rPr>
                <a:ea typeface="黑体" panose="02010609060101010101" charset="-122"/>
                <a:sym typeface="+mn-lt"/>
              </a:rPr>
              <a:t>、按钮内部的带</a:t>
            </a:r>
            <a:r>
              <a:rPr lang="en-US" altLang="zh-CN">
                <a:ea typeface="黑体" panose="02010609060101010101" charset="-122"/>
                <a:sym typeface="+mn-lt"/>
              </a:rPr>
              <a:t>.icon-bar</a:t>
            </a:r>
            <a:r>
              <a:rPr>
                <a:ea typeface="黑体" panose="02010609060101010101" charset="-122"/>
                <a:sym typeface="+mn-lt"/>
              </a:rPr>
              <a:t>类的</a:t>
            </a:r>
            <a:r>
              <a:rPr lang="en-US" altLang="zh-CN">
                <a:ea typeface="黑体" panose="02010609060101010101" charset="-122"/>
                <a:sym typeface="+mn-lt"/>
              </a:rPr>
              <a:t>span</a:t>
            </a:r>
            <a:r>
              <a:rPr>
                <a:ea typeface="黑体" panose="02010609060101010101" charset="-122"/>
                <a:sym typeface="+mn-lt"/>
              </a:rPr>
              <a:t>是按钮内部的三根横线。</a:t>
            </a:r>
            <a:endParaRPr lang="en-US" altLang="zh-CN" dirty="0">
              <a:ea typeface="黑体" panose="02010609060101010101" charset="-122"/>
              <a:sym typeface="+mn-lt"/>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可以通过特定的类来控制组件在导航条中的位置。</a:t>
            </a:r>
            <a:endParaRPr lang="en-US" altLang="zh-CN" dirty="0">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u"/>
            </a:pPr>
            <a:r>
              <a:rPr lang="en-US" altLang="zh-CN">
                <a:solidFill>
                  <a:srgbClr val="0070C0"/>
                </a:solidFill>
                <a:ea typeface="黑体" panose="02010609060101010101" charset="-122"/>
                <a:sym typeface="+mn-lt"/>
              </a:rPr>
              <a:t>.navbar-left</a:t>
            </a:r>
            <a:r>
              <a:rPr lang="en-US" altLang="zh-CN">
                <a:solidFill>
                  <a:schemeClr val="tx2"/>
                </a:solidFill>
                <a:ea typeface="黑体" panose="02010609060101010101" charset="-122"/>
                <a:sym typeface="+mn-lt"/>
              </a:rPr>
              <a:t>	</a:t>
            </a:r>
            <a:r>
              <a:rPr>
                <a:solidFill>
                  <a:schemeClr val="tx2"/>
                </a:solidFill>
                <a:ea typeface="黑体" panose="02010609060101010101" charset="-122"/>
                <a:sym typeface="+mn-lt"/>
              </a:rPr>
              <a:t>左对齐</a:t>
            </a:r>
            <a:endParaRPr lang="en-US" altLang="zh-CN" dirty="0">
              <a:solidFill>
                <a:schemeClr val="tx2"/>
              </a:solidFill>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u"/>
            </a:pPr>
            <a:r>
              <a:rPr lang="en-US" altLang="zh-CN">
                <a:solidFill>
                  <a:srgbClr val="0070C0"/>
                </a:solidFill>
                <a:ea typeface="黑体" panose="02010609060101010101" charset="-122"/>
                <a:sym typeface="+mn-lt"/>
              </a:rPr>
              <a:t>.navbar-right</a:t>
            </a:r>
            <a:r>
              <a:rPr lang="en-US" altLang="zh-CN">
                <a:solidFill>
                  <a:schemeClr val="tx2"/>
                </a:solidFill>
                <a:ea typeface="黑体" panose="02010609060101010101" charset="-122"/>
                <a:sym typeface="+mn-lt"/>
              </a:rPr>
              <a:t>	</a:t>
            </a:r>
            <a:r>
              <a:rPr>
                <a:solidFill>
                  <a:schemeClr val="tx2"/>
                </a:solidFill>
                <a:ea typeface="黑体" panose="02010609060101010101" charset="-122"/>
                <a:sym typeface="+mn-lt"/>
              </a:rPr>
              <a:t>右对齐。</a:t>
            </a:r>
            <a:endParaRPr lang="en-US" altLang="zh-CN" dirty="0">
              <a:solidFill>
                <a:schemeClr val="tx2"/>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class="collapse navbar-collapse"&gt;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 class="btn btn-default navbar-btn </a:t>
            </a:r>
            <a:r>
              <a:rPr lang="en-US" altLang="zh-CN">
                <a:solidFill>
                  <a:srgbClr val="FF0000"/>
                </a:solidFill>
                <a:ea typeface="黑体" panose="02010609060101010101" charset="-122"/>
                <a:sym typeface="+mn-lt"/>
              </a:rPr>
              <a:t>navbar-left</a:t>
            </a:r>
            <a:r>
              <a:rPr lang="en-US" altLang="zh-CN">
                <a:solidFill>
                  <a:srgbClr val="0070C0"/>
                </a:solidFill>
                <a:ea typeface="黑体" panose="02010609060101010101" charset="-122"/>
                <a:sym typeface="+mn-lt"/>
              </a:rPr>
              <a:t>"&gt;</a:t>
            </a:r>
            <a:r>
              <a:rPr>
                <a:solidFill>
                  <a:srgbClr val="0070C0"/>
                </a:solidFill>
                <a:ea typeface="黑体" panose="02010609060101010101" charset="-122"/>
                <a:sym typeface="+mn-lt"/>
              </a:rPr>
              <a:t>左对齐</a:t>
            </a:r>
            <a:r>
              <a:rPr lang="en-US" altLang="zh-CN">
                <a:solidFill>
                  <a:srgbClr val="0070C0"/>
                </a:solidFill>
                <a:ea typeface="黑体" panose="02010609060101010101" charset="-122"/>
                <a:sym typeface="+mn-lt"/>
              </a:rPr>
              <a:t>&lt;/button&gt;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 class="btn btn-default navbar-btn </a:t>
            </a:r>
            <a:r>
              <a:rPr lang="en-US" altLang="zh-CN">
                <a:solidFill>
                  <a:srgbClr val="FF0000"/>
                </a:solidFill>
                <a:ea typeface="黑体" panose="02010609060101010101" charset="-122"/>
                <a:sym typeface="+mn-lt"/>
              </a:rPr>
              <a:t>navbar-right</a:t>
            </a:r>
            <a:r>
              <a:rPr lang="en-US" altLang="zh-CN">
                <a:solidFill>
                  <a:srgbClr val="0070C0"/>
                </a:solidFill>
                <a:ea typeface="黑体" panose="02010609060101010101" charset="-122"/>
                <a:sym typeface="+mn-lt"/>
              </a:rPr>
              <a:t>"&gt;</a:t>
            </a:r>
            <a:r>
              <a:rPr>
                <a:solidFill>
                  <a:srgbClr val="0070C0"/>
                </a:solidFill>
                <a:ea typeface="黑体" panose="02010609060101010101" charset="-122"/>
                <a:sym typeface="+mn-lt"/>
              </a:rPr>
              <a:t>右对齐</a:t>
            </a:r>
            <a:r>
              <a:rPr lang="en-US" altLang="zh-CN">
                <a:solidFill>
                  <a:srgbClr val="0070C0"/>
                </a:solidFill>
                <a:ea typeface="黑体" panose="02010609060101010101" charset="-122"/>
                <a:sym typeface="+mn-lt"/>
              </a:rPr>
              <a:t>&lt;/button&gt;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endParaRPr lang="en-US" altLang="zh-CN" dirty="0">
              <a:ea typeface="黑体" panose="02010609060101010101" charset="-122"/>
              <a:sym typeface="+mn-lt"/>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下面两个类可以设置导航条的整体位置。</a:t>
            </a:r>
            <a:endParaRPr lang="en-US" altLang="zh-CN" dirty="0">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u"/>
            </a:pPr>
            <a:r>
              <a:rPr lang="en-US" altLang="zh-CN">
                <a:solidFill>
                  <a:srgbClr val="0070C0"/>
                </a:solidFill>
                <a:ea typeface="黑体" panose="02010609060101010101" charset="-122"/>
                <a:sym typeface="+mn-lt"/>
              </a:rPr>
              <a:t>.navbar-fixed-top</a:t>
            </a:r>
            <a:r>
              <a:rPr lang="en-US" altLang="zh-CN">
                <a:solidFill>
                  <a:schemeClr val="tx2"/>
                </a:solidFill>
                <a:ea typeface="黑体" panose="02010609060101010101" charset="-122"/>
                <a:sym typeface="+mn-lt"/>
              </a:rPr>
              <a:t>		</a:t>
            </a:r>
            <a:r>
              <a:rPr>
                <a:solidFill>
                  <a:schemeClr val="tx2"/>
                </a:solidFill>
                <a:ea typeface="黑体" panose="02010609060101010101" charset="-122"/>
                <a:sym typeface="+mn-lt"/>
              </a:rPr>
              <a:t>固定在顶部</a:t>
            </a:r>
            <a:endParaRPr lang="en-US" altLang="zh-CN" dirty="0">
              <a:solidFill>
                <a:schemeClr val="tx2"/>
              </a:solidFill>
              <a:ea typeface="黑体" panose="02010609060101010101" charset="-122"/>
              <a:sym typeface="+mn-lt"/>
            </a:endParaRPr>
          </a:p>
          <a:p>
            <a:pPr marL="342900" lvl="0" indent="-342900" eaLnBrk="1" hangingPunct="1">
              <a:lnSpc>
                <a:spcPct val="150000"/>
              </a:lnSpc>
              <a:spcBef>
                <a:spcPct val="0"/>
              </a:spcBef>
              <a:buFont typeface="Wingdings" panose="05000000000000000000" pitchFamily="2" charset="2"/>
              <a:buChar char="u"/>
            </a:pPr>
            <a:r>
              <a:rPr lang="en-US" altLang="zh-CN">
                <a:solidFill>
                  <a:srgbClr val="0070C0"/>
                </a:solidFill>
                <a:ea typeface="黑体" panose="02010609060101010101" charset="-122"/>
                <a:sym typeface="+mn-lt"/>
              </a:rPr>
              <a:t>.navbar-fixed-bottom	</a:t>
            </a:r>
            <a:r>
              <a:rPr lang="en-US" altLang="zh-CN">
                <a:solidFill>
                  <a:schemeClr val="tx2"/>
                </a:solidFill>
                <a:ea typeface="黑体" panose="02010609060101010101" charset="-122"/>
                <a:sym typeface="+mn-lt"/>
              </a:rPr>
              <a:t>	</a:t>
            </a:r>
            <a:r>
              <a:rPr>
                <a:solidFill>
                  <a:schemeClr val="tx2"/>
                </a:solidFill>
                <a:ea typeface="黑体" panose="02010609060101010101" charset="-122"/>
                <a:sym typeface="+mn-lt"/>
              </a:rPr>
              <a:t>固定在底部。</a:t>
            </a:r>
            <a:endParaRPr lang="en-US" altLang="zh-CN" dirty="0">
              <a:solidFill>
                <a:schemeClr val="tx2"/>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&lt;nav class="navbar navbar-default navbar-fixed-</a:t>
            </a:r>
            <a:r>
              <a:rPr lang="en-US" altLang="zh-CN">
                <a:solidFill>
                  <a:srgbClr val="FF0000"/>
                </a:solidFill>
                <a:ea typeface="黑体" panose="02010609060101010101" charset="-122"/>
                <a:sym typeface="+mn-lt"/>
              </a:rPr>
              <a:t>bottom</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&lt;/nav&gt;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&lt;nav class="navbar navbar-default navbar-fixed-</a:t>
            </a:r>
            <a:r>
              <a:rPr lang="en-US" altLang="zh-CN">
                <a:solidFill>
                  <a:srgbClr val="FF0000"/>
                </a:solidFill>
                <a:ea typeface="黑体" panose="02010609060101010101" charset="-122"/>
                <a:sym typeface="+mn-lt"/>
              </a:rPr>
              <a:t>top</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&lt;/nav&gt;</a:t>
            </a:r>
            <a:endParaRPr lang="en-US" altLang="zh-CN" dirty="0">
              <a:ea typeface="黑体" panose="02010609060101010101" charset="-122"/>
              <a:sym typeface="+mn-lt"/>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如果固定在顶部，导航条会遮盖下面的内容，因此需要为</a:t>
            </a:r>
            <a:r>
              <a:rPr lang="en-US" altLang="zh-CN">
                <a:ea typeface="黑体" panose="02010609060101010101" charset="-122"/>
                <a:sym typeface="+mn-lt"/>
              </a:rPr>
              <a:t>body</a:t>
            </a:r>
            <a:r>
              <a:rPr>
                <a:ea typeface="黑体" panose="02010609060101010101" charset="-122"/>
                <a:sym typeface="+mn-lt"/>
              </a:rPr>
              <a:t>设</a:t>
            </a:r>
            <a:r>
              <a:rPr>
                <a:solidFill>
                  <a:schemeClr val="tx2"/>
                </a:solidFill>
                <a:ea typeface="黑体" panose="02010609060101010101" charset="-122"/>
                <a:sym typeface="+mn-lt"/>
              </a:rPr>
              <a:t>置</a:t>
            </a:r>
            <a:r>
              <a:rPr lang="en-US" altLang="zh-CN">
                <a:solidFill>
                  <a:srgbClr val="0070C0"/>
                </a:solidFill>
                <a:ea typeface="黑体" panose="02010609060101010101" charset="-122"/>
                <a:sym typeface="+mn-lt"/>
              </a:rPr>
              <a:t>padding-top:70px</a:t>
            </a:r>
            <a:r>
              <a:rPr lang="en-US" altLang="zh-CN">
                <a:solidFill>
                  <a:schemeClr val="tx2"/>
                </a:solidFill>
                <a:ea typeface="黑体" panose="02010609060101010101" charset="-122"/>
                <a:sym typeface="+mn-lt"/>
              </a:rPr>
              <a:t>;</a:t>
            </a:r>
            <a:endParaRPr lang="en-US" altLang="zh-CN" dirty="0">
              <a:solidFill>
                <a:schemeClr val="tx2"/>
              </a:solidFill>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如果固定在底部，导航条会遮盖上面的内容，因此需要为</a:t>
            </a:r>
            <a:r>
              <a:rPr lang="en-US" altLang="zh-CN">
                <a:ea typeface="黑体" panose="02010609060101010101" charset="-122"/>
                <a:sym typeface="+mn-lt"/>
              </a:rPr>
              <a:t>body</a:t>
            </a:r>
            <a:r>
              <a:rPr>
                <a:ea typeface="黑体" panose="02010609060101010101" charset="-122"/>
                <a:sym typeface="+mn-lt"/>
              </a:rPr>
              <a:t>设</a:t>
            </a:r>
            <a:r>
              <a:rPr>
                <a:solidFill>
                  <a:schemeClr val="tx2"/>
                </a:solidFill>
                <a:ea typeface="黑体" panose="02010609060101010101" charset="-122"/>
                <a:sym typeface="+mn-lt"/>
              </a:rPr>
              <a:t>置</a:t>
            </a:r>
            <a:r>
              <a:rPr lang="en-US" altLang="zh-CN">
                <a:solidFill>
                  <a:srgbClr val="0070C0"/>
                </a:solidFill>
                <a:ea typeface="黑体" panose="02010609060101010101" charset="-122"/>
                <a:sym typeface="+mn-lt"/>
              </a:rPr>
              <a:t>padding-bottom:70px</a:t>
            </a:r>
            <a:r>
              <a:rPr lang="en-US" altLang="zh-CN">
                <a:solidFill>
                  <a:schemeClr val="tx2"/>
                </a:solidFill>
                <a:ea typeface="黑体" panose="02010609060101010101" charset="-122"/>
                <a:sym typeface="+mn-lt"/>
              </a:rPr>
              <a:t>;</a:t>
            </a:r>
            <a:endParaRPr lang="en-US" altLang="zh-CN" dirty="0">
              <a:solidFill>
                <a:schemeClr val="tx2"/>
              </a:solidFill>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之所以取</a:t>
            </a:r>
            <a:r>
              <a:rPr lang="en-US" altLang="zh-CN">
                <a:ea typeface="黑体" panose="02010609060101010101" charset="-122"/>
                <a:sym typeface="+mn-lt"/>
              </a:rPr>
              <a:t>70px</a:t>
            </a:r>
            <a:r>
              <a:rPr>
                <a:ea typeface="黑体" panose="02010609060101010101" charset="-122"/>
                <a:sym typeface="+mn-lt"/>
              </a:rPr>
              <a:t>，是因为导航条的默认高度是</a:t>
            </a:r>
            <a:r>
              <a:rPr lang="en-US" altLang="zh-CN">
                <a:ea typeface="黑体" panose="02010609060101010101" charset="-122"/>
                <a:sym typeface="+mn-lt"/>
              </a:rPr>
              <a:t>50px</a:t>
            </a:r>
            <a:r>
              <a:rPr>
                <a:ea typeface="黑体" panose="02010609060101010101" charset="-122"/>
                <a:sym typeface="+mn-lt"/>
              </a:rPr>
              <a:t>，底部或上面还有</a:t>
            </a:r>
            <a:r>
              <a:rPr lang="en-US" altLang="zh-CN">
                <a:ea typeface="黑体" panose="02010609060101010101" charset="-122"/>
                <a:sym typeface="+mn-lt"/>
              </a:rPr>
              <a:t>20px</a:t>
            </a:r>
            <a:r>
              <a:rPr>
                <a:ea typeface="黑体" panose="02010609060101010101" charset="-122"/>
                <a:sym typeface="+mn-lt"/>
              </a:rPr>
              <a:t>的间距。</a:t>
            </a:r>
            <a:endParaRPr lang="en-US" altLang="zh-CN" dirty="0">
              <a:ea typeface="黑体" panose="02010609060101010101" charset="-122"/>
              <a:sym typeface="+mn-lt"/>
            </a:endParaRPr>
          </a:p>
          <a:p>
            <a:pPr marL="342900" lvl="0" indent="-342900" eaLnBrk="1" hangingPunct="1">
              <a:lnSpc>
                <a:spcPct val="150000"/>
              </a:lnSpc>
              <a:spcBef>
                <a:spcPct val="0"/>
              </a:spcBef>
              <a:buNone/>
            </a:pPr>
            <a:endParaRPr lang="en-US" altLang="zh-CN" dirty="0">
              <a:solidFill>
                <a:schemeClr val="tx2"/>
              </a:solidFill>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固定的导航条会静止在页面的某个位置，不管滚动条怎么滚动，都不会动。</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如果需要让导航条左右有一定距离，</a:t>
            </a:r>
            <a:endParaRPr lang="en-US" altLang="zh-CN" dirty="0">
              <a:ea typeface="黑体" panose="02010609060101010101" charset="-122"/>
              <a:sym typeface="+mn-lt"/>
            </a:endParaRPr>
          </a:p>
          <a:p>
            <a:pPr marL="342900" lvl="0" indent="-342900" eaLnBrk="1" hangingPunct="1">
              <a:lnSpc>
                <a:spcPct val="150000"/>
              </a:lnSpc>
              <a:spcBef>
                <a:spcPct val="0"/>
              </a:spcBef>
              <a:buNone/>
            </a:pPr>
            <a:r>
              <a:rPr>
                <a:ea typeface="黑体" panose="02010609060101010101" charset="-122"/>
                <a:sym typeface="+mn-lt"/>
              </a:rPr>
              <a:t>可以在导航条内部嵌套一个</a:t>
            </a:r>
            <a:r>
              <a:rPr lang="en-US" altLang="zh-CN">
                <a:solidFill>
                  <a:srgbClr val="0070C0"/>
                </a:solidFill>
                <a:ea typeface="黑体" panose="02010609060101010101" charset="-122"/>
                <a:sym typeface="+mn-lt"/>
              </a:rPr>
              <a:t>container</a:t>
            </a:r>
            <a:r>
              <a:rPr>
                <a:ea typeface="黑体" panose="02010609060101010101" charset="-122"/>
                <a:sym typeface="+mn-lt"/>
              </a:rPr>
              <a:t>或者</a:t>
            </a:r>
            <a:r>
              <a:rPr lang="en-US" altLang="zh-CN">
                <a:solidFill>
                  <a:srgbClr val="0070C0"/>
                </a:solidFill>
                <a:ea typeface="黑体" panose="02010609060101010101" charset="-122"/>
                <a:sym typeface="+mn-lt"/>
              </a:rPr>
              <a:t>container-fluid</a:t>
            </a:r>
            <a:r>
              <a:rPr>
                <a:ea typeface="黑体" panose="02010609060101010101" charset="-122"/>
                <a:sym typeface="+mn-lt"/>
              </a:rPr>
              <a:t>容器。</a:t>
            </a:r>
            <a:endParaRPr>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&lt;nav class="navbar navbar-default navbar-fixed-top"&gt;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container</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 class="btn navbar-btn"&gt;</a:t>
            </a:r>
            <a:r>
              <a:rPr>
                <a:solidFill>
                  <a:srgbClr val="0070C0"/>
                </a:solidFill>
                <a:ea typeface="黑体" panose="02010609060101010101" charset="-122"/>
                <a:sym typeface="+mn-lt"/>
              </a:rPr>
              <a:t>登录</a:t>
            </a:r>
            <a:r>
              <a:rPr lang="en-US" altLang="zh-CN">
                <a:solidFill>
                  <a:srgbClr val="0070C0"/>
                </a:solidFill>
                <a:ea typeface="黑体" panose="02010609060101010101" charset="-122"/>
                <a:sym typeface="+mn-lt"/>
              </a:rPr>
              <a:t>&lt;/button&gt;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&lt;/nav&gt;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None/>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导航条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默认的导航条颜色是白色的，可以通过 </a:t>
            </a:r>
            <a:r>
              <a:rPr lang="en-US" altLang="zh-CN">
                <a:ea typeface="黑体" panose="02010609060101010101" charset="-122"/>
                <a:sym typeface="+mn-lt"/>
              </a:rPr>
              <a:t>.navbar-inverse</a:t>
            </a:r>
            <a:r>
              <a:rPr>
                <a:ea typeface="黑体" panose="02010609060101010101" charset="-122"/>
                <a:sym typeface="+mn-lt"/>
              </a:rPr>
              <a:t>类改变其外观</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&lt;nav class="navbar navbar-default navbar-inverse"&gt;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container</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&lt;button class="btn navbar-btn"&gt;</a:t>
            </a:r>
            <a:r>
              <a:rPr>
                <a:solidFill>
                  <a:srgbClr val="0070C0"/>
                </a:solidFill>
                <a:ea typeface="黑体" panose="02010609060101010101" charset="-122"/>
                <a:sym typeface="+mn-lt"/>
              </a:rPr>
              <a:t>登录</a:t>
            </a:r>
            <a:r>
              <a:rPr lang="en-US" altLang="zh-CN">
                <a:solidFill>
                  <a:srgbClr val="0070C0"/>
                </a:solidFill>
                <a:ea typeface="黑体" panose="02010609060101010101" charset="-122"/>
                <a:sym typeface="+mn-lt"/>
              </a:rPr>
              <a:t>&lt;/button&gt;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&lt;/nav&gt;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None/>
            </a:pPr>
            <a:endParaRPr>
              <a:ea typeface="黑体" panose="02010609060101010101" charset="-122"/>
              <a:sym typeface="+mn-lt"/>
            </a:endParaRPr>
          </a:p>
          <a:p>
            <a:pPr marL="342900" lvl="0" indent="-342900" eaLnBrk="1" hangingPunct="1">
              <a:lnSpc>
                <a:spcPct val="150000"/>
              </a:lnSpc>
              <a:spcBef>
                <a:spcPct val="0"/>
              </a:spcBef>
              <a:buNone/>
            </a:pPr>
            <a:r>
              <a:rPr>
                <a:ea typeface="黑体" panose="02010609060101010101" charset="-122"/>
                <a:sym typeface="+mn-lt"/>
              </a:rPr>
              <a:t>当然，如果想要其他颜色，可以自己设置样式来覆盖默认值</a:t>
            </a:r>
            <a:endParaRPr lang="en-US" altLang="zh-CN" dirty="0" smtClean="0">
              <a:solidFill>
                <a:schemeClr val="tx1">
                  <a:lumMod val="95000"/>
                  <a:lumOff val="5000"/>
                </a:schemeClr>
              </a:solidFill>
            </a:endParaRPr>
          </a:p>
        </p:txBody>
      </p:sp>
      <p:pic>
        <p:nvPicPr>
          <p:cNvPr id="54278" name="图片 5"/>
          <p:cNvPicPr>
            <a:picLocks noChangeAspect="1"/>
          </p:cNvPicPr>
          <p:nvPr/>
        </p:nvPicPr>
        <p:blipFill>
          <a:blip r:embed="rId1"/>
          <a:stretch>
            <a:fillRect/>
          </a:stretch>
        </p:blipFill>
        <p:spPr>
          <a:xfrm>
            <a:off x="3672205" y="2977515"/>
            <a:ext cx="3571875" cy="523875"/>
          </a:xfrm>
          <a:prstGeom prst="rect">
            <a:avLst/>
          </a:prstGeom>
          <a:noFill/>
          <a:ln w="9525">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面包屑</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面包屑导航是指在一个带有层次的导航结构中标明当前页面的位置。</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&lt;ol class="breadcrumb"&gt;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&lt;li&gt;&lt;a href="#"&gt;</a:t>
            </a:r>
            <a:r>
              <a:rPr>
                <a:solidFill>
                  <a:srgbClr val="0070C0"/>
                </a:solidFill>
                <a:ea typeface="黑体" panose="02010609060101010101" charset="-122"/>
                <a:sym typeface="+mn-lt"/>
              </a:rPr>
              <a:t>商品分类</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&lt;li&gt;&lt;a href="#"&gt;</a:t>
            </a:r>
            <a:r>
              <a:rPr>
                <a:solidFill>
                  <a:srgbClr val="0070C0"/>
                </a:solidFill>
                <a:ea typeface="黑体" panose="02010609060101010101" charset="-122"/>
                <a:sym typeface="+mn-lt"/>
              </a:rPr>
              <a:t>手机类</a:t>
            </a:r>
            <a:r>
              <a:rPr lang="en-US" altLang="zh-CN">
                <a:solidFill>
                  <a:srgbClr val="0070C0"/>
                </a:solidFill>
                <a:ea typeface="黑体" panose="02010609060101010101" charset="-122"/>
                <a:sym typeface="+mn-lt"/>
              </a:rPr>
              <a:t>&lt;/a&gt;&lt;/li&gt;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class="active"&gt;iPhone X&lt;/li&gt;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&lt;/ol&gt;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None/>
            </a:pPr>
            <a:endParaRPr lang="en-US" altLang="zh-CN" dirty="0" smtClean="0">
              <a:solidFill>
                <a:schemeClr val="tx1">
                  <a:lumMod val="95000"/>
                  <a:lumOff val="5000"/>
                </a:schemeClr>
              </a:solidFill>
            </a:endParaRPr>
          </a:p>
        </p:txBody>
      </p:sp>
      <p:pic>
        <p:nvPicPr>
          <p:cNvPr id="55301" name="图片 7"/>
          <p:cNvPicPr>
            <a:picLocks noChangeAspect="1"/>
          </p:cNvPicPr>
          <p:nvPr/>
        </p:nvPicPr>
        <p:blipFill>
          <a:blip r:embed="rId1"/>
          <a:stretch>
            <a:fillRect/>
          </a:stretch>
        </p:blipFill>
        <p:spPr>
          <a:xfrm>
            <a:off x="754698" y="3660140"/>
            <a:ext cx="3378200" cy="312738"/>
          </a:xfrm>
          <a:prstGeom prst="rect">
            <a:avLst/>
          </a:prstGeom>
          <a:noFill/>
          <a:ln w="9525">
            <a:no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分页</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在博客，杂志站点等需要数据查询的网页中，分页是经常用到的一个组件。</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&lt;nav&gt;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&lt;ul class="pagination"&gt;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&lt;li&gt;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&lt;a href="#" aria-label="Next"&gt;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&lt;span aria-hidden="true"&gt;&amp;laquo;&lt;/span&gt;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&lt;/a&gt;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&lt;/li&gt;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&lt;li&gt;&lt;a href="#"&gt;1&lt;/a&gt;&lt;/li&gt;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&lt;li&gt;&lt;a href="#"&gt;2&lt;/a&gt;&lt;/li&gt;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&lt;li&gt;&lt;a href="#"&gt;3&lt;/a&gt;&lt;/li&gt;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&lt;li&gt;&lt;a href="#"&gt;4&lt;/a&gt;&lt;/li&gt;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a:t>
            </a:r>
            <a:endParaRPr lang="en-US" altLang="zh-CN" dirty="0" smtClean="0">
              <a:solidFill>
                <a:schemeClr val="tx1">
                  <a:lumMod val="95000"/>
                  <a:lumOff val="5000"/>
                </a:schemeClr>
              </a:solidFill>
            </a:endParaRPr>
          </a:p>
        </p:txBody>
      </p:sp>
      <p:pic>
        <p:nvPicPr>
          <p:cNvPr id="56325" name="图片 5"/>
          <p:cNvPicPr>
            <a:picLocks noChangeAspect="1"/>
          </p:cNvPicPr>
          <p:nvPr/>
        </p:nvPicPr>
        <p:blipFill>
          <a:blip r:embed="rId1"/>
          <a:stretch>
            <a:fillRect/>
          </a:stretch>
        </p:blipFill>
        <p:spPr>
          <a:xfrm>
            <a:off x="6842125" y="2673350"/>
            <a:ext cx="4594225" cy="706438"/>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ctrTitle"/>
          </p:nvPr>
        </p:nvSpPr>
        <p:spPr>
          <a:xfrm>
            <a:off x="997200" y="2516400"/>
            <a:ext cx="8411168" cy="888365"/>
          </a:xfrm>
          <a:ln>
            <a:noFill/>
          </a:ln>
        </p:spPr>
        <p:txBody>
          <a:bodyPr/>
          <a:lstStyle/>
          <a:p>
            <a:pPr algn="l"/>
            <a:r>
              <a:rPr kumimoji="1" lang="zh-CN" altLang="en-US" b="0" dirty="0" smtClean="0">
                <a:latin typeface="微软雅黑" panose="020B0503020204020204" pitchFamily="34" charset="-122"/>
              </a:rPr>
              <a:t>第</a:t>
            </a:r>
            <a:r>
              <a:rPr lang="en-US" altLang="zh-CN" b="0" dirty="0" smtClean="0">
                <a:latin typeface="微软雅黑" panose="020B0503020204020204" pitchFamily="34" charset="-122"/>
              </a:rPr>
              <a:t>2</a:t>
            </a:r>
            <a:r>
              <a:rPr kumimoji="1" lang="zh-CN" altLang="en-US" b="0" dirty="0" smtClean="0">
                <a:latin typeface="微软雅黑" panose="020B0503020204020204" pitchFamily="34" charset="-122"/>
              </a:rPr>
              <a:t>章 Bootstrap常用类</a:t>
            </a:r>
            <a:endParaRPr kumimoji="1" lang="en-US" altLang="zh-CN" b="0" dirty="0" smtClean="0">
              <a:latin typeface="微软雅黑" panose="020B0503020204020204" pitchFamily="34" charset="-122"/>
            </a:endParaRPr>
          </a:p>
        </p:txBody>
      </p:sp>
      <p:sp>
        <p:nvSpPr>
          <p:cNvPr id="2" name="文本占位符 1"/>
          <p:cNvSpPr>
            <a:spLocks noGrp="1"/>
          </p:cNvSpPr>
          <p:nvPr>
            <p:ph type="body" sz="quarter" idx="10"/>
          </p:nvPr>
        </p:nvSpPr>
        <p:spPr>
          <a:xfrm>
            <a:off x="3431704" y="3356992"/>
            <a:ext cx="4680520" cy="648072"/>
          </a:xfrm>
        </p:spPr>
        <p:txBody>
          <a:bodyPr/>
          <a:lstStyle/>
          <a:p>
            <a:pPr algn="l"/>
            <a:r>
              <a:rPr lang="zh-CN" altLang="en-US" sz="2000" dirty="0"/>
              <a:t>华清远见</a:t>
            </a:r>
            <a:r>
              <a:rPr lang="en-US" altLang="zh-CN" sz="2000" dirty="0"/>
              <a:t>-</a:t>
            </a:r>
            <a:r>
              <a:rPr lang="zh-CN" altLang="en-US" sz="2000" dirty="0" smtClean="0"/>
              <a:t>成都中心</a:t>
            </a:r>
            <a:endParaRPr lang="zh-CN" altLang="en-US" sz="1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分页</a:t>
            </a:r>
            <a:endParaRPr lang="zh-CN" altLang="en-US" dirty="0"/>
          </a:p>
        </p:txBody>
      </p:sp>
      <p:sp>
        <p:nvSpPr>
          <p:cNvPr id="5" name="内容占位符 4"/>
          <p:cNvSpPr>
            <a:spLocks noGrp="1"/>
          </p:cNvSpPr>
          <p:nvPr>
            <p:ph idx="1"/>
          </p:nvPr>
        </p:nvSpPr>
        <p:spPr>
          <a:xfrm>
            <a:off x="710565" y="1235074"/>
            <a:ext cx="10725785" cy="5002238"/>
          </a:xfrm>
        </p:spPr>
        <p:txBody>
          <a:bodyPr/>
          <a:lstStyle/>
          <a:p>
            <a:pPr marL="0" lvl="0" indent="0" eaLnBrk="1" hangingPunct="1">
              <a:lnSpc>
                <a:spcPct val="150000"/>
              </a:lnSpc>
              <a:spcBef>
                <a:spcPct val="0"/>
              </a:spcBef>
              <a:buNone/>
            </a:pPr>
            <a:r>
              <a:rPr lang="it-IT">
                <a:solidFill>
                  <a:srgbClr val="0070C0"/>
                </a:solidFill>
                <a:ea typeface="黑体" panose="02010609060101010101" charset="-122"/>
                <a:sym typeface="+mn-lt"/>
              </a:rPr>
              <a:t>  &lt;li&gt;&lt;a href="#"&gt;5&lt;/a&gt;&lt;/li&gt;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&lt;li&gt;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&lt;a href="#" aria-label="Next"&gt;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&lt;span aria-hidden="true"&gt;&amp;raquo;&lt;/span&gt;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&lt;/a&gt;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&lt;/li&gt;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        &lt;/ul&gt;</a:t>
            </a:r>
            <a:endParaRPr lang="it-IT"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it-IT">
                <a:solidFill>
                  <a:srgbClr val="0070C0"/>
                </a:solidFill>
                <a:ea typeface="黑体" panose="02010609060101010101" charset="-122"/>
                <a:sym typeface="+mn-lt"/>
              </a:rPr>
              <a:t>&lt;/nav&gt;</a:t>
            </a:r>
            <a:endParaRPr lang="it-IT">
              <a:solidFill>
                <a:srgbClr val="0070C0"/>
              </a:solidFill>
              <a:ea typeface="黑体" panose="02010609060101010101" charset="-122"/>
              <a:sym typeface="+mn-lt"/>
            </a:endParaRPr>
          </a:p>
          <a:p>
            <a:pPr marL="0" lvl="0" indent="0" eaLnBrk="1" hangingPunct="1">
              <a:lnSpc>
                <a:spcPct val="150000"/>
              </a:lnSpc>
              <a:spcBef>
                <a:spcPct val="0"/>
              </a:spcBef>
              <a:buNone/>
            </a:pPr>
            <a:endParaRPr lang="it-IT">
              <a:solidFill>
                <a:srgbClr val="0070C0"/>
              </a:solidFill>
              <a:ea typeface="黑体" panose="02010609060101010101" charset="-122"/>
              <a:sym typeface="+mn-lt"/>
            </a:endParaRPr>
          </a:p>
          <a:p>
            <a:pPr marL="0" lvl="0" indent="0" eaLnBrk="1" hangingPunct="1">
              <a:lnSpc>
                <a:spcPct val="150000"/>
              </a:lnSpc>
              <a:spcBef>
                <a:spcPct val="0"/>
              </a:spcBef>
              <a:buNone/>
            </a:pPr>
            <a:r>
              <a:rPr>
                <a:ea typeface="黑体" panose="02010609060101010101" charset="-122"/>
                <a:sym typeface="+mn-lt"/>
              </a:rPr>
              <a:t>为</a:t>
            </a:r>
            <a:r>
              <a:rPr lang="en-US" altLang="zh-CN">
                <a:ea typeface="黑体" panose="02010609060101010101" charset="-122"/>
                <a:sym typeface="+mn-lt"/>
              </a:rPr>
              <a:t>ul</a:t>
            </a:r>
            <a:r>
              <a:rPr>
                <a:ea typeface="黑体" panose="02010609060101010101" charset="-122"/>
                <a:sym typeface="+mn-lt"/>
              </a:rPr>
              <a:t>元素添加</a:t>
            </a:r>
            <a:r>
              <a:rPr lang="en-US" altLang="zh-CN">
                <a:ea typeface="黑体" panose="02010609060101010101" charset="-122"/>
                <a:sym typeface="+mn-lt"/>
              </a:rPr>
              <a:t>.pagination-lg </a:t>
            </a:r>
            <a:r>
              <a:rPr>
                <a:ea typeface="黑体" panose="02010609060101010101" charset="-122"/>
                <a:sym typeface="+mn-lt"/>
              </a:rPr>
              <a:t>或 </a:t>
            </a:r>
            <a:r>
              <a:rPr lang="en-US" altLang="zh-CN">
                <a:ea typeface="黑体" panose="02010609060101010101" charset="-122"/>
                <a:sym typeface="+mn-lt"/>
              </a:rPr>
              <a:t>.pagination-sm</a:t>
            </a:r>
            <a:r>
              <a:rPr>
                <a:ea typeface="黑体" panose="02010609060101010101" charset="-122"/>
                <a:sym typeface="+mn-lt"/>
              </a:rPr>
              <a:t>可以控制分页组件的大小。</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&lt;ul class="pagination </a:t>
            </a:r>
            <a:r>
              <a:rPr lang="en-US" altLang="zh-CN">
                <a:solidFill>
                  <a:srgbClr val="FF0000"/>
                </a:solidFill>
                <a:ea typeface="黑体" panose="02010609060101010101" charset="-122"/>
                <a:sym typeface="+mn-lt"/>
              </a:rPr>
              <a:t>pagination-lg</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缩略图</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缩略图用于产品信息的展示。可以包含图像，视频，文本等内容。</a:t>
            </a:r>
            <a:endParaRPr lang="en-US" altLang="zh-CN" dirty="0">
              <a:ea typeface="黑体" panose="02010609060101010101" charset="-122"/>
              <a:sym typeface="+mn-lt"/>
            </a:endParaRPr>
          </a:p>
          <a:p>
            <a:pPr marL="342900" lvl="0" indent="-342900" eaLnBrk="1" hangingPunct="1">
              <a:lnSpc>
                <a:spcPct val="150000"/>
              </a:lnSpc>
              <a:spcBef>
                <a:spcPct val="0"/>
              </a:spcBef>
            </a:pPr>
            <a:r>
              <a:rPr lang="en-US" altLang="zh-CN">
                <a:ea typeface="黑体" panose="02010609060101010101" charset="-122"/>
                <a:sym typeface="+mn-lt"/>
              </a:rPr>
              <a:t>Bootstrap</a:t>
            </a:r>
            <a:r>
              <a:rPr>
                <a:ea typeface="黑体" panose="02010609060101010101" charset="-122"/>
                <a:sym typeface="+mn-lt"/>
              </a:rPr>
              <a:t>框架将其独立成一个组件，通过</a:t>
            </a:r>
            <a:r>
              <a:rPr lang="en-US" altLang="zh-CN">
                <a:ea typeface="黑体" panose="02010609060101010101" charset="-122"/>
                <a:sym typeface="+mn-lt"/>
              </a:rPr>
              <a:t>.thumbnail</a:t>
            </a:r>
            <a:r>
              <a:rPr>
                <a:ea typeface="黑体" panose="02010609060101010101" charset="-122"/>
                <a:sym typeface="+mn-lt"/>
              </a:rPr>
              <a:t>类和栅格系统来实现布局。</a:t>
            </a:r>
            <a:endParaRPr>
              <a:ea typeface="黑体" panose="02010609060101010101" charset="-122"/>
              <a:sym typeface="+mn-lt"/>
            </a:endParaRPr>
          </a:p>
          <a:p>
            <a:pPr marL="342900" lvl="0" indent="-342900" eaLnBrk="1" hangingPunct="1">
              <a:lnSpc>
                <a:spcPct val="150000"/>
              </a:lnSpc>
              <a:spcBef>
                <a:spcPct val="0"/>
              </a:spcBef>
            </a:pPr>
            <a:endParaRPr lang="en-US" altLang="zh-CN" dirty="0" smtClean="0">
              <a:solidFill>
                <a:schemeClr val="tx1">
                  <a:lumMod val="95000"/>
                  <a:lumOff val="5000"/>
                </a:schemeClr>
              </a:solidFill>
            </a:endParaRPr>
          </a:p>
          <a:p>
            <a:pPr marL="342900" lvl="0" indent="-342900" eaLnBrk="1" hangingPunct="1">
              <a:lnSpc>
                <a:spcPct val="150000"/>
              </a:lnSpc>
              <a:spcBef>
                <a:spcPct val="0"/>
              </a:spcBef>
            </a:pPr>
            <a:r>
              <a:rPr>
                <a:ea typeface="黑体" panose="02010609060101010101" charset="-122"/>
                <a:sym typeface="+mn-lt"/>
              </a:rPr>
              <a:t>缩略图最简单的样式就是带有链接效果的图片。</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class="row"&gt;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class="col-xs-6 col-md-3"&gt;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 href="#" class="</a:t>
            </a:r>
            <a:r>
              <a:rPr lang="en-US" altLang="zh-CN">
                <a:solidFill>
                  <a:srgbClr val="FF0000"/>
                </a:solidFill>
                <a:ea typeface="黑体" panose="02010609060101010101" charset="-122"/>
                <a:sym typeface="+mn-lt"/>
              </a:rPr>
              <a:t>thumbnail</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&lt;img src=“img/1.jpg" alt="..."&gt;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0070C0"/>
                </a:solidFill>
                <a:latin typeface="Arial" panose="020B0604020202020204" pitchFamily="34" charset="0"/>
                <a:ea typeface="黑体" panose="02010609060101010101" charset="-122"/>
                <a:sym typeface="+mn-lt"/>
              </a:rPr>
              <a: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pPr>
            <a:endParaRPr lang="en-US" altLang="zh-CN" dirty="0" smtClean="0">
              <a:solidFill>
                <a:schemeClr val="tx1">
                  <a:lumMod val="95000"/>
                  <a:lumOff val="5000"/>
                </a:schemeClr>
              </a:solidFill>
            </a:endParaRPr>
          </a:p>
        </p:txBody>
      </p:sp>
      <p:pic>
        <p:nvPicPr>
          <p:cNvPr id="61446" name="图片 4"/>
          <p:cNvPicPr>
            <a:picLocks noChangeAspect="1"/>
          </p:cNvPicPr>
          <p:nvPr/>
        </p:nvPicPr>
        <p:blipFill>
          <a:blip r:embed="rId1"/>
          <a:stretch>
            <a:fillRect/>
          </a:stretch>
        </p:blipFill>
        <p:spPr>
          <a:xfrm>
            <a:off x="8542338" y="4892993"/>
            <a:ext cx="2482850" cy="1227137"/>
          </a:xfrm>
          <a:prstGeom prst="rect">
            <a:avLst/>
          </a:prstGeom>
          <a:noFill/>
          <a:ln w="9525">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缩略图</a:t>
            </a:r>
            <a:endParaRPr lang="zh-CN" altLang="en-US" dirty="0"/>
          </a:p>
        </p:txBody>
      </p:sp>
      <p:sp>
        <p:nvSpPr>
          <p:cNvPr id="5" name="内容占位符 4"/>
          <p:cNvSpPr>
            <a:spLocks noGrp="1"/>
          </p:cNvSpPr>
          <p:nvPr>
            <p:ph idx="1"/>
          </p:nvPr>
        </p:nvSpPr>
        <p:spPr>
          <a:xfrm>
            <a:off x="732790" y="883919"/>
            <a:ext cx="10725785" cy="5002238"/>
          </a:xfrm>
        </p:spPr>
        <p:txBody>
          <a:bodyPr/>
          <a:lstStyle/>
          <a:p>
            <a:pPr marL="0" lvl="0" indent="0" eaLnBrk="1" hangingPunct="1">
              <a:lnSpc>
                <a:spcPct val="150000"/>
              </a:lnSpc>
              <a:spcBef>
                <a:spcPct val="0"/>
              </a:spcBef>
              <a:buNone/>
            </a:pPr>
            <a:r>
              <a:rPr>
                <a:ea typeface="黑体" panose="02010609060101010101" charset="-122"/>
                <a:sym typeface="+mn-lt"/>
              </a:rPr>
              <a:t>缩略图中可以额外添加一些信息。比如标题，段落，按钮等。</a:t>
            </a:r>
            <a:endParaRPr>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class="row"&gt;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class="col-sm-6 col-md-4"&gt;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thumbnail</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&lt;img src="img/1.jpg" alt="..."&gt;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caption</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&lt;h3&gt;¥189.00&lt;/h3&gt;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&lt;p&gt;</a:t>
            </a:r>
            <a:r>
              <a:rPr>
                <a:solidFill>
                  <a:srgbClr val="0070C0"/>
                </a:solidFill>
                <a:ea typeface="黑体" panose="02010609060101010101" charset="-122"/>
                <a:sym typeface="+mn-lt"/>
              </a:rPr>
              <a:t>罗技</a:t>
            </a:r>
            <a:r>
              <a:rPr lang="en-US" altLang="zh-CN">
                <a:solidFill>
                  <a:srgbClr val="0070C0"/>
                </a:solidFill>
                <a:ea typeface="黑体" panose="02010609060101010101" charset="-122"/>
                <a:sym typeface="+mn-lt"/>
              </a:rPr>
              <a:t>K380</a:t>
            </a:r>
            <a:r>
              <a:rPr>
                <a:solidFill>
                  <a:srgbClr val="0070C0"/>
                </a:solidFill>
                <a:ea typeface="黑体" panose="02010609060101010101" charset="-122"/>
                <a:sym typeface="+mn-lt"/>
              </a:rPr>
              <a:t>无线蓝牙静音超薄</a:t>
            </a:r>
            <a:r>
              <a:rPr lang="en-US" altLang="zh-CN">
                <a:solidFill>
                  <a:srgbClr val="0070C0"/>
                </a:solidFill>
                <a:ea typeface="黑体" panose="02010609060101010101" charset="-122"/>
                <a:sym typeface="+mn-lt"/>
              </a:rPr>
              <a:t>&lt;/p&gt;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&lt;p&gt;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 href="#" class="btn btn-primary"&gt;</a:t>
            </a:r>
            <a:r>
              <a:rPr>
                <a:solidFill>
                  <a:srgbClr val="0070C0"/>
                </a:solidFill>
                <a:ea typeface="黑体" panose="02010609060101010101" charset="-122"/>
                <a:sym typeface="+mn-lt"/>
              </a:rPr>
              <a:t>立即购买</a:t>
            </a:r>
            <a:r>
              <a:rPr lang="en-US" altLang="zh-CN">
                <a:solidFill>
                  <a:srgbClr val="0070C0"/>
                </a:solidFill>
                <a:ea typeface="黑体" panose="02010609060101010101" charset="-122"/>
                <a:sym typeface="+mn-lt"/>
              </a:rPr>
              <a:t>&lt;/a&gt;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 href="#" class="btn btn-default"&gt;</a:t>
            </a:r>
            <a:r>
              <a:rPr>
                <a:solidFill>
                  <a:srgbClr val="0070C0"/>
                </a:solidFill>
                <a:ea typeface="黑体" panose="02010609060101010101" charset="-122"/>
                <a:sym typeface="+mn-lt"/>
              </a:rPr>
              <a:t>加入购物车</a:t>
            </a:r>
            <a:r>
              <a:rPr lang="en-US" altLang="zh-CN">
                <a:solidFill>
                  <a:srgbClr val="0070C0"/>
                </a:solidFill>
                <a:ea typeface="黑体" panose="02010609060101010101" charset="-122"/>
                <a:sym typeface="+mn-lt"/>
              </a:rPr>
              <a:t>&lt;/a&gt;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&lt;/p&gt;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&lt;/div&gt;&lt;/div&gt;&lt;/div&gt;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p:txBody>
      </p:sp>
      <p:pic>
        <p:nvPicPr>
          <p:cNvPr id="62469" name="图片 3"/>
          <p:cNvPicPr>
            <a:picLocks noChangeAspect="1"/>
          </p:cNvPicPr>
          <p:nvPr/>
        </p:nvPicPr>
        <p:blipFill>
          <a:blip r:embed="rId1"/>
          <a:stretch>
            <a:fillRect/>
          </a:stretch>
        </p:blipFill>
        <p:spPr>
          <a:xfrm>
            <a:off x="5529580" y="1570355"/>
            <a:ext cx="5628640" cy="2232025"/>
          </a:xfrm>
          <a:prstGeom prst="rect">
            <a:avLst/>
          </a:prstGeom>
          <a:noFill/>
          <a:ln w="9525">
            <a:noFill/>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警告框</a:t>
            </a:r>
            <a:endParaRPr lang="zh-CN" altLang="en-US" dirty="0"/>
          </a:p>
        </p:txBody>
      </p:sp>
      <p:sp>
        <p:nvSpPr>
          <p:cNvPr id="5" name="内容占位符 4"/>
          <p:cNvSpPr>
            <a:spLocks noGrp="1"/>
          </p:cNvSpPr>
          <p:nvPr>
            <p:ph idx="1"/>
          </p:nvPr>
        </p:nvSpPr>
        <p:spPr>
          <a:xfrm>
            <a:off x="710565" y="1235074"/>
            <a:ext cx="10725785" cy="5002238"/>
          </a:xfrm>
        </p:spPr>
        <p:txBody>
          <a:bodyPr/>
          <a:lstStyle/>
          <a:p>
            <a:pPr marL="0" lvl="0" indent="0" eaLnBrk="1" hangingPunct="1">
              <a:lnSpc>
                <a:spcPct val="150000"/>
              </a:lnSpc>
              <a:spcBef>
                <a:spcPct val="0"/>
              </a:spcBef>
              <a:buNone/>
            </a:pPr>
            <a:r>
              <a:rPr>
                <a:ea typeface="黑体" panose="02010609060101010101" charset="-122"/>
                <a:sym typeface="+mn-lt"/>
              </a:rPr>
              <a:t>警告框组件通过提供一些预定义的信息，为用户的特定动作提供反馈消息。</a:t>
            </a:r>
            <a:endParaRPr>
              <a:ea typeface="黑体" panose="02010609060101010101" charset="-122"/>
              <a:sym typeface="+mn-lt"/>
            </a:endParaRPr>
          </a:p>
          <a:p>
            <a:pPr marL="0" lvl="0" indent="0" eaLnBrk="1" hangingPunct="1">
              <a:lnSpc>
                <a:spcPct val="150000"/>
              </a:lnSpc>
              <a:spcBef>
                <a:spcPct val="0"/>
              </a:spcBef>
              <a:buNone/>
            </a:pPr>
            <a:r>
              <a:rPr>
                <a:ea typeface="黑体" panose="02010609060101010101" charset="-122"/>
                <a:sym typeface="+mn-lt"/>
              </a:rPr>
              <a:t>通过添加基本的类设置警告框样式。</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a:t>
            </a:r>
            <a:r>
              <a:rPr lang="en-US" altLang="zh-CN">
                <a:solidFill>
                  <a:srgbClr val="FF0000"/>
                </a:solidFill>
                <a:ea typeface="黑体" panose="02010609060101010101" charset="-122"/>
                <a:sym typeface="+mn-lt"/>
              </a:rPr>
              <a:t>alert</a:t>
            </a:r>
            <a:r>
              <a:rPr lang="en-US" altLang="zh-CN">
                <a:solidFill>
                  <a:srgbClr val="0070C0"/>
                </a:solidFill>
                <a:ea typeface="黑体" panose="02010609060101010101" charset="-122"/>
                <a:sym typeface="+mn-lt"/>
              </a:rPr>
              <a:t> </a:t>
            </a:r>
            <a:r>
              <a:rPr lang="en-US" altLang="zh-CN">
                <a:solidFill>
                  <a:srgbClr val="FF0000"/>
                </a:solidFill>
                <a:ea typeface="黑体" panose="02010609060101010101" charset="-122"/>
                <a:sym typeface="+mn-lt"/>
              </a:rPr>
              <a:t>alert-success</a:t>
            </a:r>
            <a:r>
              <a:rPr lang="en-US" altLang="zh-CN">
                <a:solidFill>
                  <a:srgbClr val="0070C0"/>
                </a:solidFill>
                <a:ea typeface="黑体" panose="02010609060101010101" charset="-122"/>
                <a:sym typeface="+mn-lt"/>
              </a:rPr>
              <a:t>"&gt;</a:t>
            </a:r>
            <a:r>
              <a:rPr>
                <a:solidFill>
                  <a:srgbClr val="0070C0"/>
                </a:solidFill>
                <a:ea typeface="黑体" panose="02010609060101010101" charset="-122"/>
                <a:sym typeface="+mn-lt"/>
              </a:rPr>
              <a:t>成功提示框</a:t>
            </a:r>
            <a:r>
              <a:rPr lang="en-US" altLang="zh-CN">
                <a:solidFill>
                  <a:srgbClr val="0070C0"/>
                </a:solidFill>
                <a:ea typeface="黑体" panose="02010609060101010101" charset="-122"/>
                <a:sym typeface="+mn-lt"/>
              </a:rPr>
              <a:t>&lt;/div&gt;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class="alert alert-info" r&gt;</a:t>
            </a:r>
            <a:r>
              <a:rPr>
                <a:solidFill>
                  <a:srgbClr val="0070C0"/>
                </a:solidFill>
                <a:ea typeface="黑体" panose="02010609060101010101" charset="-122"/>
                <a:sym typeface="+mn-lt"/>
              </a:rPr>
              <a:t>信息提示框</a:t>
            </a:r>
            <a:r>
              <a:rPr lang="en-US" altLang="zh-CN">
                <a:solidFill>
                  <a:srgbClr val="0070C0"/>
                </a:solidFill>
                <a:ea typeface="黑体" panose="02010609060101010101" charset="-122"/>
                <a:sym typeface="+mn-lt"/>
              </a:rPr>
              <a:t>&lt;/div&gt;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class="alert alert-warning"&gt;</a:t>
            </a:r>
            <a:r>
              <a:rPr>
                <a:solidFill>
                  <a:srgbClr val="0070C0"/>
                </a:solidFill>
                <a:ea typeface="黑体" panose="02010609060101010101" charset="-122"/>
                <a:sym typeface="+mn-lt"/>
              </a:rPr>
              <a:t>警告提示框</a:t>
            </a:r>
            <a:r>
              <a:rPr lang="en-US" altLang="zh-CN">
                <a:solidFill>
                  <a:srgbClr val="0070C0"/>
                </a:solidFill>
                <a:ea typeface="黑体" panose="02010609060101010101" charset="-122"/>
                <a:sym typeface="+mn-lt"/>
              </a:rPr>
              <a:t>&lt;/div&gt;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class="alert alert-danger"&gt;</a:t>
            </a:r>
            <a:r>
              <a:rPr>
                <a:solidFill>
                  <a:srgbClr val="0070C0"/>
                </a:solidFill>
                <a:ea typeface="黑体" panose="02010609060101010101" charset="-122"/>
                <a:sym typeface="+mn-lt"/>
              </a:rPr>
              <a:t>危险提示框</a:t>
            </a: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可关闭警告框需要添加 </a:t>
            </a:r>
            <a:r>
              <a:rPr lang="en-US" altLang="zh-CN">
                <a:ea typeface="黑体" panose="02010609060101010101" charset="-122"/>
                <a:sym typeface="+mn-lt"/>
              </a:rPr>
              <a:t>.alert-dismissible</a:t>
            </a:r>
            <a:r>
              <a:rPr>
                <a:ea typeface="黑体" panose="02010609060101010101" charset="-122"/>
                <a:sym typeface="+mn-lt"/>
              </a:rPr>
              <a:t>类</a:t>
            </a:r>
            <a:endParaRPr lang="en-US" altLang="zh-CN" dirty="0">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并且其内部要加入一个关闭按钮。</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class="alert alert-danger </a:t>
            </a:r>
            <a:r>
              <a:rPr lang="en-US" altLang="zh-CN">
                <a:solidFill>
                  <a:srgbClr val="FF0000"/>
                </a:solidFill>
                <a:ea typeface="黑体" panose="02010609060101010101" charset="-122"/>
                <a:sym typeface="+mn-lt"/>
              </a:rPr>
              <a:t>alert-dismissible</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&lt;strong&gt;</a:t>
            </a:r>
            <a:r>
              <a:rPr>
                <a:solidFill>
                  <a:srgbClr val="0070C0"/>
                </a:solidFill>
                <a:ea typeface="黑体" panose="02010609060101010101" charset="-122"/>
                <a:sym typeface="+mn-lt"/>
              </a:rPr>
              <a:t>警告</a:t>
            </a:r>
            <a:r>
              <a:rPr lang="en-US" altLang="zh-CN">
                <a:solidFill>
                  <a:srgbClr val="0070C0"/>
                </a:solidFill>
                <a:ea typeface="黑体" panose="02010609060101010101" charset="-122"/>
                <a:sym typeface="+mn-lt"/>
              </a:rPr>
              <a:t>!&lt;/strong&gt; </a:t>
            </a:r>
            <a:r>
              <a:rPr>
                <a:solidFill>
                  <a:srgbClr val="0070C0"/>
                </a:solidFill>
                <a:ea typeface="黑体" panose="02010609060101010101" charset="-122"/>
                <a:sym typeface="+mn-lt"/>
              </a:rPr>
              <a:t>未满</a:t>
            </a:r>
            <a:r>
              <a:rPr lang="en-US" altLang="zh-CN">
                <a:solidFill>
                  <a:srgbClr val="0070C0"/>
                </a:solidFill>
                <a:ea typeface="黑体" panose="02010609060101010101" charset="-122"/>
                <a:sym typeface="+mn-lt"/>
              </a:rPr>
              <a:t>18</a:t>
            </a:r>
            <a:r>
              <a:rPr>
                <a:solidFill>
                  <a:srgbClr val="0070C0"/>
                </a:solidFill>
                <a:ea typeface="黑体" panose="02010609060101010101" charset="-122"/>
                <a:sym typeface="+mn-lt"/>
              </a:rPr>
              <a:t>岁禁止访问本网站！</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&lt;button class="</a:t>
            </a:r>
            <a:r>
              <a:rPr lang="en-US" altLang="zh-CN">
                <a:solidFill>
                  <a:srgbClr val="FF0000"/>
                </a:solidFill>
                <a:ea typeface="黑体" panose="02010609060101010101" charset="-122"/>
                <a:sym typeface="+mn-lt"/>
              </a:rPr>
              <a:t>close</a:t>
            </a:r>
            <a:r>
              <a:rPr lang="en-US" altLang="zh-CN">
                <a:solidFill>
                  <a:srgbClr val="0070C0"/>
                </a:solidFill>
                <a:ea typeface="黑体" panose="02010609060101010101" charset="-122"/>
                <a:sym typeface="+mn-lt"/>
              </a:rPr>
              <a:t>" </a:t>
            </a:r>
            <a:r>
              <a:rPr lang="en-US" altLang="zh-CN">
                <a:solidFill>
                  <a:srgbClr val="FF0000"/>
                </a:solidFill>
                <a:ea typeface="黑体" panose="02010609060101010101" charset="-122"/>
                <a:sym typeface="+mn-lt"/>
              </a:rPr>
              <a:t>data-dismiss="alert"</a:t>
            </a:r>
            <a:r>
              <a:rPr lang="en-US" altLang="zh-CN">
                <a:solidFill>
                  <a:srgbClr val="0070C0"/>
                </a:solidFill>
                <a:ea typeface="黑体" panose="02010609060101010101" charset="-122"/>
                <a:sym typeface="+mn-lt"/>
              </a:rPr>
              <a:t>&gt;&lt;span&gt;&amp;times;&lt;/span&gt;&lt;/button&gt;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p:txBody>
      </p:sp>
      <p:pic>
        <p:nvPicPr>
          <p:cNvPr id="65543" name="图片 8"/>
          <p:cNvPicPr>
            <a:picLocks noChangeAspect="1"/>
          </p:cNvPicPr>
          <p:nvPr/>
        </p:nvPicPr>
        <p:blipFill>
          <a:blip r:embed="rId1"/>
          <a:stretch>
            <a:fillRect/>
          </a:stretch>
        </p:blipFill>
        <p:spPr>
          <a:xfrm>
            <a:off x="2542540" y="5458778"/>
            <a:ext cx="4416425" cy="688975"/>
          </a:xfrm>
          <a:prstGeom prst="rect">
            <a:avLst/>
          </a:prstGeom>
          <a:noFill/>
          <a:ln w="9525">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进度条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lang="en-US" altLang="zh-CN">
                <a:ea typeface="黑体" panose="02010609060101010101" charset="-122"/>
                <a:sym typeface="+mn-lt"/>
              </a:rPr>
              <a:t>Bootstrap</a:t>
            </a:r>
            <a:r>
              <a:rPr>
                <a:ea typeface="黑体" panose="02010609060101010101" charset="-122"/>
                <a:sym typeface="+mn-lt"/>
              </a:rPr>
              <a:t>提供了简单、灵活的进度条，为当前工作流程或动作提供实时反馈。</a:t>
            </a:r>
            <a:endParaRPr lang="en-US" altLang="zh-CN" dirty="0">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进度条使用了</a:t>
            </a:r>
            <a:r>
              <a:rPr lang="en-US" altLang="zh-CN">
                <a:ea typeface="黑体" panose="02010609060101010101" charset="-122"/>
                <a:sym typeface="+mn-lt"/>
              </a:rPr>
              <a:t>CSS3</a:t>
            </a:r>
            <a:r>
              <a:rPr>
                <a:ea typeface="黑体" panose="02010609060101010101" charset="-122"/>
                <a:sym typeface="+mn-lt"/>
              </a:rPr>
              <a:t>的一些特性完成特效。因此</a:t>
            </a:r>
            <a:r>
              <a:rPr lang="en-US" altLang="zh-CN">
                <a:ea typeface="黑体" panose="02010609060101010101" charset="-122"/>
                <a:sym typeface="+mn-lt"/>
              </a:rPr>
              <a:t>IE9</a:t>
            </a:r>
            <a:r>
              <a:rPr>
                <a:ea typeface="黑体" panose="02010609060101010101" charset="-122"/>
                <a:sym typeface="+mn-lt"/>
              </a:rPr>
              <a:t>以下浏览器不被兼容。</a:t>
            </a:r>
            <a:endParaRPr lang="en-US" altLang="zh-CN" dirty="0">
              <a:ea typeface="黑体" panose="02010609060101010101" charset="-122"/>
              <a:sym typeface="+mn-lt"/>
            </a:endParaRPr>
          </a:p>
          <a:p>
            <a:pPr marL="0" lvl="0" indent="0" eaLnBrk="1" hangingPunct="1">
              <a:lnSpc>
                <a:spcPct val="150000"/>
              </a:lnSpc>
              <a:spcBef>
                <a:spcPct val="0"/>
              </a:spcBef>
              <a:buNone/>
            </a:pP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progress</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progress-bar</a:t>
            </a:r>
            <a:r>
              <a:rPr lang="en-US" altLang="zh-CN">
                <a:solidFill>
                  <a:srgbClr val="0070C0"/>
                </a:solidFill>
                <a:ea typeface="黑体" panose="02010609060101010101" charset="-122"/>
                <a:sym typeface="+mn-lt"/>
              </a:rPr>
              <a:t>" style="width: 20%;"&gt;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20%</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ea typeface="黑体" panose="02010609060101010101" charset="-122"/>
                <a:sym typeface="+mn-lt"/>
              </a:rPr>
              <a:t>如果不需要进度，把内部</a:t>
            </a:r>
            <a:r>
              <a:rPr lang="en-US" altLang="zh-CN">
                <a:ea typeface="黑体" panose="02010609060101010101" charset="-122"/>
                <a:sym typeface="+mn-lt"/>
              </a:rPr>
              <a:t>div</a:t>
            </a:r>
            <a:r>
              <a:rPr>
                <a:ea typeface="黑体" panose="02010609060101010101" charset="-122"/>
                <a:sym typeface="+mn-lt"/>
              </a:rPr>
              <a:t>中的百分比去掉即可。</a:t>
            </a:r>
            <a:endParaRPr lang="zh-CN" altLang="en-US" dirty="0">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进度条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sz="1600">
                <a:ea typeface="黑体" panose="02010609060101010101" charset="-122"/>
                <a:sym typeface="+mn-lt"/>
              </a:rPr>
              <a:t>和按钮，警告框等组件一样，进度条在不同的情境下也可以表现出不同的颜色。</a:t>
            </a:r>
            <a:endParaRPr lang="en-US" altLang="zh-CN" sz="1600" dirty="0">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progress-bar-success</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progress-bar-info</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progress-bar-warning</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lang="en-US" altLang="zh-CN" sz="1600">
                <a:latin typeface="黑体" panose="02010609060101010101" charset="-122"/>
                <a:ea typeface="黑体" panose="02010609060101010101" charset="-122"/>
                <a:sym typeface="+mn-lt"/>
              </a:rPr>
              <a:t>progress-bar-danger</a:t>
            </a:r>
            <a:endParaRPr lang="en-US" altLang="zh-CN" sz="1600">
              <a:latin typeface="黑体" panose="02010609060101010101" charset="-122"/>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 class="progress"&gt;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 class="progress-bar</a:t>
            </a:r>
            <a:r>
              <a:rPr lang="en-US" altLang="zh-CN" sz="1800" dirty="0">
                <a:solidFill>
                  <a:srgbClr val="FF0000"/>
                </a:solidFill>
                <a:ea typeface="黑体" panose="02010609060101010101" charset="-122"/>
                <a:sym typeface="+mn-lt"/>
              </a:rPr>
              <a:t> progress-bar-danger</a:t>
            </a:r>
            <a:r>
              <a:rPr lang="en-US" altLang="zh-CN" sz="1800" dirty="0">
                <a:solidFill>
                  <a:srgbClr val="0070C0"/>
                </a:solidFill>
                <a:ea typeface="黑体" panose="02010609060101010101" charset="-122"/>
                <a:sym typeface="+mn-lt"/>
              </a:rPr>
              <a:t>" style="width: 20%;"&gt;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20%</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&lt;/div&gt;</a:t>
            </a:r>
            <a:endParaRPr lang="zh-CN" altLang="en-US" sz="1800" dirty="0">
              <a:solidFill>
                <a:srgbClr val="0070C0"/>
              </a:solidFill>
              <a:ea typeface="黑体" panose="02010609060101010101" charset="-122"/>
              <a:sym typeface="+mn-lt"/>
            </a:endParaRPr>
          </a:p>
          <a:p>
            <a:pPr marL="742950" lvl="1" indent="-285750" eaLnBrk="1" hangingPunct="1">
              <a:lnSpc>
                <a:spcPct val="150000"/>
              </a:lnSpc>
            </a:pPr>
            <a:endParaRPr lang="zh-CN" altLang="en-US" dirty="0">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进度条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通过渐变可以为进度条设置条纹效果。</a:t>
            </a:r>
            <a:endParaRPr lang="en-US" altLang="zh-CN" dirty="0">
              <a:ea typeface="黑体" panose="02010609060101010101" charset="-122"/>
              <a:sym typeface="+mn-lt"/>
            </a:endParaRPr>
          </a:p>
          <a:p>
            <a:pPr marL="342900" lvl="0" indent="-342900" eaLnBrk="1" hangingPunct="1">
              <a:lnSpc>
                <a:spcPct val="150000"/>
              </a:lnSpc>
              <a:spcBef>
                <a:spcPct val="0"/>
              </a:spcBef>
            </a:pPr>
            <a:endParaRPr lang="zh-CN" altLang="en-US"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 class="progress"&gt;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 class="progress-bar</a:t>
            </a:r>
            <a:r>
              <a:rPr lang="en-US" altLang="zh-CN" sz="1800" dirty="0">
                <a:solidFill>
                  <a:srgbClr val="FF0000"/>
                </a:solidFill>
                <a:ea typeface="黑体" panose="02010609060101010101" charset="-122"/>
                <a:sym typeface="+mn-lt"/>
              </a:rPr>
              <a:t> </a:t>
            </a:r>
            <a:r>
              <a:rPr lang="en-US" altLang="zh-CN" sz="1800" dirty="0">
                <a:solidFill>
                  <a:srgbClr val="0070C0"/>
                </a:solidFill>
                <a:ea typeface="黑体" panose="02010609060101010101" charset="-122"/>
                <a:sym typeface="+mn-lt"/>
              </a:rPr>
              <a:t>progress-bar-success</a:t>
            </a:r>
            <a:r>
              <a:rPr lang="en-US" altLang="zh-CN" sz="1800" dirty="0">
                <a:solidFill>
                  <a:srgbClr val="FF0000"/>
                </a:solidFill>
                <a:ea typeface="黑体" panose="02010609060101010101" charset="-122"/>
                <a:sym typeface="+mn-lt"/>
              </a:rPr>
              <a:t> progress-bar-striped</a:t>
            </a:r>
            <a:r>
              <a:rPr lang="en-US" altLang="zh-CN" sz="1800" dirty="0">
                <a:solidFill>
                  <a:srgbClr val="0070C0"/>
                </a:solidFill>
                <a:ea typeface="黑体" panose="02010609060101010101" charset="-122"/>
                <a:sym typeface="+mn-lt"/>
              </a:rPr>
              <a:t>" style="width: 20%;"&gt;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20%</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&lt;/div&gt;</a:t>
            </a:r>
            <a:endParaRPr lang="zh-CN" altLang="en-US" sz="1800" dirty="0">
              <a:solidFill>
                <a:srgbClr val="0070C0"/>
              </a:solidFill>
              <a:ea typeface="黑体" panose="02010609060101010101" charset="-122"/>
              <a:sym typeface="+mn-lt"/>
            </a:endParaRPr>
          </a:p>
          <a:p>
            <a:pPr marL="742950" lvl="1" indent="-285750" eaLnBrk="1" hangingPunct="1">
              <a:lnSpc>
                <a:spcPct val="150000"/>
              </a:lnSpc>
            </a:pPr>
            <a:endParaRPr lang="zh-CN" altLang="en-US" dirty="0">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p:txBody>
      </p:sp>
      <p:pic>
        <p:nvPicPr>
          <p:cNvPr id="69638" name="图片 4"/>
          <p:cNvPicPr>
            <a:picLocks noChangeAspect="1"/>
          </p:cNvPicPr>
          <p:nvPr/>
        </p:nvPicPr>
        <p:blipFill>
          <a:blip r:embed="rId1"/>
          <a:stretch>
            <a:fillRect/>
          </a:stretch>
        </p:blipFill>
        <p:spPr>
          <a:xfrm>
            <a:off x="754698" y="1741488"/>
            <a:ext cx="5410200" cy="342900"/>
          </a:xfrm>
          <a:prstGeom prst="rect">
            <a:avLst/>
          </a:prstGeom>
          <a:noFill/>
          <a:ln w="9525">
            <a:noFill/>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进度条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742950" lvl="1" indent="-285750" eaLnBrk="1" hangingPunct="1">
              <a:lnSpc>
                <a:spcPct val="150000"/>
              </a:lnSpc>
            </a:pPr>
            <a:r>
              <a:rPr lang="zh-CN" altLang="en-US" sz="1600" dirty="0">
                <a:ea typeface="黑体" panose="02010609060101010101" charset="-122"/>
                <a:sym typeface="+mn-lt"/>
              </a:rPr>
              <a:t>在条纹进度条上添加</a:t>
            </a:r>
            <a:r>
              <a:rPr lang="en-US" altLang="zh-CN" sz="1600" dirty="0">
                <a:ea typeface="黑体" panose="02010609060101010101" charset="-122"/>
                <a:sym typeface="+mn-lt"/>
              </a:rPr>
              <a:t>.active</a:t>
            </a:r>
            <a:r>
              <a:rPr lang="zh-CN" altLang="en-US" sz="1600" dirty="0">
                <a:ea typeface="黑体" panose="02010609060101010101" charset="-122"/>
                <a:sym typeface="+mn-lt"/>
              </a:rPr>
              <a:t>类，会呈现动画效果。</a:t>
            </a:r>
            <a:endParaRPr lang="en-US" altLang="zh-CN" sz="1600" dirty="0">
              <a:ea typeface="黑体" panose="02010609060101010101" charset="-122"/>
              <a:sym typeface="+mn-lt"/>
            </a:endParaRPr>
          </a:p>
          <a:p>
            <a:pPr marL="742950" lvl="1" indent="-285750" eaLnBrk="1" hangingPunct="1">
              <a:lnSpc>
                <a:spcPct val="150000"/>
              </a:lnSpc>
            </a:pPr>
            <a:endParaRPr lang="zh-CN" altLang="en-US"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class="progress"&gt;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class="progress-bar</a:t>
            </a:r>
            <a:r>
              <a:rPr lang="en-US" altLang="zh-CN">
                <a:solidFill>
                  <a:srgbClr val="FF0000"/>
                </a:solidFill>
                <a:ea typeface="黑体" panose="02010609060101010101" charset="-122"/>
                <a:sym typeface="+mn-lt"/>
              </a:rPr>
              <a:t> </a:t>
            </a:r>
            <a:r>
              <a:rPr lang="en-US" altLang="zh-CN">
                <a:solidFill>
                  <a:srgbClr val="0070C0"/>
                </a:solidFill>
                <a:ea typeface="黑体" panose="02010609060101010101" charset="-122"/>
                <a:sym typeface="+mn-lt"/>
              </a:rPr>
              <a:t>progress-bar-success</a:t>
            </a:r>
            <a:r>
              <a:rPr lang="en-US" altLang="zh-CN">
                <a:solidFill>
                  <a:srgbClr val="FF0000"/>
                </a:solidFill>
                <a:ea typeface="黑体" panose="02010609060101010101" charset="-122"/>
                <a:sym typeface="+mn-lt"/>
              </a:rPr>
              <a:t> progress-bar-striped</a:t>
            </a:r>
            <a:r>
              <a:rPr lang="en-US" altLang="zh-CN">
                <a:solidFill>
                  <a:srgbClr val="0070C0"/>
                </a:solidFill>
                <a:ea typeface="黑体" panose="02010609060101010101" charset="-122"/>
                <a:sym typeface="+mn-lt"/>
              </a:rPr>
              <a:t>" style="width: 20%;"&gt;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20%</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媒体对象</a:t>
            </a:r>
            <a:endParaRPr lang="zh-CN" altLang="en-US" dirty="0"/>
          </a:p>
        </p:txBody>
      </p:sp>
      <p:sp>
        <p:nvSpPr>
          <p:cNvPr id="5" name="内容占位符 4"/>
          <p:cNvSpPr>
            <a:spLocks noGrp="1"/>
          </p:cNvSpPr>
          <p:nvPr>
            <p:ph idx="1"/>
          </p:nvPr>
        </p:nvSpPr>
        <p:spPr>
          <a:xfrm>
            <a:off x="710565" y="1251584"/>
            <a:ext cx="10725785" cy="5002238"/>
          </a:xfrm>
        </p:spPr>
        <p:txBody>
          <a:bodyPr/>
          <a:lstStyle/>
          <a:p>
            <a:pPr marL="342900" lvl="0" indent="-342900" eaLnBrk="1" hangingPunct="1">
              <a:lnSpc>
                <a:spcPct val="150000"/>
              </a:lnSpc>
              <a:spcBef>
                <a:spcPct val="0"/>
              </a:spcBef>
            </a:pPr>
            <a:r>
              <a:rPr lang="zh-CN" altLang="en-US" dirty="0">
                <a:ea typeface="黑体" panose="02010609060101010101" charset="-122"/>
                <a:sym typeface="+mn-lt"/>
              </a:rPr>
              <a:t>在网页制作中，经常会遇到如图所示需求：</a:t>
            </a:r>
            <a:endParaRPr lang="en-US" altLang="zh-CN" dirty="0">
              <a:ea typeface="黑体" panose="02010609060101010101" charset="-122"/>
              <a:sym typeface="+mn-lt"/>
            </a:endParaRPr>
          </a:p>
          <a:p>
            <a:pPr marL="0" lvl="0" indent="0" eaLnBrk="1" hangingPunct="1">
              <a:lnSpc>
                <a:spcPct val="150000"/>
              </a:lnSpc>
              <a:spcBef>
                <a:spcPct val="0"/>
              </a:spcBef>
              <a:buNone/>
            </a:pPr>
            <a:r>
              <a:rPr lang="zh-CN" altLang="en-US" dirty="0">
                <a:ea typeface="黑体" panose="02010609060101010101" charset="-122"/>
                <a:sym typeface="+mn-lt"/>
              </a:rPr>
              <a:t>分成左右两部分：左边是媒体元素，右边是一些详细信息。（当然方向可能正好相反）</a:t>
            </a:r>
            <a:endParaRPr lang="zh-CN" altLang="en-US" dirty="0">
              <a:ea typeface="黑体" panose="02010609060101010101" charset="-122"/>
              <a:sym typeface="+mn-lt"/>
            </a:endParaRPr>
          </a:p>
          <a:p>
            <a:pPr marL="0" lvl="0" indent="0" eaLnBrk="1" hangingPunct="1">
              <a:lnSpc>
                <a:spcPct val="150000"/>
              </a:lnSpc>
              <a:spcBef>
                <a:spcPct val="0"/>
              </a:spcBef>
              <a:buNone/>
            </a:pPr>
            <a:endParaRPr lang="zh-CN" altLang="en-US" dirty="0">
              <a:solidFill>
                <a:schemeClr val="tx2"/>
              </a:solidFill>
              <a:ea typeface="黑体" panose="02010609060101010101" charset="-122"/>
              <a:sym typeface="+mn-lt"/>
            </a:endParaRPr>
          </a:p>
          <a:p>
            <a:pPr marL="0" lvl="0" indent="0" eaLnBrk="1" hangingPunct="1">
              <a:lnSpc>
                <a:spcPct val="150000"/>
              </a:lnSpc>
              <a:spcBef>
                <a:spcPct val="0"/>
              </a:spcBef>
              <a:buNone/>
            </a:pPr>
            <a:endParaRPr lang="zh-CN" altLang="en-US" dirty="0">
              <a:solidFill>
                <a:schemeClr val="tx2"/>
              </a:solidFill>
              <a:ea typeface="黑体" panose="02010609060101010101" charset="-122"/>
              <a:sym typeface="+mn-lt"/>
            </a:endParaRPr>
          </a:p>
          <a:p>
            <a:pPr marL="0" lvl="0" indent="0" eaLnBrk="1" hangingPunct="1">
              <a:lnSpc>
                <a:spcPct val="150000"/>
              </a:lnSpc>
              <a:spcBef>
                <a:spcPct val="0"/>
              </a:spcBef>
              <a:buNone/>
            </a:pPr>
            <a:endParaRPr lang="zh-CN" altLang="en-US" dirty="0">
              <a:solidFill>
                <a:schemeClr val="tx2"/>
              </a:solidFill>
              <a:ea typeface="黑体" panose="02010609060101010101" charset="-122"/>
              <a:sym typeface="+mn-lt"/>
            </a:endParaRPr>
          </a:p>
          <a:p>
            <a:pPr marL="0" lvl="0" indent="0" eaLnBrk="1" hangingPunct="1">
              <a:lnSpc>
                <a:spcPct val="150000"/>
              </a:lnSpc>
              <a:spcBef>
                <a:spcPct val="0"/>
              </a:spcBef>
              <a:buNone/>
            </a:pPr>
            <a:endParaRPr lang="zh-CN" altLang="en-US" dirty="0">
              <a:solidFill>
                <a:schemeClr val="tx2"/>
              </a:solidFill>
              <a:ea typeface="黑体" panose="02010609060101010101" charset="-122"/>
              <a:sym typeface="+mn-lt"/>
            </a:endParaRPr>
          </a:p>
          <a:p>
            <a:pPr marL="0" lvl="0" indent="0" eaLnBrk="1" hangingPunct="1">
              <a:lnSpc>
                <a:spcPct val="150000"/>
              </a:lnSpc>
              <a:spcBef>
                <a:spcPct val="0"/>
              </a:spcBef>
              <a:buNone/>
            </a:pPr>
            <a:endParaRPr lang="zh-CN" altLang="en-US" dirty="0">
              <a:solidFill>
                <a:schemeClr val="tx2"/>
              </a:solidFill>
              <a:ea typeface="黑体" panose="02010609060101010101" charset="-122"/>
              <a:sym typeface="+mn-lt"/>
            </a:endParaRPr>
          </a:p>
          <a:p>
            <a:pPr marL="0" lvl="0" indent="0" eaLnBrk="1" hangingPunct="1">
              <a:lnSpc>
                <a:spcPct val="150000"/>
              </a:lnSpc>
              <a:spcBef>
                <a:spcPct val="0"/>
              </a:spcBef>
              <a:buNone/>
            </a:pPr>
            <a:endParaRPr>
              <a:solidFill>
                <a:schemeClr val="tx2"/>
              </a:solidFill>
              <a:ea typeface="黑体" panose="02010609060101010101" charset="-122"/>
              <a:sym typeface="+mn-lt"/>
            </a:endParaRPr>
          </a:p>
          <a:p>
            <a:pPr marL="0" lvl="0" indent="0" eaLnBrk="1" hangingPunct="1">
              <a:lnSpc>
                <a:spcPct val="150000"/>
              </a:lnSpc>
              <a:spcBef>
                <a:spcPct val="0"/>
              </a:spcBef>
              <a:buNone/>
            </a:pPr>
            <a:endParaRPr>
              <a:solidFill>
                <a:schemeClr val="tx2"/>
              </a:solidFill>
              <a:ea typeface="黑体" panose="02010609060101010101" charset="-122"/>
              <a:sym typeface="+mn-lt"/>
            </a:endParaRPr>
          </a:p>
          <a:p>
            <a:pPr marL="0" lvl="0" indent="0" eaLnBrk="1" hangingPunct="1">
              <a:lnSpc>
                <a:spcPct val="150000"/>
              </a:lnSpc>
              <a:spcBef>
                <a:spcPct val="0"/>
              </a:spcBef>
              <a:buNone/>
            </a:pPr>
            <a:r>
              <a:rPr>
                <a:solidFill>
                  <a:schemeClr val="tx2"/>
                </a:solidFill>
                <a:ea typeface="黑体" panose="02010609060101010101" charset="-122"/>
                <a:sym typeface="+mn-lt"/>
              </a:rPr>
              <a:t>我们把这样的效果成为一组媒体对象。</a:t>
            </a:r>
            <a:endParaRPr lang="en-US" altLang="zh-CN" dirty="0">
              <a:solidFill>
                <a:schemeClr val="tx2"/>
              </a:solidFill>
              <a:ea typeface="黑体" panose="02010609060101010101" charset="-122"/>
              <a:sym typeface="+mn-lt"/>
            </a:endParaRPr>
          </a:p>
          <a:p>
            <a:pPr marL="0" lvl="0" indent="0" eaLnBrk="1" hangingPunct="1">
              <a:lnSpc>
                <a:spcPct val="150000"/>
              </a:lnSpc>
              <a:spcBef>
                <a:spcPct val="0"/>
              </a:spcBef>
              <a:buNone/>
            </a:pPr>
            <a:r>
              <a:rPr>
                <a:solidFill>
                  <a:schemeClr val="tx2"/>
                </a:solidFill>
                <a:ea typeface="黑体" panose="02010609060101010101" charset="-122"/>
                <a:sym typeface="+mn-lt"/>
              </a:rPr>
              <a:t>一组媒体对象包括：</a:t>
            </a:r>
            <a:endParaRPr lang="en-US" altLang="zh-CN" dirty="0">
              <a:solidFill>
                <a:schemeClr val="tx2"/>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容器，对象，主体，标题 </a:t>
            </a:r>
            <a:r>
              <a:rPr lang="en-US" altLang="zh-CN">
                <a:ea typeface="黑体" panose="02010609060101010101" charset="-122"/>
                <a:sym typeface="+mn-lt"/>
              </a:rPr>
              <a:t>4</a:t>
            </a:r>
            <a:r>
              <a:rPr>
                <a:ea typeface="黑体" panose="02010609060101010101" charset="-122"/>
                <a:sym typeface="+mn-lt"/>
              </a:rPr>
              <a:t>个部分。</a:t>
            </a:r>
            <a:endParaRPr lang="en-US" altLang="zh-CN" dirty="0">
              <a:ea typeface="黑体" panose="02010609060101010101" charset="-122"/>
              <a:sym typeface="+mn-lt"/>
            </a:endParaRPr>
          </a:p>
          <a:p>
            <a:pPr marL="342900" lvl="0" indent="-342900" eaLnBrk="1" hangingPunct="1">
              <a:lnSpc>
                <a:spcPct val="150000"/>
              </a:lnSpc>
              <a:spcBef>
                <a:spcPct val="0"/>
              </a:spcBef>
            </a:pPr>
            <a:endParaRPr lang="en-US" altLang="zh-CN" dirty="0">
              <a:ea typeface="黑体" panose="02010609060101010101" charset="-122"/>
              <a:sym typeface="+mn-lt"/>
            </a:endParaRPr>
          </a:p>
          <a:p>
            <a:pPr marL="742950" lvl="1" indent="-285750" eaLnBrk="1" hangingPunct="1">
              <a:lnSpc>
                <a:spcPct val="150000"/>
              </a:lnSpc>
            </a:pP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p:txBody>
      </p:sp>
      <p:grpSp>
        <p:nvGrpSpPr>
          <p:cNvPr id="71686" name="组合 35"/>
          <p:cNvGrpSpPr/>
          <p:nvPr/>
        </p:nvGrpSpPr>
        <p:grpSpPr>
          <a:xfrm>
            <a:off x="974408" y="2277428"/>
            <a:ext cx="7986712" cy="1752600"/>
            <a:chOff x="0" y="0"/>
            <a:chExt cx="7988253" cy="1753531"/>
          </a:xfrm>
        </p:grpSpPr>
        <p:grpSp>
          <p:nvGrpSpPr>
            <p:cNvPr id="71687" name="组合 34"/>
            <p:cNvGrpSpPr/>
            <p:nvPr/>
          </p:nvGrpSpPr>
          <p:grpSpPr>
            <a:xfrm>
              <a:off x="0" y="0"/>
              <a:ext cx="7988253" cy="1753531"/>
              <a:chOff x="0" y="0"/>
              <a:chExt cx="7988253" cy="1753531"/>
            </a:xfrm>
          </p:grpSpPr>
          <p:sp>
            <p:nvSpPr>
              <p:cNvPr id="71688" name="矩形 3"/>
              <p:cNvSpPr/>
              <p:nvPr/>
            </p:nvSpPr>
            <p:spPr>
              <a:xfrm>
                <a:off x="1513179" y="114361"/>
                <a:ext cx="1224199" cy="1113428"/>
              </a:xfrm>
              <a:prstGeom prst="rect">
                <a:avLst/>
              </a:prstGeom>
              <a:noFill/>
              <a:ln w="12700" cap="flat" cmpd="sng">
                <a:solidFill>
                  <a:srgbClr val="385D8A"/>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algn="ctr" eaLnBrk="1" hangingPunct="1">
                  <a:lnSpc>
                    <a:spcPct val="150000"/>
                  </a:lnSpc>
                  <a:spcBef>
                    <a:spcPct val="0"/>
                  </a:spcBef>
                  <a:buNone/>
                </a:pPr>
                <a:endParaRPr sz="2000">
                  <a:solidFill>
                    <a:srgbClr val="FFFFFF"/>
                  </a:solidFill>
                  <a:ea typeface="黑体" panose="02010609060101010101" charset="-122"/>
                  <a:sym typeface="+mn-lt"/>
                </a:endParaRPr>
              </a:p>
            </p:txBody>
          </p:sp>
          <p:grpSp>
            <p:nvGrpSpPr>
              <p:cNvPr id="71689" name="组合 33"/>
              <p:cNvGrpSpPr/>
              <p:nvPr/>
            </p:nvGrpSpPr>
            <p:grpSpPr>
              <a:xfrm>
                <a:off x="0" y="0"/>
                <a:ext cx="7988253" cy="1753531"/>
                <a:chOff x="0" y="0"/>
                <a:chExt cx="7988253" cy="1753531"/>
              </a:xfrm>
            </p:grpSpPr>
            <p:pic>
              <p:nvPicPr>
                <p:cNvPr id="71690" name="图片 6"/>
                <p:cNvPicPr>
                  <a:picLocks noChangeAspect="1"/>
                </p:cNvPicPr>
                <p:nvPr/>
              </p:nvPicPr>
              <p:blipFill>
                <a:blip r:embed="rId1"/>
                <a:stretch>
                  <a:fillRect/>
                </a:stretch>
              </p:blipFill>
              <p:spPr>
                <a:xfrm>
                  <a:off x="1561889" y="137464"/>
                  <a:ext cx="4915744" cy="1070192"/>
                </a:xfrm>
                <a:prstGeom prst="rect">
                  <a:avLst/>
                </a:prstGeom>
                <a:noFill/>
                <a:ln w="9525">
                  <a:noFill/>
                </a:ln>
              </p:spPr>
            </p:pic>
            <p:grpSp>
              <p:nvGrpSpPr>
                <p:cNvPr id="71691" name="组合 15"/>
                <p:cNvGrpSpPr/>
                <p:nvPr/>
              </p:nvGrpSpPr>
              <p:grpSpPr>
                <a:xfrm>
                  <a:off x="215922" y="525754"/>
                  <a:ext cx="1300296" cy="668666"/>
                  <a:chOff x="0" y="0"/>
                  <a:chExt cx="1300296" cy="668666"/>
                </a:xfrm>
              </p:grpSpPr>
              <p:cxnSp>
                <p:nvCxnSpPr>
                  <p:cNvPr id="71692" name="直接箭头连接符 10"/>
                  <p:cNvCxnSpPr>
                    <a:stCxn id="71693" idx="3"/>
                  </p:cNvCxnSpPr>
                  <p:nvPr/>
                </p:nvCxnSpPr>
                <p:spPr>
                  <a:xfrm flipV="1">
                    <a:off x="697067" y="-13"/>
                    <a:ext cx="603366" cy="392321"/>
                  </a:xfrm>
                  <a:prstGeom prst="straightConnector1">
                    <a:avLst/>
                  </a:prstGeom>
                  <a:ln w="6350" cap="flat" cmpd="sng">
                    <a:solidFill>
                      <a:schemeClr val="tx1"/>
                    </a:solidFill>
                    <a:prstDash val="solid"/>
                    <a:headEnd type="none" w="med" len="med"/>
                    <a:tailEnd type="triangle" w="med" len="med"/>
                  </a:ln>
                </p:spPr>
              </p:cxnSp>
              <p:sp>
                <p:nvSpPr>
                  <p:cNvPr id="71693" name="矩形 12"/>
                  <p:cNvSpPr/>
                  <p:nvPr/>
                </p:nvSpPr>
                <p:spPr>
                  <a:xfrm>
                    <a:off x="20" y="114348"/>
                    <a:ext cx="697047" cy="554332"/>
                  </a:xfrm>
                  <a:prstGeom prst="rect">
                    <a:avLst/>
                  </a:prstGeom>
                  <a:noFill/>
                  <a:ln w="9525">
                    <a:noFill/>
                  </a:ln>
                </p:spPr>
                <p:txBody>
                  <a:bodyPr wrap="none">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a:ea typeface="黑体" panose="02010609060101010101" charset="-122"/>
                        <a:sym typeface="+mn-lt"/>
                      </a:rPr>
                      <a:t>对象</a:t>
                    </a:r>
                    <a:endParaRPr lang="zh-CN" altLang="en-US" sz="2000">
                      <a:ea typeface="黑体" panose="02010609060101010101" charset="-122"/>
                      <a:sym typeface="+mn-lt"/>
                    </a:endParaRPr>
                  </a:p>
                </p:txBody>
              </p:sp>
            </p:grpSp>
            <p:sp>
              <p:nvSpPr>
                <p:cNvPr id="71694" name="矩形 13"/>
                <p:cNvSpPr/>
                <p:nvPr/>
              </p:nvSpPr>
              <p:spPr>
                <a:xfrm>
                  <a:off x="1371865" y="0"/>
                  <a:ext cx="5465229" cy="1338973"/>
                </a:xfrm>
                <a:prstGeom prst="rect">
                  <a:avLst/>
                </a:prstGeom>
                <a:noFill/>
                <a:ln w="12700" cap="flat" cmpd="sng">
                  <a:solidFill>
                    <a:srgbClr val="7030A0"/>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algn="ctr" eaLnBrk="1" hangingPunct="1">
                    <a:lnSpc>
                      <a:spcPct val="150000"/>
                    </a:lnSpc>
                    <a:spcBef>
                      <a:spcPct val="0"/>
                    </a:spcBef>
                    <a:buNone/>
                  </a:pPr>
                  <a:endParaRPr sz="2000">
                    <a:solidFill>
                      <a:srgbClr val="FFFFFF"/>
                    </a:solidFill>
                    <a:ea typeface="黑体" panose="02010609060101010101" charset="-122"/>
                    <a:sym typeface="+mn-lt"/>
                  </a:endParaRPr>
                </a:p>
              </p:txBody>
            </p:sp>
            <p:grpSp>
              <p:nvGrpSpPr>
                <p:cNvPr id="71695" name="组合 16"/>
                <p:cNvGrpSpPr/>
                <p:nvPr/>
              </p:nvGrpSpPr>
              <p:grpSpPr>
                <a:xfrm>
                  <a:off x="0" y="271612"/>
                  <a:ext cx="1371742" cy="554305"/>
                  <a:chOff x="0" y="0"/>
                  <a:chExt cx="1371742" cy="554305"/>
                </a:xfrm>
              </p:grpSpPr>
              <p:cxnSp>
                <p:nvCxnSpPr>
                  <p:cNvPr id="71696" name="直接箭头连接符 17"/>
                  <p:cNvCxnSpPr>
                    <a:stCxn id="71697" idx="3"/>
                  </p:cNvCxnSpPr>
                  <p:nvPr/>
                </p:nvCxnSpPr>
                <p:spPr>
                  <a:xfrm flipV="1">
                    <a:off x="697047" y="95295"/>
                    <a:ext cx="674818" cy="182660"/>
                  </a:xfrm>
                  <a:prstGeom prst="straightConnector1">
                    <a:avLst/>
                  </a:prstGeom>
                  <a:ln w="6350" cap="flat" cmpd="sng">
                    <a:solidFill>
                      <a:srgbClr val="7030A0"/>
                    </a:solidFill>
                    <a:prstDash val="solid"/>
                    <a:headEnd type="none" w="med" len="med"/>
                    <a:tailEnd type="triangle" w="med" len="med"/>
                  </a:ln>
                </p:spPr>
              </p:cxnSp>
              <p:sp>
                <p:nvSpPr>
                  <p:cNvPr id="71697" name="矩形 18"/>
                  <p:cNvSpPr/>
                  <p:nvPr/>
                </p:nvSpPr>
                <p:spPr>
                  <a:xfrm>
                    <a:off x="0" y="-6"/>
                    <a:ext cx="697047" cy="554332"/>
                  </a:xfrm>
                  <a:prstGeom prst="rect">
                    <a:avLst/>
                  </a:prstGeom>
                  <a:noFill/>
                  <a:ln w="9525">
                    <a:noFill/>
                  </a:ln>
                </p:spPr>
                <p:txBody>
                  <a:bodyPr wrap="none">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a:solidFill>
                          <a:srgbClr val="7030A0"/>
                        </a:solidFill>
                        <a:ea typeface="黑体" panose="02010609060101010101" charset="-122"/>
                        <a:sym typeface="+mn-lt"/>
                      </a:rPr>
                      <a:t>容器</a:t>
                    </a:r>
                    <a:endParaRPr lang="zh-CN" altLang="en-US" sz="2000">
                      <a:solidFill>
                        <a:srgbClr val="7030A0"/>
                      </a:solidFill>
                      <a:ea typeface="黑体" panose="02010609060101010101" charset="-122"/>
                      <a:sym typeface="+mn-lt"/>
                    </a:endParaRPr>
                  </a:p>
                </p:txBody>
              </p:sp>
            </p:grpSp>
            <p:grpSp>
              <p:nvGrpSpPr>
                <p:cNvPr id="71698" name="组合 20"/>
                <p:cNvGrpSpPr/>
                <p:nvPr/>
              </p:nvGrpSpPr>
              <p:grpSpPr>
                <a:xfrm>
                  <a:off x="6501485" y="344678"/>
                  <a:ext cx="1350229" cy="648020"/>
                  <a:chOff x="0" y="0"/>
                  <a:chExt cx="1350229" cy="648020"/>
                </a:xfrm>
              </p:grpSpPr>
              <p:cxnSp>
                <p:nvCxnSpPr>
                  <p:cNvPr id="71699" name="直接箭头连接符 21"/>
                  <p:cNvCxnSpPr>
                    <a:stCxn id="71700" idx="1"/>
                  </p:cNvCxnSpPr>
                  <p:nvPr/>
                </p:nvCxnSpPr>
                <p:spPr>
                  <a:xfrm flipH="1" flipV="1">
                    <a:off x="581" y="-8"/>
                    <a:ext cx="652589" cy="371672"/>
                  </a:xfrm>
                  <a:prstGeom prst="straightConnector1">
                    <a:avLst/>
                  </a:prstGeom>
                  <a:ln w="6350" cap="flat" cmpd="sng">
                    <a:solidFill>
                      <a:srgbClr val="FF0000"/>
                    </a:solidFill>
                    <a:prstDash val="solid"/>
                    <a:headEnd type="none" w="med" len="med"/>
                    <a:tailEnd type="triangle" w="med" len="med"/>
                  </a:ln>
                </p:spPr>
              </p:cxnSp>
              <p:sp>
                <p:nvSpPr>
                  <p:cNvPr id="71700" name="矩形 22"/>
                  <p:cNvSpPr/>
                  <p:nvPr/>
                </p:nvSpPr>
                <p:spPr>
                  <a:xfrm>
                    <a:off x="653170" y="93705"/>
                    <a:ext cx="697046" cy="554331"/>
                  </a:xfrm>
                  <a:prstGeom prst="rect">
                    <a:avLst/>
                  </a:prstGeom>
                  <a:noFill/>
                  <a:ln w="9525">
                    <a:noFill/>
                  </a:ln>
                </p:spPr>
                <p:txBody>
                  <a:bodyPr wrap="none">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a:solidFill>
                          <a:srgbClr val="FF0000"/>
                        </a:solidFill>
                        <a:ea typeface="黑体" panose="02010609060101010101" charset="-122"/>
                        <a:sym typeface="+mn-lt"/>
                      </a:rPr>
                      <a:t>标题</a:t>
                    </a:r>
                    <a:endParaRPr lang="zh-CN" altLang="en-US" sz="2000">
                      <a:solidFill>
                        <a:srgbClr val="FF0000"/>
                      </a:solidFill>
                      <a:ea typeface="黑体" panose="02010609060101010101" charset="-122"/>
                      <a:sym typeface="+mn-lt"/>
                    </a:endParaRPr>
                  </a:p>
                </p:txBody>
              </p:sp>
            </p:grpSp>
            <p:sp>
              <p:nvSpPr>
                <p:cNvPr id="71701" name="矩形 29"/>
                <p:cNvSpPr/>
                <p:nvPr/>
              </p:nvSpPr>
              <p:spPr>
                <a:xfrm>
                  <a:off x="2786600" y="93712"/>
                  <a:ext cx="3852018" cy="1095957"/>
                </a:xfrm>
                <a:prstGeom prst="rect">
                  <a:avLst/>
                </a:prstGeom>
                <a:noFill/>
                <a:ln w="12700" cap="flat" cmpd="sng">
                  <a:solidFill>
                    <a:srgbClr val="FFC000"/>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algn="ctr" eaLnBrk="1" hangingPunct="1">
                    <a:lnSpc>
                      <a:spcPct val="150000"/>
                    </a:lnSpc>
                    <a:spcBef>
                      <a:spcPct val="0"/>
                    </a:spcBef>
                    <a:buNone/>
                  </a:pPr>
                  <a:endParaRPr sz="2000">
                    <a:solidFill>
                      <a:srgbClr val="FFC000"/>
                    </a:solidFill>
                    <a:ea typeface="黑体" panose="02010609060101010101" charset="-122"/>
                    <a:sym typeface="+mn-lt"/>
                  </a:endParaRPr>
                </a:p>
              </p:txBody>
            </p:sp>
            <p:grpSp>
              <p:nvGrpSpPr>
                <p:cNvPr id="71702" name="组合 30"/>
                <p:cNvGrpSpPr/>
                <p:nvPr/>
              </p:nvGrpSpPr>
              <p:grpSpPr>
                <a:xfrm>
                  <a:off x="6638024" y="1105512"/>
                  <a:ext cx="1350229" cy="648019"/>
                  <a:chOff x="0" y="0"/>
                  <a:chExt cx="1350229" cy="648019"/>
                </a:xfrm>
              </p:grpSpPr>
              <p:cxnSp>
                <p:nvCxnSpPr>
                  <p:cNvPr id="71703" name="直接箭头连接符 31"/>
                  <p:cNvCxnSpPr>
                    <a:stCxn id="71704" idx="1"/>
                  </p:cNvCxnSpPr>
                  <p:nvPr/>
                </p:nvCxnSpPr>
                <p:spPr>
                  <a:xfrm flipH="1" flipV="1">
                    <a:off x="594" y="-25"/>
                    <a:ext cx="652589" cy="371672"/>
                  </a:xfrm>
                  <a:prstGeom prst="straightConnector1">
                    <a:avLst/>
                  </a:prstGeom>
                  <a:ln w="6350" cap="flat" cmpd="sng">
                    <a:solidFill>
                      <a:srgbClr val="FFC000"/>
                    </a:solidFill>
                    <a:prstDash val="solid"/>
                    <a:headEnd type="none" w="med" len="med"/>
                    <a:tailEnd type="triangle" w="med" len="med"/>
                  </a:ln>
                </p:spPr>
              </p:cxnSp>
              <p:sp>
                <p:nvSpPr>
                  <p:cNvPr id="71704" name="矩形 32"/>
                  <p:cNvSpPr/>
                  <p:nvPr/>
                </p:nvSpPr>
                <p:spPr>
                  <a:xfrm>
                    <a:off x="653183" y="93687"/>
                    <a:ext cx="697046" cy="554332"/>
                  </a:xfrm>
                  <a:prstGeom prst="rect">
                    <a:avLst/>
                  </a:prstGeom>
                  <a:noFill/>
                  <a:ln w="9525">
                    <a:noFill/>
                  </a:ln>
                </p:spPr>
                <p:txBody>
                  <a:bodyPr wrap="none">
                    <a:spAutoFit/>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lnSpc>
                        <a:spcPct val="150000"/>
                      </a:lnSpc>
                      <a:spcBef>
                        <a:spcPct val="0"/>
                      </a:spcBef>
                      <a:buNone/>
                    </a:pPr>
                    <a:r>
                      <a:rPr lang="zh-CN" altLang="en-US" sz="2000">
                        <a:ea typeface="黑体" panose="02010609060101010101" charset="-122"/>
                        <a:sym typeface="+mn-lt"/>
                      </a:rPr>
                      <a:t>主体</a:t>
                    </a:r>
                    <a:endParaRPr lang="zh-CN" altLang="en-US" sz="2000">
                      <a:ea typeface="黑体" panose="02010609060101010101" charset="-122"/>
                      <a:sym typeface="+mn-lt"/>
                    </a:endParaRPr>
                  </a:p>
                </p:txBody>
              </p:sp>
            </p:grpSp>
          </p:grpSp>
        </p:grpSp>
        <p:sp>
          <p:nvSpPr>
            <p:cNvPr id="71705" name="矩形 26"/>
            <p:cNvSpPr/>
            <p:nvPr/>
          </p:nvSpPr>
          <p:spPr>
            <a:xfrm>
              <a:off x="2794539" y="131832"/>
              <a:ext cx="3698000" cy="425676"/>
            </a:xfrm>
            <a:prstGeom prst="rect">
              <a:avLst/>
            </a:prstGeom>
            <a:noFill/>
            <a:ln w="12700" cap="flat" cmpd="sng">
              <a:solidFill>
                <a:srgbClr val="FF0000"/>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algn="ctr" eaLnBrk="1" hangingPunct="1">
                <a:lnSpc>
                  <a:spcPct val="150000"/>
                </a:lnSpc>
                <a:spcBef>
                  <a:spcPct val="0"/>
                </a:spcBef>
                <a:buNone/>
              </a:pPr>
              <a:endParaRPr sz="2000">
                <a:solidFill>
                  <a:srgbClr val="FFFFFF"/>
                </a:solidFill>
                <a:ea typeface="黑体" panose="02010609060101010101" charset="-122"/>
                <a:sym typeface="+mn-lt"/>
              </a:endParaRP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媒体对象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a:t>
            </a:r>
            <a:r>
              <a:rPr lang="en-US" altLang="zh-CN">
                <a:solidFill>
                  <a:srgbClr val="FF0000"/>
                </a:solidFill>
                <a:ea typeface="黑体" panose="02010609060101010101" charset="-122"/>
                <a:sym typeface="+mn-lt"/>
              </a:rPr>
              <a:t>media</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media-left</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 href="#"&gt;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&lt;img class="</a:t>
            </a:r>
            <a:r>
              <a:rPr lang="en-US" altLang="zh-CN">
                <a:solidFill>
                  <a:srgbClr val="FF0000"/>
                </a:solidFill>
                <a:ea typeface="黑体" panose="02010609060101010101" charset="-122"/>
                <a:sym typeface="+mn-lt"/>
              </a:rPr>
              <a:t>media-object</a:t>
            </a:r>
            <a:r>
              <a:rPr lang="en-US" altLang="zh-CN">
                <a:solidFill>
                  <a:srgbClr val="0070C0"/>
                </a:solidFill>
                <a:ea typeface="黑体" panose="02010609060101010101" charset="-122"/>
                <a:sym typeface="+mn-lt"/>
              </a:rPr>
              <a:t>" src="img/1.jpg"&gt;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&lt;/a&gt;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media-body</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&lt;h4 class="media-heading"&gt;</a:t>
            </a:r>
            <a:r>
              <a:rPr>
                <a:solidFill>
                  <a:srgbClr val="0070C0"/>
                </a:solidFill>
                <a:ea typeface="黑体" panose="02010609060101010101" charset="-122"/>
                <a:sym typeface="+mn-lt"/>
              </a:rPr>
              <a:t>图片右边的文字</a:t>
            </a:r>
            <a:r>
              <a:rPr lang="en-US" altLang="zh-CN">
                <a:solidFill>
                  <a:srgbClr val="0070C0"/>
                </a:solidFill>
                <a:ea typeface="黑体" panose="02010609060101010101" charset="-122"/>
                <a:sym typeface="+mn-lt"/>
              </a:rPr>
              <a:t>&lt;/h4&gt;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Bootstrap</a:t>
            </a:r>
            <a:r>
              <a:rPr>
                <a:sym typeface="+mn-ea"/>
              </a:rPr>
              <a:t>常用类</a:t>
            </a:r>
            <a:endParaRPr lang="zh-CN" altLang="en-US" dirty="0"/>
          </a:p>
        </p:txBody>
      </p:sp>
      <p:sp>
        <p:nvSpPr>
          <p:cNvPr id="5" name="文本占位符 4"/>
          <p:cNvSpPr>
            <a:spLocks noGrp="1"/>
          </p:cNvSpPr>
          <p:nvPr>
            <p:ph type="body" sz="half" idx="13"/>
          </p:nvPr>
        </p:nvSpPr>
        <p:spPr/>
        <p:txBody>
          <a:bodyPr/>
          <a:lstStyle/>
          <a:p>
            <a:r>
              <a:rPr lang="zh-CN" altLang="en-US" dirty="0" smtClean="0"/>
              <a:t>目录</a:t>
            </a:r>
            <a:endParaRPr lang="zh-CN" altLang="en-US" dirty="0"/>
          </a:p>
        </p:txBody>
      </p:sp>
      <p:sp>
        <p:nvSpPr>
          <p:cNvPr id="8" name="文本占位符 7"/>
          <p:cNvSpPr>
            <a:spLocks noGrp="1"/>
          </p:cNvSpPr>
          <p:nvPr>
            <p:ph type="body" sz="quarter" idx="15"/>
          </p:nvPr>
        </p:nvSpPr>
        <p:spPr>
          <a:xfrm>
            <a:off x="4208145" y="3037205"/>
            <a:ext cx="5247005" cy="583565"/>
          </a:xfrm>
        </p:spPr>
        <p:txBody>
          <a:bodyPr/>
          <a:lstStyle/>
          <a:p>
            <a:pPr eaLnBrk="1" hangingPunct="1">
              <a:lnSpc>
                <a:spcPct val="150000"/>
              </a:lnSpc>
            </a:pPr>
            <a:r>
              <a:rPr>
                <a:latin typeface="黑体" panose="02010609060101010101" charset="-122"/>
                <a:ea typeface="黑体" panose="02010609060101010101" charset="-122"/>
                <a:sym typeface="+mn-lt"/>
              </a:rPr>
              <a:t>排版</a:t>
            </a:r>
            <a:endParaRPr lang="en-US" altLang="zh-CN" dirty="0">
              <a:latin typeface="黑体" panose="02010609060101010101" charset="-122"/>
              <a:ea typeface="黑体" panose="02010609060101010101" charset="-122"/>
              <a:sym typeface="+mn-lt"/>
            </a:endParaRPr>
          </a:p>
          <a:p>
            <a:pPr eaLnBrk="1" hangingPunct="1">
              <a:lnSpc>
                <a:spcPct val="150000"/>
              </a:lnSpc>
            </a:pPr>
            <a:endParaRPr lang="zh-CN" altLang="en-US" dirty="0"/>
          </a:p>
        </p:txBody>
      </p:sp>
      <p:sp>
        <p:nvSpPr>
          <p:cNvPr id="9" name="文本占位符 8"/>
          <p:cNvSpPr>
            <a:spLocks noGrp="1"/>
          </p:cNvSpPr>
          <p:nvPr>
            <p:ph type="body" sz="quarter" idx="16"/>
          </p:nvPr>
        </p:nvSpPr>
        <p:spPr>
          <a:xfrm>
            <a:off x="4208145" y="2135505"/>
            <a:ext cx="5247005" cy="520065"/>
          </a:xfrm>
        </p:spPr>
        <p:txBody>
          <a:bodyPr/>
          <a:lstStyle/>
          <a:p>
            <a:pPr eaLnBrk="1" hangingPunct="1">
              <a:lnSpc>
                <a:spcPct val="150000"/>
              </a:lnSpc>
            </a:pPr>
            <a:r>
              <a:rPr>
                <a:latin typeface="黑体" panose="02010609060101010101" charset="-122"/>
                <a:ea typeface="黑体" panose="02010609060101010101" charset="-122"/>
                <a:sym typeface="+mn-lt"/>
              </a:rPr>
              <a:t>删格系统</a:t>
            </a:r>
            <a:endParaRPr lang="en-US" altLang="zh-CN" dirty="0">
              <a:latin typeface="黑体" panose="02010609060101010101" charset="-122"/>
              <a:ea typeface="黑体" panose="02010609060101010101" charset="-122"/>
              <a:sym typeface="+mn-lt"/>
            </a:endParaRPr>
          </a:p>
          <a:p>
            <a:pPr eaLnBrk="1" hangingPunct="1">
              <a:lnSpc>
                <a:spcPct val="150000"/>
              </a:lnSpc>
            </a:pPr>
            <a:endParaRPr lang="zh-CN" altLang="en-US" dirty="0"/>
          </a:p>
        </p:txBody>
      </p:sp>
      <p:sp>
        <p:nvSpPr>
          <p:cNvPr id="10" name="文本占位符 9"/>
          <p:cNvSpPr>
            <a:spLocks noGrp="1"/>
          </p:cNvSpPr>
          <p:nvPr>
            <p:ph type="body" sz="quarter" idx="21"/>
          </p:nvPr>
        </p:nvSpPr>
        <p:spPr>
          <a:xfrm>
            <a:off x="4208145" y="1346835"/>
            <a:ext cx="5247005" cy="432435"/>
          </a:xfrm>
        </p:spPr>
        <p:txBody>
          <a:bodyPr/>
          <a:lstStyle/>
          <a:p>
            <a:pPr eaLnBrk="1" hangingPunct="1">
              <a:lnSpc>
                <a:spcPct val="150000"/>
              </a:lnSpc>
            </a:pPr>
            <a:r>
              <a:rPr>
                <a:latin typeface="黑体" panose="02010609060101010101" charset="-122"/>
                <a:ea typeface="黑体" panose="02010609060101010101" charset="-122"/>
                <a:sym typeface="+mn-lt"/>
              </a:rPr>
              <a:t>初始化样式</a:t>
            </a:r>
            <a:endParaRPr lang="en-US" altLang="zh-CN" dirty="0">
              <a:latin typeface="黑体" panose="02010609060101010101" charset="-122"/>
              <a:ea typeface="黑体" panose="02010609060101010101" charset="-122"/>
              <a:sym typeface="+mn-lt"/>
            </a:endParaRPr>
          </a:p>
          <a:p>
            <a:pPr eaLnBrk="1" hangingPunct="1">
              <a:lnSpc>
                <a:spcPct val="150000"/>
              </a:lnSpc>
            </a:pPr>
            <a:endParaRPr lang="zh-CN" altLang="en-US" dirty="0"/>
          </a:p>
        </p:txBody>
      </p:sp>
      <p:sp>
        <p:nvSpPr>
          <p:cNvPr id="2" name="文本占位符 8"/>
          <p:cNvSpPr>
            <a:spLocks noGrp="1"/>
          </p:cNvSpPr>
          <p:nvPr/>
        </p:nvSpPr>
        <p:spPr>
          <a:xfrm>
            <a:off x="4208145" y="3897630"/>
            <a:ext cx="5247005" cy="520065"/>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pPr eaLnBrk="1" hangingPunct="1">
              <a:lnSpc>
                <a:spcPct val="150000"/>
              </a:lnSpc>
            </a:pPr>
            <a:r>
              <a:rPr>
                <a:latin typeface="黑体" panose="02010609060101010101" charset="-122"/>
                <a:ea typeface="黑体" panose="02010609060101010101" charset="-122"/>
                <a:sym typeface="+mn-lt"/>
              </a:rPr>
              <a:t>表格</a:t>
            </a:r>
            <a:endParaRPr lang="zh-CN" altLang="en-US" dirty="0"/>
          </a:p>
        </p:txBody>
      </p:sp>
      <p:sp>
        <p:nvSpPr>
          <p:cNvPr id="3" name="文本占位符 8"/>
          <p:cNvSpPr>
            <a:spLocks noGrp="1"/>
          </p:cNvSpPr>
          <p:nvPr/>
        </p:nvSpPr>
        <p:spPr>
          <a:xfrm>
            <a:off x="4208145" y="4626610"/>
            <a:ext cx="5247005" cy="520065"/>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pPr eaLnBrk="1" hangingPunct="1">
              <a:lnSpc>
                <a:spcPct val="150000"/>
              </a:lnSpc>
            </a:pPr>
            <a:r>
              <a:rPr>
                <a:latin typeface="黑体" panose="02010609060101010101" charset="-122"/>
                <a:ea typeface="黑体" panose="02010609060101010101" charset="-122"/>
                <a:sym typeface="+mn-lt"/>
              </a:rPr>
              <a:t>按钮</a:t>
            </a:r>
            <a:endParaRPr lang="zh-CN" altLang="en-US" dirty="0"/>
          </a:p>
        </p:txBody>
      </p:sp>
      <p:sp>
        <p:nvSpPr>
          <p:cNvPr id="6" name="文本占位符 8"/>
          <p:cNvSpPr>
            <a:spLocks noGrp="1"/>
          </p:cNvSpPr>
          <p:nvPr/>
        </p:nvSpPr>
        <p:spPr>
          <a:xfrm>
            <a:off x="4208145" y="5307330"/>
            <a:ext cx="5247005" cy="520065"/>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pPr eaLnBrk="1" hangingPunct="1">
              <a:lnSpc>
                <a:spcPct val="150000"/>
              </a:lnSpc>
            </a:pPr>
            <a:r>
              <a:rPr>
                <a:latin typeface="黑体" panose="02010609060101010101" charset="-122"/>
                <a:ea typeface="黑体" panose="02010609060101010101" charset="-122"/>
                <a:sym typeface="+mn-lt"/>
              </a:rPr>
              <a:t>辅助类</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媒体对象</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sz="1600">
                <a:ea typeface="黑体" panose="02010609060101010101" charset="-122"/>
                <a:sym typeface="+mn-lt"/>
              </a:rPr>
              <a:t>通过</a:t>
            </a:r>
            <a:r>
              <a:rPr lang="en-US" altLang="zh-CN" sz="1600">
                <a:ea typeface="黑体" panose="02010609060101010101" charset="-122"/>
                <a:sym typeface="+mn-lt"/>
              </a:rPr>
              <a:t>media-left</a:t>
            </a:r>
            <a:r>
              <a:rPr sz="1600">
                <a:ea typeface="黑体" panose="02010609060101010101" charset="-122"/>
                <a:sym typeface="+mn-lt"/>
              </a:rPr>
              <a:t>和</a:t>
            </a:r>
            <a:r>
              <a:rPr lang="en-US" altLang="zh-CN" sz="1600">
                <a:ea typeface="黑体" panose="02010609060101010101" charset="-122"/>
                <a:sym typeface="+mn-lt"/>
              </a:rPr>
              <a:t>media-right</a:t>
            </a:r>
            <a:r>
              <a:rPr sz="1600">
                <a:ea typeface="黑体" panose="02010609060101010101" charset="-122"/>
                <a:sym typeface="+mn-lt"/>
              </a:rPr>
              <a:t>可以控制图片在左边还是右边。</a:t>
            </a:r>
            <a:endParaRPr lang="en-US" altLang="zh-CN" sz="1600" dirty="0">
              <a:ea typeface="黑体" panose="02010609060101010101" charset="-122"/>
              <a:sym typeface="+mn-lt"/>
            </a:endParaRPr>
          </a:p>
          <a:p>
            <a:pPr marL="342900" lvl="0" indent="-342900" eaLnBrk="1" hangingPunct="1">
              <a:lnSpc>
                <a:spcPct val="150000"/>
              </a:lnSpc>
              <a:spcBef>
                <a:spcPct val="0"/>
              </a:spcBef>
            </a:pPr>
            <a:r>
              <a:rPr sz="1600">
                <a:ea typeface="黑体" panose="02010609060101010101" charset="-122"/>
                <a:sym typeface="+mn-lt"/>
              </a:rPr>
              <a:t>使用时应该注意：</a:t>
            </a:r>
            <a:endParaRPr lang="en-US" altLang="zh-CN" sz="1600" dirty="0">
              <a:ea typeface="黑体" panose="02010609060101010101" charset="-122"/>
              <a:sym typeface="+mn-lt"/>
            </a:endParaRPr>
          </a:p>
          <a:p>
            <a:pPr marL="1085850" lvl="1" indent="-342900" eaLnBrk="1" hangingPunct="1">
              <a:lnSpc>
                <a:spcPct val="150000"/>
              </a:lnSpc>
              <a:spcBef>
                <a:spcPct val="0"/>
              </a:spcBef>
            </a:pPr>
            <a:r>
              <a:rPr sz="1600">
                <a:ea typeface="黑体" panose="02010609060101010101" charset="-122"/>
                <a:sym typeface="+mn-lt"/>
              </a:rPr>
              <a:t>图片对齐左边，就把</a:t>
            </a:r>
            <a:r>
              <a:rPr lang="en-US" altLang="zh-CN" sz="1600">
                <a:ea typeface="黑体" panose="02010609060101010101" charset="-122"/>
                <a:sym typeface="+mn-lt"/>
              </a:rPr>
              <a:t>div</a:t>
            </a:r>
            <a:r>
              <a:rPr sz="1600">
                <a:ea typeface="黑体" panose="02010609060101010101" charset="-122"/>
                <a:sym typeface="+mn-lt"/>
              </a:rPr>
              <a:t>放在</a:t>
            </a:r>
            <a:r>
              <a:rPr lang="en-US" altLang="zh-CN" sz="1600">
                <a:ea typeface="黑体" panose="02010609060101010101" charset="-122"/>
                <a:sym typeface="+mn-lt"/>
              </a:rPr>
              <a:t>media-body</a:t>
            </a:r>
            <a:r>
              <a:rPr sz="1600">
                <a:ea typeface="黑体" panose="02010609060101010101" charset="-122"/>
                <a:sym typeface="+mn-lt"/>
              </a:rPr>
              <a:t>的前面。</a:t>
            </a:r>
            <a:endParaRPr lang="en-US" altLang="zh-CN" sz="1600" dirty="0">
              <a:ea typeface="黑体" panose="02010609060101010101" charset="-122"/>
              <a:sym typeface="+mn-lt"/>
            </a:endParaRPr>
          </a:p>
          <a:p>
            <a:pPr marL="1085850" lvl="1" indent="-342900" eaLnBrk="1" hangingPunct="1">
              <a:lnSpc>
                <a:spcPct val="150000"/>
              </a:lnSpc>
              <a:spcBef>
                <a:spcPct val="0"/>
              </a:spcBef>
            </a:pPr>
            <a:r>
              <a:rPr sz="1600">
                <a:ea typeface="黑体" panose="02010609060101010101" charset="-122"/>
                <a:sym typeface="+mn-lt"/>
              </a:rPr>
              <a:t>图片对齐右边，就把</a:t>
            </a:r>
            <a:r>
              <a:rPr lang="en-US" altLang="zh-CN" sz="1600">
                <a:ea typeface="黑体" panose="02010609060101010101" charset="-122"/>
                <a:sym typeface="+mn-lt"/>
              </a:rPr>
              <a:t>div</a:t>
            </a:r>
            <a:r>
              <a:rPr sz="1600">
                <a:ea typeface="黑体" panose="02010609060101010101" charset="-122"/>
                <a:sym typeface="+mn-lt"/>
              </a:rPr>
              <a:t>放在</a:t>
            </a:r>
            <a:r>
              <a:rPr lang="en-US" altLang="zh-CN" sz="1600">
                <a:ea typeface="黑体" panose="02010609060101010101" charset="-122"/>
                <a:sym typeface="+mn-lt"/>
              </a:rPr>
              <a:t>media-body</a:t>
            </a:r>
            <a:r>
              <a:rPr sz="1600">
                <a:ea typeface="黑体" panose="02010609060101010101" charset="-122"/>
                <a:sym typeface="+mn-lt"/>
              </a:rPr>
              <a:t>的后面</a:t>
            </a:r>
            <a:endParaRPr sz="1600">
              <a:ea typeface="黑体" panose="02010609060101010101" charset="-122"/>
              <a:sym typeface="+mn-lt"/>
            </a:endParaRPr>
          </a:p>
          <a:p>
            <a:pPr marL="1085850" lvl="1" indent="-342900" eaLnBrk="1" hangingPunct="1">
              <a:lnSpc>
                <a:spcPct val="150000"/>
              </a:lnSpc>
              <a:spcBef>
                <a:spcPct val="0"/>
              </a:spcBef>
            </a:pPr>
            <a:endParaRPr lang="en-US" altLang="zh-CN" dirty="0" smtClean="0">
              <a:solidFill>
                <a:schemeClr val="tx1">
                  <a:lumMod val="95000"/>
                  <a:lumOff val="5000"/>
                </a:schemeClr>
              </a:solidFill>
            </a:endParaRPr>
          </a:p>
          <a:p>
            <a:pPr marL="1085850" lvl="1" indent="-342900" eaLnBrk="1" hangingPunct="1">
              <a:lnSpc>
                <a:spcPct val="150000"/>
              </a:lnSpc>
              <a:spcBef>
                <a:spcPct val="0"/>
              </a:spcBef>
            </a:pPr>
            <a:endParaRPr lang="en-US" altLang="zh-CN" dirty="0" smtClean="0">
              <a:solidFill>
                <a:schemeClr val="tx1">
                  <a:lumMod val="95000"/>
                  <a:lumOff val="5000"/>
                </a:schemeClr>
              </a:solidFill>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&lt;div class="media"&gt;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 class="media-body"&gt;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 class="media-right"&gt;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&lt;/div&gt;</a:t>
            </a:r>
            <a:endParaRPr lang="zh-CN" altLang="en-US" sz="1800" dirty="0">
              <a:solidFill>
                <a:srgbClr val="0070C0"/>
              </a:solidFill>
              <a:ea typeface="黑体" panose="02010609060101010101" charset="-122"/>
              <a:sym typeface="+mn-lt"/>
            </a:endParaRPr>
          </a:p>
          <a:p>
            <a:pPr marL="1085850" lvl="1" indent="-342900" eaLnBrk="1" hangingPunct="1">
              <a:lnSpc>
                <a:spcPct val="150000"/>
              </a:lnSpc>
              <a:spcBef>
                <a:spcPct val="0"/>
              </a:spcBef>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列表组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在数据进行列表显示时，可以使用</a:t>
            </a:r>
            <a:r>
              <a:rPr lang="en-US" altLang="zh-CN">
                <a:ea typeface="黑体" panose="02010609060101010101" charset="-122"/>
                <a:sym typeface="+mn-lt"/>
              </a:rPr>
              <a:t>Bootstrap</a:t>
            </a:r>
            <a:r>
              <a:rPr>
                <a:ea typeface="黑体" panose="02010609060101010101" charset="-122"/>
                <a:sym typeface="+mn-lt"/>
              </a:rPr>
              <a:t>提供的列表组组件。</a:t>
            </a:r>
            <a:endParaRPr lang="en-US" altLang="zh-CN" dirty="0">
              <a:ea typeface="黑体" panose="02010609060101010101" charset="-122"/>
              <a:sym typeface="+mn-lt"/>
            </a:endParaRPr>
          </a:p>
          <a:p>
            <a:pPr marL="342900" lvl="0" indent="-342900" eaLnBrk="1" hangingPunct="1">
              <a:lnSpc>
                <a:spcPct val="150000"/>
              </a:lnSpc>
              <a:spcBef>
                <a:spcPct val="0"/>
              </a:spcBef>
            </a:pPr>
            <a:endParaRPr lang="zh-CN" altLang="en-US" sz="1800" dirty="0">
              <a:solidFill>
                <a:srgbClr val="0070C0"/>
              </a:solidFill>
              <a:ea typeface="黑体" panose="02010609060101010101" charset="-122"/>
              <a:sym typeface="+mn-lt"/>
            </a:endParaRPr>
          </a:p>
          <a:p>
            <a:pPr marL="1085850" lvl="1" indent="-342900" eaLnBrk="1" hangingPunct="1">
              <a:lnSpc>
                <a:spcPct val="150000"/>
              </a:lnSpc>
              <a:spcBef>
                <a:spcPct val="0"/>
              </a:spcBef>
            </a:pPr>
            <a:endParaRPr lang="en-US" altLang="zh-CN" dirty="0" smtClean="0">
              <a:solidFill>
                <a:schemeClr val="tx1">
                  <a:lumMod val="95000"/>
                  <a:lumOff val="5000"/>
                </a:schemeClr>
              </a:solidFill>
            </a:endParaRPr>
          </a:p>
        </p:txBody>
      </p:sp>
      <p:pic>
        <p:nvPicPr>
          <p:cNvPr id="74757" name="图片 6"/>
          <p:cNvPicPr>
            <a:picLocks noChangeAspect="1"/>
          </p:cNvPicPr>
          <p:nvPr/>
        </p:nvPicPr>
        <p:blipFill>
          <a:blip r:embed="rId1"/>
          <a:stretch>
            <a:fillRect/>
          </a:stretch>
        </p:blipFill>
        <p:spPr>
          <a:xfrm>
            <a:off x="2270125" y="1770380"/>
            <a:ext cx="3398520" cy="4230370"/>
          </a:xfrm>
          <a:prstGeom prst="rect">
            <a:avLst/>
          </a:prstGeom>
          <a:noFill/>
          <a:ln w="9525">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列表组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列表组是用</a:t>
            </a:r>
            <a:r>
              <a:rPr lang="en-US" altLang="zh-CN">
                <a:ea typeface="黑体" panose="02010609060101010101" charset="-122"/>
                <a:sym typeface="+mn-lt"/>
              </a:rPr>
              <a:t>ul</a:t>
            </a:r>
            <a:r>
              <a:rPr>
                <a:ea typeface="黑体" panose="02010609060101010101" charset="-122"/>
                <a:sym typeface="+mn-lt"/>
              </a:rPr>
              <a:t>元素实现的。</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 class="</a:t>
            </a:r>
            <a:r>
              <a:rPr lang="en-US" altLang="zh-CN">
                <a:solidFill>
                  <a:srgbClr val="FF0000"/>
                </a:solidFill>
                <a:ea typeface="黑体" panose="02010609060101010101" charset="-122"/>
                <a:sym typeface="+mn-lt"/>
              </a:rPr>
              <a:t>list-group</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a:t>
            </a:r>
            <a:r>
              <a:rPr lang="en-US" altLang="zh-CN">
                <a:solidFill>
                  <a:srgbClr val="FF0000"/>
                </a:solidFill>
                <a:ea typeface="黑体" panose="02010609060101010101" charset="-122"/>
                <a:sym typeface="+mn-lt"/>
              </a:rPr>
              <a:t>list-group-item</a:t>
            </a:r>
            <a:r>
              <a:rPr lang="en-US" altLang="zh-CN">
                <a:solidFill>
                  <a:srgbClr val="0070C0"/>
                </a:solidFill>
                <a:ea typeface="黑体" panose="02010609060101010101" charset="-122"/>
                <a:sym typeface="+mn-lt"/>
              </a:rPr>
              <a:t>"&gt;item1&lt;/li&gt;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class="list-group-item"&gt;item2&lt;/li&gt;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class="list-group-item"&gt;item3&lt;/li&gt;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class="list-group-item"&gt;item4&lt;/li&gt;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&lt;li class="list-group-item"&gt;item5&lt;/li&gt;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&lt;/ul&gt;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pPr>
            <a:endParaRPr lang="en-US" altLang="zh-CN" dirty="0">
              <a:ea typeface="黑体" panose="02010609060101010101" charset="-122"/>
              <a:sym typeface="+mn-lt"/>
            </a:endParaRPr>
          </a:p>
          <a:p>
            <a:pPr marL="342900" lvl="0" indent="-342900" eaLnBrk="1" hangingPunct="1">
              <a:lnSpc>
                <a:spcPct val="150000"/>
              </a:lnSpc>
              <a:spcBef>
                <a:spcPct val="0"/>
              </a:spcBef>
            </a:pPr>
            <a:endParaRPr lang="zh-CN" altLang="en-US" sz="1800" dirty="0">
              <a:solidFill>
                <a:srgbClr val="0070C0"/>
              </a:solidFill>
              <a:ea typeface="黑体" panose="02010609060101010101" charset="-122"/>
              <a:sym typeface="+mn-lt"/>
            </a:endParaRPr>
          </a:p>
          <a:p>
            <a:pPr marL="1085850" lvl="1" indent="-342900" eaLnBrk="1" hangingPunct="1">
              <a:lnSpc>
                <a:spcPct val="150000"/>
              </a:lnSpc>
              <a:spcBef>
                <a:spcPct val="0"/>
              </a:spcBef>
            </a:pPr>
            <a:endParaRPr lang="en-US" altLang="zh-CN" dirty="0" smtClean="0">
              <a:solidFill>
                <a:schemeClr val="tx1">
                  <a:lumMod val="95000"/>
                  <a:lumOff val="5000"/>
                </a:schemeClr>
              </a:solidFill>
            </a:endParaRPr>
          </a:p>
        </p:txBody>
      </p:sp>
      <p:pic>
        <p:nvPicPr>
          <p:cNvPr id="75782" name="图片 4"/>
          <p:cNvPicPr>
            <a:picLocks noChangeAspect="1"/>
          </p:cNvPicPr>
          <p:nvPr/>
        </p:nvPicPr>
        <p:blipFill>
          <a:blip r:embed="rId1"/>
          <a:stretch>
            <a:fillRect/>
          </a:stretch>
        </p:blipFill>
        <p:spPr>
          <a:xfrm>
            <a:off x="5845175" y="1590675"/>
            <a:ext cx="6094730" cy="3332480"/>
          </a:xfrm>
          <a:prstGeom prst="rect">
            <a:avLst/>
          </a:prstGeom>
          <a:noFill/>
          <a:ln w="9525">
            <a:noFill/>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列表组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为列表组的项添加的徽章会自动被放在右边</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&lt;ul class="list-group"&gt;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&lt;li class="list-group-item"&gt;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item1</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&lt;span class="</a:t>
            </a:r>
            <a:r>
              <a:rPr lang="en-US" altLang="zh-CN" sz="1800">
                <a:solidFill>
                  <a:srgbClr val="FF0000"/>
                </a:solidFill>
                <a:ea typeface="黑体" panose="02010609060101010101" charset="-122"/>
                <a:sym typeface="+mn-lt"/>
              </a:rPr>
              <a:t>badge</a:t>
            </a:r>
            <a:r>
              <a:rPr lang="en-US" altLang="zh-CN" sz="1800">
                <a:solidFill>
                  <a:srgbClr val="0070C0"/>
                </a:solidFill>
                <a:ea typeface="黑体" panose="02010609060101010101" charset="-122"/>
                <a:sym typeface="+mn-lt"/>
              </a:rPr>
              <a:t>"&gt;14&lt;/span&gt;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&lt;/li&gt;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&lt;/ul&gt;</a:t>
            </a:r>
            <a:endParaRPr lang="zh-CN" altLang="en-US" sz="1800" dirty="0">
              <a:solidFill>
                <a:srgbClr val="0070C0"/>
              </a:solidFill>
              <a:ea typeface="黑体" panose="02010609060101010101" charset="-122"/>
              <a:sym typeface="+mn-lt"/>
            </a:endParaRPr>
          </a:p>
          <a:p>
            <a:pPr marL="342900" lvl="0" indent="-342900" eaLnBrk="1" hangingPunct="1">
              <a:lnSpc>
                <a:spcPct val="150000"/>
              </a:lnSpc>
              <a:spcBef>
                <a:spcPct val="0"/>
              </a:spcBef>
            </a:pPr>
            <a:endParaRPr lang="zh-CN" altLang="en-US" sz="1800" dirty="0">
              <a:solidFill>
                <a:srgbClr val="0070C0"/>
              </a:solidFill>
              <a:ea typeface="黑体" panose="02010609060101010101" charset="-122"/>
              <a:sym typeface="+mn-lt"/>
            </a:endParaRPr>
          </a:p>
          <a:p>
            <a:pPr marL="1085850" lvl="1" indent="-342900" eaLnBrk="1" hangingPunct="1">
              <a:lnSpc>
                <a:spcPct val="150000"/>
              </a:lnSpc>
              <a:spcBef>
                <a:spcPct val="0"/>
              </a:spcBef>
            </a:pPr>
            <a:endParaRPr lang="en-US" altLang="zh-CN" dirty="0" smtClean="0">
              <a:solidFill>
                <a:schemeClr val="tx1">
                  <a:lumMod val="95000"/>
                  <a:lumOff val="5000"/>
                </a:schemeClr>
              </a:solidFill>
            </a:endParaRPr>
          </a:p>
        </p:txBody>
      </p:sp>
      <p:pic>
        <p:nvPicPr>
          <p:cNvPr id="76806" name="图片 4"/>
          <p:cNvPicPr>
            <a:picLocks noChangeAspect="1"/>
          </p:cNvPicPr>
          <p:nvPr/>
        </p:nvPicPr>
        <p:blipFill>
          <a:blip r:embed="rId1"/>
          <a:stretch>
            <a:fillRect/>
          </a:stretch>
        </p:blipFill>
        <p:spPr>
          <a:xfrm>
            <a:off x="901700" y="4385628"/>
            <a:ext cx="5438775" cy="590550"/>
          </a:xfrm>
          <a:prstGeom prst="rect">
            <a:avLst/>
          </a:prstGeom>
          <a:noFill/>
          <a:ln w="9525">
            <a:noFill/>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列表组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用</a:t>
            </a:r>
            <a:r>
              <a:rPr lang="en-US" altLang="zh-CN">
                <a:ea typeface="黑体" panose="02010609060101010101" charset="-122"/>
                <a:sym typeface="+mn-lt"/>
              </a:rPr>
              <a:t>a</a:t>
            </a:r>
            <a:r>
              <a:rPr>
                <a:ea typeface="黑体" panose="02010609060101010101" charset="-122"/>
                <a:sym typeface="+mn-lt"/>
              </a:rPr>
              <a:t>元素替代</a:t>
            </a:r>
            <a:r>
              <a:rPr lang="en-US" altLang="zh-CN">
                <a:ea typeface="黑体" panose="02010609060101010101" charset="-122"/>
                <a:sym typeface="+mn-lt"/>
              </a:rPr>
              <a:t>li</a:t>
            </a:r>
            <a:r>
              <a:rPr>
                <a:ea typeface="黑体" panose="02010609060101010101" charset="-122"/>
                <a:sym typeface="+mn-lt"/>
              </a:rPr>
              <a:t>即可实现一个全是链接的列表组。但是应该用</a:t>
            </a:r>
            <a:r>
              <a:rPr lang="en-US" altLang="zh-CN">
                <a:ea typeface="黑体" panose="02010609060101010101" charset="-122"/>
                <a:sym typeface="+mn-lt"/>
              </a:rPr>
              <a:t>div</a:t>
            </a:r>
            <a:r>
              <a:rPr>
                <a:ea typeface="黑体" panose="02010609060101010101" charset="-122"/>
                <a:sym typeface="+mn-lt"/>
              </a:rPr>
              <a:t>来当作容器。</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&lt;div class="list-group"&gt;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a:t>
            </a:r>
            <a:r>
              <a:rPr lang="en-US" altLang="zh-CN" sz="1800">
                <a:solidFill>
                  <a:srgbClr val="FF0000"/>
                </a:solidFill>
                <a:ea typeface="黑体" panose="02010609060101010101" charset="-122"/>
                <a:sym typeface="+mn-lt"/>
              </a:rPr>
              <a:t>a</a:t>
            </a:r>
            <a:r>
              <a:rPr lang="en-US" altLang="zh-CN" sz="1800">
                <a:solidFill>
                  <a:srgbClr val="0070C0"/>
                </a:solidFill>
                <a:ea typeface="黑体" panose="02010609060101010101" charset="-122"/>
                <a:sym typeface="+mn-lt"/>
              </a:rPr>
              <a:t> href="#" class="list-group-item </a:t>
            </a:r>
            <a:r>
              <a:rPr lang="en-US" altLang="zh-CN" sz="1800">
                <a:solidFill>
                  <a:srgbClr val="FF0000"/>
                </a:solidFill>
                <a:ea typeface="黑体" panose="02010609060101010101" charset="-122"/>
                <a:sym typeface="+mn-lt"/>
              </a:rPr>
              <a:t>active</a:t>
            </a:r>
            <a:r>
              <a:rPr lang="en-US" altLang="zh-CN" sz="1800">
                <a:solidFill>
                  <a:srgbClr val="0070C0"/>
                </a:solidFill>
                <a:ea typeface="黑体" panose="02010609060101010101" charset="-122"/>
                <a:sym typeface="+mn-lt"/>
              </a:rPr>
              <a:t>"&gt;item1&lt;/a&gt;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&lt;a href="#" class="list-group-item </a:t>
            </a:r>
            <a:r>
              <a:rPr lang="en-US" altLang="zh-CN" sz="1800">
                <a:solidFill>
                  <a:srgbClr val="FF0000"/>
                </a:solidFill>
                <a:ea typeface="黑体" panose="02010609060101010101" charset="-122"/>
                <a:sym typeface="+mn-lt"/>
              </a:rPr>
              <a:t>disabled</a:t>
            </a:r>
            <a:r>
              <a:rPr lang="en-US" altLang="zh-CN" sz="1800">
                <a:solidFill>
                  <a:srgbClr val="0070C0"/>
                </a:solidFill>
                <a:ea typeface="黑体" panose="02010609060101010101" charset="-122"/>
                <a:sym typeface="+mn-lt"/>
              </a:rPr>
              <a:t>"&gt;item2&lt;/a&gt;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&lt;a href="#" class="list-group-item"&gt;item3&lt;/a&gt;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&lt;a href="#" class="list-group-item"&gt;item4&lt;/a&gt;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&lt;a href="#" class="list-group-item"&gt;item5&lt;/a&gt;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&lt;/div&gt;</a:t>
            </a:r>
            <a:endParaRPr lang="en-US" altLang="zh-CN" sz="1800">
              <a:solidFill>
                <a:srgbClr val="0070C0"/>
              </a:solidFill>
              <a:ea typeface="黑体" panose="02010609060101010101" charset="-122"/>
              <a:sym typeface="+mn-lt"/>
            </a:endParaRPr>
          </a:p>
          <a:p>
            <a:pPr marL="0" lvl="0" indent="0" eaLnBrk="1" hangingPunct="1">
              <a:lnSpc>
                <a:spcPct val="150000"/>
              </a:lnSpc>
              <a:spcBef>
                <a:spcPct val="0"/>
              </a:spcBef>
              <a:buNone/>
            </a:pPr>
            <a:endParaRPr lang="zh-CN" altLang="en-US" sz="1800" dirty="0">
              <a:solidFill>
                <a:srgbClr val="0070C0"/>
              </a:solidFill>
              <a:ea typeface="黑体" panose="02010609060101010101" charset="-122"/>
              <a:sym typeface="+mn-lt"/>
            </a:endParaRPr>
          </a:p>
          <a:p>
            <a:pPr marL="0" lvl="0" indent="0" eaLnBrk="1" hangingPunct="1">
              <a:lnSpc>
                <a:spcPct val="150000"/>
              </a:lnSpc>
              <a:spcBef>
                <a:spcPct val="0"/>
              </a:spcBef>
              <a:buNone/>
            </a:pPr>
            <a:endParaRPr lang="zh-CN" altLang="en-US"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.active		</a:t>
            </a:r>
            <a:r>
              <a:rPr sz="1800">
                <a:ea typeface="黑体" panose="02010609060101010101" charset="-122"/>
                <a:sym typeface="+mn-lt"/>
              </a:rPr>
              <a:t>类可以让列表项有激活状态。</a:t>
            </a:r>
            <a:endParaRPr lang="en-US" altLang="zh-CN" sz="1800" dirty="0">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.disabled	</a:t>
            </a:r>
            <a:r>
              <a:rPr sz="1800">
                <a:ea typeface="黑体" panose="02010609060101010101" charset="-122"/>
                <a:sym typeface="+mn-lt"/>
              </a:rPr>
              <a:t>类可以让列表项有禁止状态</a:t>
            </a:r>
            <a:endParaRPr lang="zh-CN" altLang="en-US" sz="1800" dirty="0">
              <a:solidFill>
                <a:srgbClr val="0070C0"/>
              </a:solidFill>
              <a:ea typeface="黑体" panose="02010609060101010101" charset="-122"/>
              <a:sym typeface="+mn-lt"/>
            </a:endParaRPr>
          </a:p>
          <a:p>
            <a:pPr marL="1085850" lvl="1" indent="-342900" eaLnBrk="1" hangingPunct="1">
              <a:lnSpc>
                <a:spcPct val="150000"/>
              </a:lnSpc>
              <a:spcBef>
                <a:spcPct val="0"/>
              </a:spcBef>
            </a:pPr>
            <a:endParaRPr lang="en-US" altLang="zh-CN" dirty="0" smtClean="0">
              <a:solidFill>
                <a:schemeClr val="tx1">
                  <a:lumMod val="95000"/>
                  <a:lumOff val="5000"/>
                </a:schemeClr>
              </a:solidFill>
            </a:endParaRPr>
          </a:p>
        </p:txBody>
      </p:sp>
      <p:pic>
        <p:nvPicPr>
          <p:cNvPr id="77830" name="图片 6"/>
          <p:cNvPicPr>
            <a:picLocks noChangeAspect="1"/>
          </p:cNvPicPr>
          <p:nvPr/>
        </p:nvPicPr>
        <p:blipFill>
          <a:blip r:embed="rId1"/>
          <a:stretch>
            <a:fillRect/>
          </a:stretch>
        </p:blipFill>
        <p:spPr>
          <a:xfrm>
            <a:off x="6902450" y="3034665"/>
            <a:ext cx="4762500" cy="2582545"/>
          </a:xfrm>
          <a:prstGeom prst="rect">
            <a:avLst/>
          </a:prstGeom>
          <a:noFill/>
          <a:ln w="9525">
            <a:noFill/>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列表组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solidFill>
                  <a:schemeClr val="tx2"/>
                </a:solidFill>
                <a:ea typeface="黑体" panose="02010609060101010101" charset="-122"/>
                <a:sym typeface="+mn-lt"/>
              </a:rPr>
              <a:t>按钮也可以当作列表组的项。但是列表组中的按钮不应该使用标准的按钮类：</a:t>
            </a:r>
            <a:r>
              <a:rPr lang="en-US" altLang="zh-CN">
                <a:solidFill>
                  <a:srgbClr val="0070C0"/>
                </a:solidFill>
                <a:ea typeface="黑体" panose="02010609060101010101" charset="-122"/>
                <a:sym typeface="+mn-lt"/>
              </a:rPr>
              <a:t>btn</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&lt;div class="list-group"&gt;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a:t>
            </a:r>
            <a:r>
              <a:rPr lang="en-US" altLang="zh-CN" sz="1800">
                <a:solidFill>
                  <a:srgbClr val="FF0000"/>
                </a:solidFill>
                <a:ea typeface="黑体" panose="02010609060101010101" charset="-122"/>
                <a:sym typeface="+mn-lt"/>
              </a:rPr>
              <a:t>button</a:t>
            </a:r>
            <a:r>
              <a:rPr lang="en-US" altLang="zh-CN" sz="1800">
                <a:solidFill>
                  <a:srgbClr val="0070C0"/>
                </a:solidFill>
                <a:ea typeface="黑体" panose="02010609060101010101" charset="-122"/>
                <a:sym typeface="+mn-lt"/>
              </a:rPr>
              <a:t> class="list-group-item"&gt;item1&lt;/button&gt;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&lt;button class="list-group-item"&gt;item2&lt;/button&gt;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&lt;button class="list-group-item"&gt;item3&lt;/button&gt;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&lt;button class="list-group-item"&gt;item4&lt;/button&gt;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        &lt;button class="list-group-item"&gt;item5&lt;/button&gt;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a:solidFill>
                  <a:srgbClr val="0070C0"/>
                </a:solidFill>
                <a:ea typeface="黑体" panose="02010609060101010101" charset="-122"/>
                <a:sym typeface="+mn-lt"/>
              </a:rPr>
              <a:t>&lt;/div&gt;</a:t>
            </a:r>
            <a:endParaRPr lang="zh-CN" altLang="en-US" sz="1800" dirty="0">
              <a:solidFill>
                <a:srgbClr val="0070C0"/>
              </a:solidFill>
              <a:ea typeface="黑体" panose="02010609060101010101" charset="-122"/>
              <a:sym typeface="+mn-lt"/>
            </a:endParaRPr>
          </a:p>
          <a:p>
            <a:pPr marL="342900" lvl="0" indent="-342900" eaLnBrk="1" hangingPunct="1">
              <a:lnSpc>
                <a:spcPct val="150000"/>
              </a:lnSpc>
              <a:spcBef>
                <a:spcPct val="0"/>
              </a:spcBef>
            </a:pPr>
            <a:endParaRPr lang="zh-CN" altLang="en-US" sz="1800" dirty="0">
              <a:solidFill>
                <a:srgbClr val="0070C0"/>
              </a:solidFill>
              <a:ea typeface="黑体" panose="02010609060101010101" charset="-122"/>
              <a:sym typeface="+mn-lt"/>
            </a:endParaRPr>
          </a:p>
          <a:p>
            <a:pPr marL="1085850" lvl="1" indent="-342900" eaLnBrk="1" hangingPunct="1">
              <a:lnSpc>
                <a:spcPct val="150000"/>
              </a:lnSpc>
              <a:spcBef>
                <a:spcPct val="0"/>
              </a:spcBef>
            </a:pPr>
            <a:endParaRPr lang="en-US" altLang="zh-CN" dirty="0" smtClean="0">
              <a:solidFill>
                <a:schemeClr val="tx1">
                  <a:lumMod val="95000"/>
                  <a:lumOff val="5000"/>
                </a:schemeClr>
              </a:solidFill>
            </a:endParaRPr>
          </a:p>
        </p:txBody>
      </p:sp>
      <p:pic>
        <p:nvPicPr>
          <p:cNvPr id="78854" name="图片 4"/>
          <p:cNvPicPr>
            <a:picLocks noChangeAspect="1"/>
          </p:cNvPicPr>
          <p:nvPr/>
        </p:nvPicPr>
        <p:blipFill>
          <a:blip r:embed="rId1"/>
          <a:stretch>
            <a:fillRect/>
          </a:stretch>
        </p:blipFill>
        <p:spPr>
          <a:xfrm>
            <a:off x="7005955" y="1955800"/>
            <a:ext cx="5097145" cy="2780665"/>
          </a:xfrm>
          <a:prstGeom prst="rect">
            <a:avLst/>
          </a:prstGeom>
          <a:noFill/>
          <a:ln w="9525">
            <a:noFill/>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列表组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lang="zh-CN" altLang="en-US" sz="1600" dirty="0">
                <a:ea typeface="黑体" panose="02010609060101010101" charset="-122"/>
                <a:sym typeface="+mn-lt"/>
              </a:rPr>
              <a:t>列表组的情境类有四种：</a:t>
            </a:r>
            <a:endParaRPr lang="en-US" altLang="zh-CN" sz="1600" dirty="0">
              <a:ea typeface="黑体" panose="02010609060101010101" charset="-122"/>
              <a:sym typeface="+mn-lt"/>
            </a:endParaRPr>
          </a:p>
          <a:p>
            <a:pPr marL="1085850" lvl="1" indent="-342900" eaLnBrk="1" hangingPunct="1">
              <a:lnSpc>
                <a:spcPct val="150000"/>
              </a:lnSpc>
              <a:spcBef>
                <a:spcPct val="0"/>
              </a:spcBef>
            </a:pPr>
            <a:r>
              <a:rPr lang="en-US" altLang="zh-CN" sz="1600" dirty="0">
                <a:solidFill>
                  <a:srgbClr val="0070C0"/>
                </a:solidFill>
                <a:ea typeface="黑体" panose="02010609060101010101" charset="-122"/>
                <a:sym typeface="+mn-lt"/>
              </a:rPr>
              <a:t>.list-group-item-success</a:t>
            </a:r>
            <a:endParaRPr lang="en-US" altLang="zh-CN" sz="1600" dirty="0">
              <a:solidFill>
                <a:srgbClr val="0070C0"/>
              </a:solidFill>
              <a:ea typeface="黑体" panose="02010609060101010101" charset="-122"/>
              <a:sym typeface="+mn-lt"/>
            </a:endParaRPr>
          </a:p>
          <a:p>
            <a:pPr marL="1085850" lvl="1" indent="-342900" eaLnBrk="1" hangingPunct="1">
              <a:lnSpc>
                <a:spcPct val="150000"/>
              </a:lnSpc>
              <a:spcBef>
                <a:spcPct val="0"/>
              </a:spcBef>
            </a:pPr>
            <a:r>
              <a:rPr lang="en-US" altLang="zh-CN" sz="1600" dirty="0">
                <a:solidFill>
                  <a:srgbClr val="0070C0"/>
                </a:solidFill>
                <a:ea typeface="黑体" panose="02010609060101010101" charset="-122"/>
                <a:sym typeface="+mn-lt"/>
              </a:rPr>
              <a:t>.list-group-item-info</a:t>
            </a:r>
            <a:endParaRPr lang="en-US" altLang="zh-CN" sz="1600" dirty="0">
              <a:solidFill>
                <a:srgbClr val="0070C0"/>
              </a:solidFill>
              <a:ea typeface="黑体" panose="02010609060101010101" charset="-122"/>
              <a:sym typeface="+mn-lt"/>
            </a:endParaRPr>
          </a:p>
          <a:p>
            <a:pPr marL="1085850" lvl="1" indent="-342900" eaLnBrk="1" hangingPunct="1">
              <a:lnSpc>
                <a:spcPct val="150000"/>
              </a:lnSpc>
              <a:spcBef>
                <a:spcPct val="0"/>
              </a:spcBef>
            </a:pPr>
            <a:r>
              <a:rPr lang="en-US" altLang="zh-CN" sz="1600" dirty="0">
                <a:solidFill>
                  <a:srgbClr val="0070C0"/>
                </a:solidFill>
                <a:ea typeface="黑体" panose="02010609060101010101" charset="-122"/>
                <a:sym typeface="+mn-lt"/>
              </a:rPr>
              <a:t>.list-group-item-warning</a:t>
            </a:r>
            <a:endParaRPr lang="en-US" altLang="zh-CN" sz="1600" dirty="0">
              <a:solidFill>
                <a:srgbClr val="0070C0"/>
              </a:solidFill>
              <a:ea typeface="黑体" panose="02010609060101010101" charset="-122"/>
              <a:sym typeface="+mn-lt"/>
            </a:endParaRPr>
          </a:p>
          <a:p>
            <a:pPr marL="1085850" lvl="1" indent="-342900" eaLnBrk="1" hangingPunct="1">
              <a:lnSpc>
                <a:spcPct val="150000"/>
              </a:lnSpc>
              <a:spcBef>
                <a:spcPct val="0"/>
              </a:spcBef>
            </a:pPr>
            <a:r>
              <a:rPr lang="en-US" altLang="zh-CN" sz="1600" dirty="0">
                <a:solidFill>
                  <a:srgbClr val="0070C0"/>
                </a:solidFill>
                <a:ea typeface="黑体" panose="02010609060101010101" charset="-122"/>
                <a:sym typeface="+mn-lt"/>
              </a:rPr>
              <a:t>.list-group-item-danger</a:t>
            </a:r>
            <a:endParaRPr lang="en-US" altLang="zh-CN" sz="16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&lt;div class="list-group"&gt;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&lt;a href="#" class="list-group-item list-group-item-success"&gt;item1&lt;/a&gt;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&lt;a href="#" class="list-group-item list-group-item-info"&gt;item2&lt;/a&gt;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&lt;a href="#" class="list-group-item list-group-item-warning"&gt;item3&lt;/a&gt;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        &lt;a href="#" class="list-group-item list-group-item-danger"&gt;item4&lt;/a&gt;</a:t>
            </a:r>
            <a:endParaRPr lang="en-US" altLang="zh-CN" sz="18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sz="1800" dirty="0">
                <a:solidFill>
                  <a:srgbClr val="0070C0"/>
                </a:solidFill>
                <a:ea typeface="黑体" panose="02010609060101010101" charset="-122"/>
                <a:sym typeface="+mn-lt"/>
              </a:rPr>
              <a:t>&lt;/div&gt;</a:t>
            </a:r>
            <a:endParaRPr lang="zh-CN" altLang="en-US" sz="1800" dirty="0">
              <a:solidFill>
                <a:srgbClr val="0070C0"/>
              </a:solidFill>
              <a:ea typeface="黑体" panose="02010609060101010101" charset="-122"/>
              <a:sym typeface="+mn-lt"/>
            </a:endParaRPr>
          </a:p>
          <a:p>
            <a:pPr marL="1085850" lvl="1" indent="-342900" eaLnBrk="1" hangingPunct="1">
              <a:lnSpc>
                <a:spcPct val="150000"/>
              </a:lnSpc>
              <a:spcBef>
                <a:spcPct val="0"/>
              </a:spcBef>
            </a:pPr>
            <a:endParaRPr lang="en-US" altLang="zh-CN" dirty="0" smtClean="0">
              <a:solidFill>
                <a:schemeClr val="tx1">
                  <a:lumMod val="95000"/>
                  <a:lumOff val="5000"/>
                </a:schemeClr>
              </a:solidFill>
            </a:endParaRPr>
          </a:p>
        </p:txBody>
      </p:sp>
      <p:pic>
        <p:nvPicPr>
          <p:cNvPr id="79878" name="图片 6"/>
          <p:cNvPicPr>
            <a:picLocks noChangeAspect="1"/>
          </p:cNvPicPr>
          <p:nvPr/>
        </p:nvPicPr>
        <p:blipFill>
          <a:blip r:embed="rId1"/>
          <a:stretch>
            <a:fillRect/>
          </a:stretch>
        </p:blipFill>
        <p:spPr>
          <a:xfrm>
            <a:off x="5981065" y="1235075"/>
            <a:ext cx="4097020" cy="2392680"/>
          </a:xfrm>
          <a:prstGeom prst="rect">
            <a:avLst/>
          </a:prstGeom>
          <a:noFill/>
          <a:ln w="9525">
            <a:noFill/>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列表组</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lang="zh-CN" altLang="en-US" dirty="0">
                <a:ea typeface="黑体" panose="02010609060101010101" charset="-122"/>
                <a:sym typeface="+mn-lt"/>
              </a:rPr>
              <a:t>我们可以将任意的</a:t>
            </a:r>
            <a:r>
              <a:rPr lang="en-US" altLang="zh-CN" dirty="0">
                <a:ea typeface="黑体" panose="02010609060101010101" charset="-122"/>
                <a:sym typeface="+mn-lt"/>
              </a:rPr>
              <a:t>html</a:t>
            </a:r>
            <a:r>
              <a:rPr lang="zh-CN" altLang="en-US" dirty="0">
                <a:ea typeface="黑体" panose="02010609060101010101" charset="-122"/>
                <a:sym typeface="+mn-lt"/>
              </a:rPr>
              <a:t>元素写到列表项中，实现复杂的列表项布局。</a:t>
            </a:r>
            <a:endParaRPr lang="en-US" altLang="zh-CN" dirty="0" smtClean="0">
              <a:solidFill>
                <a:schemeClr val="tx1">
                  <a:lumMod val="95000"/>
                  <a:lumOff val="5000"/>
                </a:schemeClr>
              </a:solidFill>
            </a:endParaRPr>
          </a:p>
        </p:txBody>
      </p:sp>
      <p:pic>
        <p:nvPicPr>
          <p:cNvPr id="81925" name="图片 3"/>
          <p:cNvPicPr>
            <a:picLocks noChangeAspect="1"/>
          </p:cNvPicPr>
          <p:nvPr/>
        </p:nvPicPr>
        <p:blipFill>
          <a:blip r:embed="rId1"/>
          <a:stretch>
            <a:fillRect/>
          </a:stretch>
        </p:blipFill>
        <p:spPr>
          <a:xfrm>
            <a:off x="960755" y="1764665"/>
            <a:ext cx="6721475" cy="4418330"/>
          </a:xfrm>
          <a:prstGeom prst="rect">
            <a:avLst/>
          </a:prstGeom>
          <a:noFill/>
          <a:ln w="9525">
            <a:noFill/>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面板</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面板不是常用的组件，其本质就是一个容器。用来包含某部分元素。</a:t>
            </a:r>
            <a:endParaRPr>
              <a:ea typeface="黑体" panose="02010609060101010101" charset="-122"/>
              <a:sym typeface="+mn-lt"/>
            </a:endParaRPr>
          </a:p>
          <a:p>
            <a:pPr marL="0" lvl="0" indent="0" eaLnBrk="1" hangingPunct="1">
              <a:lnSpc>
                <a:spcPct val="150000"/>
              </a:lnSpc>
              <a:spcBef>
                <a:spcPct val="0"/>
              </a:spcBef>
              <a:buNone/>
            </a:pPr>
            <a:r>
              <a:rPr>
                <a:ea typeface="黑体" panose="02010609060101010101" charset="-122"/>
                <a:sym typeface="+mn-lt"/>
              </a:rPr>
              <a:t>一个完整的面板除应该有如下结构，但是头尾都并不是必须的。</a:t>
            </a:r>
            <a:endParaRPr>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a:t>
            </a:r>
            <a:r>
              <a:rPr lang="en-US" altLang="zh-CN">
                <a:solidFill>
                  <a:srgbClr val="7030A0"/>
                </a:solidFill>
                <a:ea typeface="黑体" panose="02010609060101010101" charset="-122"/>
                <a:sym typeface="+mn-lt"/>
              </a:rPr>
              <a:t>panel panel-default</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panel-heading</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&lt;h3&gt;</a:t>
            </a:r>
            <a:r>
              <a:rPr>
                <a:solidFill>
                  <a:srgbClr val="0070C0"/>
                </a:solidFill>
                <a:ea typeface="黑体" panose="02010609060101010101" charset="-122"/>
                <a:sym typeface="+mn-lt"/>
              </a:rPr>
              <a:t>面板的标题</a:t>
            </a:r>
            <a:r>
              <a:rPr lang="en-US" altLang="zh-CN">
                <a:solidFill>
                  <a:srgbClr val="0070C0"/>
                </a:solidFill>
                <a:ea typeface="黑体" panose="02010609060101010101" charset="-122"/>
                <a:sym typeface="+mn-lt"/>
              </a:rPr>
              <a:t>&lt;/h3&gt;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panel-body</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面板的内容</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a:t>
            </a:r>
            <a:r>
              <a:rPr lang="en-US" altLang="zh-CN">
                <a:solidFill>
                  <a:srgbClr val="FF0000"/>
                </a:solidFill>
                <a:ea typeface="黑体" panose="02010609060101010101" charset="-122"/>
                <a:sym typeface="+mn-lt"/>
              </a:rPr>
              <a:t>panel-footer</a:t>
            </a:r>
            <a:r>
              <a:rPr lang="en-US" altLang="zh-CN">
                <a:solidFill>
                  <a:srgbClr val="0070C0"/>
                </a:solidFill>
                <a:ea typeface="黑体" panose="02010609060101010101" charset="-122"/>
                <a:sym typeface="+mn-lt"/>
              </a:rPr>
              <a:t>"&gt;</a:t>
            </a:r>
            <a:r>
              <a:rPr>
                <a:solidFill>
                  <a:srgbClr val="0070C0"/>
                </a:solidFill>
                <a:ea typeface="黑体" panose="02010609060101010101" charset="-122"/>
                <a:sym typeface="+mn-lt"/>
              </a:rPr>
              <a:t>面板的注脚</a:t>
            </a:r>
            <a:r>
              <a:rPr lang="en-US" altLang="zh-CN">
                <a:solidFill>
                  <a:srgbClr val="0070C0"/>
                </a:solidFill>
                <a:ea typeface="黑体" panose="02010609060101010101" charset="-122"/>
                <a:sym typeface="+mn-lt"/>
              </a:rPr>
              <a:t>&lt;/div&gt;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pPr>
            <a:endParaRPr lang="en-US" altLang="zh-CN" dirty="0" smtClean="0">
              <a:solidFill>
                <a:schemeClr val="tx1">
                  <a:lumMod val="95000"/>
                  <a:lumOff val="5000"/>
                </a:schemeClr>
              </a:solidFill>
            </a:endParaRPr>
          </a:p>
        </p:txBody>
      </p:sp>
      <p:pic>
        <p:nvPicPr>
          <p:cNvPr id="83974" name="图片 3"/>
          <p:cNvPicPr>
            <a:picLocks noChangeAspect="1"/>
          </p:cNvPicPr>
          <p:nvPr/>
        </p:nvPicPr>
        <p:blipFill>
          <a:blip r:embed="rId1"/>
          <a:stretch>
            <a:fillRect/>
          </a:stretch>
        </p:blipFill>
        <p:spPr>
          <a:xfrm>
            <a:off x="5814695" y="2338070"/>
            <a:ext cx="4902200" cy="2549525"/>
          </a:xfrm>
          <a:prstGeom prst="rect">
            <a:avLst/>
          </a:prstGeom>
          <a:noFill/>
          <a:ln w="9525">
            <a:noFill/>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面板</a:t>
            </a:r>
            <a:endParaRPr lang="zh-CN" altLang="en-US" dirty="0"/>
          </a:p>
        </p:txBody>
      </p:sp>
      <p:sp>
        <p:nvSpPr>
          <p:cNvPr id="5" name="内容占位符 4"/>
          <p:cNvSpPr>
            <a:spLocks noGrp="1"/>
          </p:cNvSpPr>
          <p:nvPr>
            <p:ph idx="1"/>
          </p:nvPr>
        </p:nvSpPr>
        <p:spPr>
          <a:xfrm>
            <a:off x="710565" y="1076959"/>
            <a:ext cx="10725785" cy="5002238"/>
          </a:xfrm>
        </p:spPr>
        <p:txBody>
          <a:bodyPr/>
          <a:lstStyle/>
          <a:p>
            <a:pPr marL="342900" lvl="0" indent="-342900" eaLnBrk="1" hangingPunct="1">
              <a:lnSpc>
                <a:spcPct val="150000"/>
              </a:lnSpc>
              <a:spcBef>
                <a:spcPct val="0"/>
              </a:spcBef>
            </a:pPr>
            <a:r>
              <a:rPr sz="1600">
                <a:ea typeface="黑体" panose="02010609060101010101" charset="-122"/>
                <a:sym typeface="+mn-lt"/>
              </a:rPr>
              <a:t>和其它组件一样，面板也可以加入情境效果。</a:t>
            </a:r>
            <a:endParaRPr lang="en-US" altLang="zh-CN" sz="1600" dirty="0">
              <a:ea typeface="黑体" panose="02010609060101010101" charset="-122"/>
              <a:sym typeface="+mn-lt"/>
            </a:endParaRPr>
          </a:p>
          <a:p>
            <a:pPr marL="1028700" lvl="1" indent="-285750" eaLnBrk="1" hangingPunct="1">
              <a:lnSpc>
                <a:spcPct val="150000"/>
              </a:lnSpc>
              <a:spcBef>
                <a:spcPct val="0"/>
              </a:spcBef>
            </a:pPr>
            <a:r>
              <a:rPr lang="en-US" altLang="zh-CN" sz="1600">
                <a:solidFill>
                  <a:srgbClr val="0070C0"/>
                </a:solidFill>
                <a:ea typeface="黑体" panose="02010609060101010101" charset="-122"/>
                <a:sym typeface="+mn-lt"/>
              </a:rPr>
              <a:t>.panel-primary</a:t>
            </a:r>
            <a:endParaRPr lang="en-US" altLang="zh-CN" sz="1600" dirty="0">
              <a:solidFill>
                <a:srgbClr val="0070C0"/>
              </a:solidFill>
              <a:ea typeface="黑体" panose="02010609060101010101" charset="-122"/>
              <a:sym typeface="+mn-lt"/>
            </a:endParaRPr>
          </a:p>
          <a:p>
            <a:pPr marL="1028700" lvl="1" indent="-285750" eaLnBrk="1" hangingPunct="1">
              <a:lnSpc>
                <a:spcPct val="150000"/>
              </a:lnSpc>
              <a:spcBef>
                <a:spcPct val="0"/>
              </a:spcBef>
            </a:pPr>
            <a:r>
              <a:rPr lang="en-US" altLang="zh-CN" sz="1600">
                <a:solidFill>
                  <a:srgbClr val="0070C0"/>
                </a:solidFill>
                <a:ea typeface="黑体" panose="02010609060101010101" charset="-122"/>
                <a:sym typeface="+mn-lt"/>
              </a:rPr>
              <a:t>.panel-success</a:t>
            </a:r>
            <a:endParaRPr lang="en-US" altLang="zh-CN" sz="1600" dirty="0">
              <a:solidFill>
                <a:srgbClr val="0070C0"/>
              </a:solidFill>
              <a:ea typeface="黑体" panose="02010609060101010101" charset="-122"/>
              <a:sym typeface="+mn-lt"/>
            </a:endParaRPr>
          </a:p>
          <a:p>
            <a:pPr marL="1028700" lvl="1" indent="-285750" eaLnBrk="1" hangingPunct="1">
              <a:lnSpc>
                <a:spcPct val="150000"/>
              </a:lnSpc>
              <a:spcBef>
                <a:spcPct val="0"/>
              </a:spcBef>
            </a:pPr>
            <a:r>
              <a:rPr lang="en-US" altLang="zh-CN" sz="1600">
                <a:solidFill>
                  <a:srgbClr val="0070C0"/>
                </a:solidFill>
                <a:ea typeface="黑体" panose="02010609060101010101" charset="-122"/>
                <a:sym typeface="+mn-lt"/>
              </a:rPr>
              <a:t>.panel-info</a:t>
            </a:r>
            <a:endParaRPr lang="en-US" altLang="zh-CN" sz="1600" dirty="0">
              <a:solidFill>
                <a:srgbClr val="0070C0"/>
              </a:solidFill>
              <a:ea typeface="黑体" panose="02010609060101010101" charset="-122"/>
              <a:sym typeface="+mn-lt"/>
            </a:endParaRPr>
          </a:p>
          <a:p>
            <a:pPr marL="1028700" lvl="1" indent="-285750" eaLnBrk="1" hangingPunct="1">
              <a:lnSpc>
                <a:spcPct val="150000"/>
              </a:lnSpc>
              <a:spcBef>
                <a:spcPct val="0"/>
              </a:spcBef>
            </a:pPr>
            <a:r>
              <a:rPr lang="en-US" altLang="zh-CN" sz="1600">
                <a:solidFill>
                  <a:srgbClr val="0070C0"/>
                </a:solidFill>
                <a:ea typeface="黑体" panose="02010609060101010101" charset="-122"/>
                <a:sym typeface="+mn-lt"/>
              </a:rPr>
              <a:t>.panel-warning</a:t>
            </a:r>
            <a:endParaRPr lang="en-US" altLang="zh-CN" sz="1600" dirty="0">
              <a:solidFill>
                <a:srgbClr val="0070C0"/>
              </a:solidFill>
              <a:ea typeface="黑体" panose="02010609060101010101" charset="-122"/>
              <a:sym typeface="+mn-lt"/>
            </a:endParaRPr>
          </a:p>
          <a:p>
            <a:pPr marL="1028700" lvl="1" indent="-285750" eaLnBrk="1" hangingPunct="1">
              <a:lnSpc>
                <a:spcPct val="150000"/>
              </a:lnSpc>
              <a:spcBef>
                <a:spcPct val="0"/>
              </a:spcBef>
            </a:pPr>
            <a:r>
              <a:rPr lang="en-US" altLang="zh-CN" sz="1600">
                <a:solidFill>
                  <a:srgbClr val="0070C0"/>
                </a:solidFill>
                <a:ea typeface="黑体" panose="02010609060101010101" charset="-122"/>
                <a:sym typeface="+mn-lt"/>
              </a:rPr>
              <a:t>.panel-danger</a:t>
            </a:r>
            <a:endParaRPr lang="en-US" altLang="zh-CN" sz="1600"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class="panel panel-default </a:t>
            </a:r>
            <a:r>
              <a:rPr lang="en-US" altLang="zh-CN">
                <a:solidFill>
                  <a:srgbClr val="FF0000"/>
                </a:solidFill>
                <a:ea typeface="黑体" panose="02010609060101010101" charset="-122"/>
                <a:sym typeface="+mn-lt"/>
              </a:rPr>
              <a:t>panel-primary</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class="panel-heading "&gt;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&lt;h3&gt;</a:t>
            </a:r>
            <a:r>
              <a:rPr>
                <a:solidFill>
                  <a:srgbClr val="0070C0"/>
                </a:solidFill>
                <a:ea typeface="黑体" panose="02010609060101010101" charset="-122"/>
                <a:sym typeface="+mn-lt"/>
              </a:rPr>
              <a:t>面板的标题</a:t>
            </a:r>
            <a:r>
              <a:rPr lang="en-US" altLang="zh-CN">
                <a:solidFill>
                  <a:srgbClr val="0070C0"/>
                </a:solidFill>
                <a:ea typeface="黑体" panose="02010609060101010101" charset="-122"/>
                <a:sym typeface="+mn-lt"/>
              </a:rPr>
              <a:t>&lt;/h3&gt;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class="panel-body"&gt;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a:solidFill>
                  <a:srgbClr val="0070C0"/>
                </a:solidFill>
                <a:ea typeface="黑体" panose="02010609060101010101" charset="-122"/>
                <a:sym typeface="+mn-lt"/>
              </a:rPr>
              <a:t>面板的内容</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a:solidFill>
                  <a:srgbClr val="0070C0"/>
                </a:solidFill>
                <a:ea typeface="黑体" panose="02010609060101010101" charset="-122"/>
                <a:sym typeface="+mn-lt"/>
              </a:rPr>
              <a:t>        </a:t>
            </a:r>
            <a:r>
              <a:rPr lang="en-US" altLang="zh-CN">
                <a:solidFill>
                  <a:srgbClr val="0070C0"/>
                </a:solidFill>
                <a:ea typeface="黑体" panose="02010609060101010101" charset="-122"/>
                <a:sym typeface="+mn-lt"/>
              </a:rPr>
              <a:t>&lt;/div&gt;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class="panel-footer"&gt;</a:t>
            </a:r>
            <a:r>
              <a:rPr>
                <a:solidFill>
                  <a:srgbClr val="0070C0"/>
                </a:solidFill>
                <a:ea typeface="黑体" panose="02010609060101010101" charset="-122"/>
                <a:sym typeface="+mn-lt"/>
              </a:rPr>
              <a:t>面板的注脚</a:t>
            </a:r>
            <a:r>
              <a:rPr lang="en-US" altLang="zh-CN">
                <a:solidFill>
                  <a:srgbClr val="0070C0"/>
                </a:solidFill>
                <a:ea typeface="黑体" panose="02010609060101010101" charset="-122"/>
                <a:sym typeface="+mn-lt"/>
              </a:rPr>
              <a:t>&lt;/div&gt;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None/>
            </a:pPr>
            <a:endParaRPr lang="en-US" altLang="zh-CN" dirty="0" smtClean="0">
              <a:solidFill>
                <a:schemeClr val="tx1">
                  <a:lumMod val="95000"/>
                  <a:lumOff val="5000"/>
                </a:schemeClr>
              </a:solidFill>
            </a:endParaRPr>
          </a:p>
        </p:txBody>
      </p:sp>
      <p:pic>
        <p:nvPicPr>
          <p:cNvPr id="84998" name="图片 6"/>
          <p:cNvPicPr>
            <a:picLocks noChangeAspect="1"/>
          </p:cNvPicPr>
          <p:nvPr/>
        </p:nvPicPr>
        <p:blipFill>
          <a:blip r:embed="rId1"/>
          <a:stretch>
            <a:fillRect/>
          </a:stretch>
        </p:blipFill>
        <p:spPr>
          <a:xfrm>
            <a:off x="6451600" y="2066925"/>
            <a:ext cx="4406900" cy="2363470"/>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初始化样式</a:t>
            </a:r>
            <a:endParaRPr lang="zh-CN" altLang="en-US" dirty="0"/>
          </a:p>
        </p:txBody>
      </p:sp>
      <p:sp>
        <p:nvSpPr>
          <p:cNvPr id="5" name="内容占位符 4"/>
          <p:cNvSpPr>
            <a:spLocks noGrp="1"/>
          </p:cNvSpPr>
          <p:nvPr>
            <p:ph idx="1"/>
          </p:nvPr>
        </p:nvSpPr>
        <p:spPr>
          <a:xfrm>
            <a:off x="710565" y="1235074"/>
            <a:ext cx="10725785" cy="4930229"/>
          </a:xfrm>
        </p:spPr>
        <p:txBody>
          <a:bodyPr/>
          <a:lstStyle/>
          <a:p>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中使用了</a:t>
            </a:r>
            <a:r>
              <a:rPr lang="en-US" altLang="zh-CN">
                <a:latin typeface="黑体" panose="02010609060101010101" charset="-122"/>
                <a:ea typeface="黑体" panose="02010609060101010101" charset="-122"/>
                <a:sym typeface="+mn-lt"/>
              </a:rPr>
              <a:t>normalize.css</a:t>
            </a:r>
            <a:r>
              <a:rPr>
                <a:latin typeface="黑体" panose="02010609060101010101" charset="-122"/>
                <a:ea typeface="黑体" panose="02010609060101010101" charset="-122"/>
                <a:sym typeface="+mn-lt"/>
              </a:rPr>
              <a:t>进行样式的初始化。但并非全部使用，而是根据情况进行了适当的调整，使其更加符合</a:t>
            </a:r>
            <a:r>
              <a:rPr lang="en-US" altLang="zh-CN">
                <a:latin typeface="黑体" panose="02010609060101010101" charset="-122"/>
                <a:ea typeface="黑体" panose="02010609060101010101" charset="-122"/>
                <a:sym typeface="+mn-lt"/>
              </a:rPr>
              <a:t>Bootstrap</a:t>
            </a:r>
            <a:r>
              <a:rPr>
                <a:latin typeface="黑体" panose="02010609060101010101" charset="-122"/>
                <a:ea typeface="黑体" panose="02010609060101010101" charset="-122"/>
                <a:sym typeface="+mn-lt"/>
              </a:rPr>
              <a:t>的设计思想。</a:t>
            </a:r>
            <a:endParaRPr lang="en-US" altLang="zh-CN" dirty="0" smtClean="0">
              <a:solidFill>
                <a:schemeClr val="tx1">
                  <a:lumMod val="95000"/>
                  <a:lumOff val="5000"/>
                </a:schemeClr>
              </a:solidFill>
            </a:endParaRPr>
          </a:p>
          <a:p>
            <a:pPr eaLnBrk="1" hangingPunct="1">
              <a:lnSpc>
                <a:spcPct val="150000"/>
              </a:lnSpc>
            </a:pPr>
            <a:br>
              <a:rPr lang="zh-CN" altLang="en-US" dirty="0" smtClean="0"/>
            </a:br>
            <a:r>
              <a:rPr sz="1600">
                <a:latin typeface="黑体" panose="02010609060101010101" charset="-122"/>
                <a:ea typeface="黑体" panose="02010609060101010101" charset="-122"/>
                <a:sym typeface="+mn-lt"/>
              </a:rPr>
              <a:t>初始化样式举例：</a:t>
            </a:r>
            <a:endParaRPr lang="zh-CN" altLang="en-US" sz="1600" dirty="0">
              <a:latin typeface="黑体" panose="02010609060101010101" charset="-122"/>
              <a:ea typeface="黑体" panose="02010609060101010101" charset="-122"/>
              <a:sym typeface="+mn-lt"/>
            </a:endParaRPr>
          </a:p>
          <a:p>
            <a:pPr lvl="1" eaLnBrk="1" hangingPunct="1">
              <a:lnSpc>
                <a:spcPct val="150000"/>
              </a:lnSpc>
            </a:pPr>
            <a:r>
              <a:rPr lang="en-US" altLang="zh-CN" sz="1600" b="1">
                <a:latin typeface="黑体" panose="02010609060101010101" charset="-122"/>
                <a:ea typeface="黑体" panose="02010609060101010101" charset="-122"/>
                <a:sym typeface="+mn-lt"/>
              </a:rPr>
              <a:t>1.</a:t>
            </a:r>
            <a:r>
              <a:rPr sz="1600" b="1">
                <a:latin typeface="黑体" panose="02010609060101010101" charset="-122"/>
                <a:ea typeface="黑体" panose="02010609060101010101" charset="-122"/>
                <a:sym typeface="+mn-lt"/>
              </a:rPr>
              <a:t>为</a:t>
            </a:r>
            <a:r>
              <a:rPr lang="en-US" altLang="zh-CN" sz="1600" b="1">
                <a:latin typeface="黑体" panose="02010609060101010101" charset="-122"/>
                <a:ea typeface="黑体" panose="02010609060101010101" charset="-122"/>
                <a:sym typeface="+mn-lt"/>
              </a:rPr>
              <a:t>body</a:t>
            </a:r>
            <a:r>
              <a:rPr sz="1600" b="1">
                <a:latin typeface="黑体" panose="02010609060101010101" charset="-122"/>
                <a:ea typeface="黑体" panose="02010609060101010101" charset="-122"/>
                <a:sym typeface="+mn-lt"/>
              </a:rPr>
              <a:t>设置了颜色</a:t>
            </a:r>
            <a:endParaRPr lang="zh-CN" altLang="en-US" sz="1600" b="1" dirty="0">
              <a:latin typeface="黑体" panose="02010609060101010101" charset="-122"/>
              <a:ea typeface="黑体" panose="02010609060101010101" charset="-122"/>
              <a:sym typeface="+mn-lt"/>
            </a:endParaRPr>
          </a:p>
          <a:p>
            <a:pPr lvl="1" eaLnBrk="1" hangingPunct="1">
              <a:lnSpc>
                <a:spcPct val="150000"/>
              </a:lnSpc>
            </a:pPr>
            <a:r>
              <a:rPr lang="en-US" altLang="zh-CN" sz="1600" b="1">
                <a:latin typeface="黑体" panose="02010609060101010101" charset="-122"/>
                <a:ea typeface="黑体" panose="02010609060101010101" charset="-122"/>
                <a:sym typeface="+mn-lt"/>
              </a:rPr>
              <a:t>2.</a:t>
            </a:r>
            <a:r>
              <a:rPr sz="1600" b="1">
                <a:latin typeface="黑体" panose="02010609060101010101" charset="-122"/>
                <a:ea typeface="黑体" panose="02010609060101010101" charset="-122"/>
                <a:sym typeface="+mn-lt"/>
              </a:rPr>
              <a:t>所有的</a:t>
            </a:r>
            <a:r>
              <a:rPr lang="en-US" altLang="zh-CN" sz="1600" b="1">
                <a:latin typeface="黑体" panose="02010609060101010101" charset="-122"/>
                <a:ea typeface="黑体" panose="02010609060101010101" charset="-122"/>
                <a:sym typeface="+mn-lt"/>
              </a:rPr>
              <a:t>a</a:t>
            </a:r>
            <a:r>
              <a:rPr sz="1600" b="1">
                <a:latin typeface="黑体" panose="02010609060101010101" charset="-122"/>
                <a:ea typeface="黑体" panose="02010609060101010101" charset="-122"/>
                <a:sym typeface="+mn-lt"/>
              </a:rPr>
              <a:t>元素只有在</a:t>
            </a:r>
            <a:r>
              <a:rPr lang="en-US" altLang="zh-CN" sz="1600" b="1">
                <a:latin typeface="黑体" panose="02010609060101010101" charset="-122"/>
                <a:ea typeface="黑体" panose="02010609060101010101" charset="-122"/>
                <a:sym typeface="+mn-lt"/>
              </a:rPr>
              <a:t>hover</a:t>
            </a:r>
            <a:r>
              <a:rPr sz="1600" b="1">
                <a:latin typeface="黑体" panose="02010609060101010101" charset="-122"/>
                <a:ea typeface="黑体" panose="02010609060101010101" charset="-122"/>
                <a:sym typeface="+mn-lt"/>
              </a:rPr>
              <a:t>状态下才有下划线。</a:t>
            </a:r>
            <a:endParaRPr lang="zh-CN" altLang="en-US" sz="1600" b="1" dirty="0">
              <a:latin typeface="黑体" panose="02010609060101010101" charset="-122"/>
              <a:ea typeface="黑体" panose="02010609060101010101" charset="-122"/>
              <a:sym typeface="+mn-lt"/>
            </a:endParaRPr>
          </a:p>
          <a:p>
            <a:pPr lvl="1" eaLnBrk="1" hangingPunct="1">
              <a:lnSpc>
                <a:spcPct val="150000"/>
              </a:lnSpc>
            </a:pPr>
            <a:r>
              <a:rPr lang="en-US" altLang="zh-CN" sz="1600" b="1">
                <a:latin typeface="黑体" panose="02010609060101010101" charset="-122"/>
                <a:ea typeface="黑体" panose="02010609060101010101" charset="-122"/>
                <a:sym typeface="+mn-lt"/>
              </a:rPr>
              <a:t>…</a:t>
            </a:r>
            <a:br>
              <a:rPr lang="zh-CN" altLang="en-US" dirty="0" smtClean="0"/>
            </a:br>
            <a:endParaRPr lang="zh-CN" altLang="en-US" dirty="0" smtClean="0"/>
          </a:p>
          <a:p>
            <a:pPr eaLnBrk="1" hangingPunct="1">
              <a:lnSpc>
                <a:spcPct val="150000"/>
              </a:lnSpc>
            </a:pP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提供了两种容器</a:t>
            </a:r>
            <a:r>
              <a:rPr lang="en-US" altLang="zh-CN" sz="1600">
                <a:latin typeface="黑体" panose="02010609060101010101" charset="-122"/>
                <a:ea typeface="黑体" panose="02010609060101010101" charset="-122"/>
                <a:sym typeface="+mn-lt"/>
              </a:rPr>
              <a:t>class</a:t>
            </a:r>
            <a:r>
              <a:rPr sz="1600">
                <a:latin typeface="黑体" panose="02010609060101010101" charset="-122"/>
                <a:ea typeface="黑体" panose="02010609060101010101" charset="-122"/>
                <a:sym typeface="+mn-lt"/>
              </a:rPr>
              <a:t>：</a:t>
            </a:r>
            <a:endParaRPr lang="zh-CN" altLang="en-US" sz="1600" dirty="0">
              <a:latin typeface="黑体" panose="02010609060101010101" charset="-122"/>
              <a:ea typeface="黑体" panose="02010609060101010101" charset="-122"/>
              <a:sym typeface="+mn-lt"/>
            </a:endParaRPr>
          </a:p>
          <a:p>
            <a:pPr lvl="1" eaLnBrk="1" hangingPunct="1">
              <a:lnSpc>
                <a:spcPct val="150000"/>
              </a:lnSpc>
            </a:pPr>
            <a:r>
              <a:rPr lang="en-US" altLang="zh-CN" sz="1600" b="1">
                <a:latin typeface="黑体" panose="02010609060101010101" charset="-122"/>
                <a:ea typeface="黑体" panose="02010609060101010101" charset="-122"/>
                <a:sym typeface="+mn-lt"/>
              </a:rPr>
              <a:t>.container</a:t>
            </a:r>
            <a:endParaRPr lang="en-US" altLang="zh-CN" sz="1600" b="1" dirty="0">
              <a:latin typeface="黑体" panose="02010609060101010101" charset="-122"/>
              <a:ea typeface="黑体" panose="02010609060101010101" charset="-122"/>
              <a:sym typeface="+mn-lt"/>
            </a:endParaRPr>
          </a:p>
          <a:p>
            <a:pPr lvl="2" eaLnBrk="1" hangingPunct="1">
              <a:lnSpc>
                <a:spcPct val="150000"/>
              </a:lnSpc>
            </a:pPr>
            <a:r>
              <a:rPr sz="1600" b="1">
                <a:latin typeface="黑体" panose="02010609060101010101" charset="-122"/>
                <a:ea typeface="黑体" panose="02010609060101010101" charset="-122"/>
                <a:sym typeface="+mn-lt"/>
              </a:rPr>
              <a:t>根据屏幕尺寸响应式地提供宽度固定的容器，两边有一定距离。</a:t>
            </a:r>
            <a:endParaRPr lang="zh-CN" altLang="en-US" sz="1600" b="1" dirty="0">
              <a:latin typeface="黑体" panose="02010609060101010101" charset="-122"/>
              <a:ea typeface="黑体" panose="02010609060101010101" charset="-122"/>
              <a:sym typeface="+mn-lt"/>
            </a:endParaRPr>
          </a:p>
          <a:p>
            <a:pPr lvl="1" eaLnBrk="1" hangingPunct="1">
              <a:lnSpc>
                <a:spcPct val="150000"/>
              </a:lnSpc>
            </a:pPr>
            <a:r>
              <a:rPr lang="en-US" altLang="zh-CN" sz="1600" b="1">
                <a:latin typeface="黑体" panose="02010609060101010101" charset="-122"/>
                <a:ea typeface="黑体" panose="02010609060101010101" charset="-122"/>
                <a:sym typeface="+mn-lt"/>
              </a:rPr>
              <a:t>.container-fluid	</a:t>
            </a:r>
            <a:endParaRPr lang="en-US" altLang="zh-CN" sz="1600" b="1" dirty="0">
              <a:latin typeface="黑体" panose="02010609060101010101" charset="-122"/>
              <a:ea typeface="黑体" panose="02010609060101010101" charset="-122"/>
              <a:sym typeface="+mn-lt"/>
            </a:endParaRPr>
          </a:p>
          <a:p>
            <a:pPr lvl="2" eaLnBrk="1" hangingPunct="1">
              <a:lnSpc>
                <a:spcPct val="150000"/>
              </a:lnSpc>
            </a:pPr>
            <a:r>
              <a:rPr sz="1600" b="1">
                <a:latin typeface="黑体" panose="02010609060101010101" charset="-122"/>
                <a:ea typeface="黑体" panose="02010609060101010101" charset="-122"/>
                <a:sym typeface="+mn-lt"/>
              </a:rPr>
              <a:t>提供</a:t>
            </a:r>
            <a:r>
              <a:rPr lang="en-US" altLang="zh-CN" sz="1600" b="1">
                <a:latin typeface="黑体" panose="02010609060101010101" charset="-122"/>
                <a:ea typeface="黑体" panose="02010609060101010101" charset="-122"/>
                <a:sym typeface="+mn-lt"/>
              </a:rPr>
              <a:t>100%</a:t>
            </a:r>
            <a:r>
              <a:rPr sz="1600" b="1">
                <a:latin typeface="黑体" panose="02010609060101010101" charset="-122"/>
                <a:ea typeface="黑体" panose="02010609060101010101" charset="-122"/>
                <a:sym typeface="+mn-lt"/>
              </a:rPr>
              <a:t>宽度的容器。</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面板</a:t>
            </a:r>
            <a:endParaRPr lang="zh-CN" altLang="en-US" dirty="0"/>
          </a:p>
        </p:txBody>
      </p:sp>
      <p:sp>
        <p:nvSpPr>
          <p:cNvPr id="5" name="内容占位符 4"/>
          <p:cNvSpPr>
            <a:spLocks noGrp="1"/>
          </p:cNvSpPr>
          <p:nvPr>
            <p:ph idx="1"/>
          </p:nvPr>
        </p:nvSpPr>
        <p:spPr>
          <a:xfrm>
            <a:off x="710565" y="1076959"/>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面板的内容可以是任何元素。直接写在替代</a:t>
            </a:r>
            <a:r>
              <a:rPr lang="en-US" altLang="zh-CN">
                <a:ea typeface="黑体" panose="02010609060101010101" charset="-122"/>
                <a:sym typeface="+mn-lt"/>
              </a:rPr>
              <a:t>body</a:t>
            </a:r>
            <a:r>
              <a:rPr>
                <a:ea typeface="黑体" panose="02010609060101010101" charset="-122"/>
                <a:sym typeface="+mn-lt"/>
              </a:rPr>
              <a:t>的位置或跟在</a:t>
            </a:r>
            <a:r>
              <a:rPr lang="en-US" altLang="zh-CN">
                <a:ea typeface="黑体" panose="02010609060101010101" charset="-122"/>
                <a:sym typeface="+mn-lt"/>
              </a:rPr>
              <a:t>body</a:t>
            </a:r>
            <a:r>
              <a:rPr>
                <a:ea typeface="黑体" panose="02010609060101010101" charset="-122"/>
                <a:sym typeface="+mn-lt"/>
              </a:rPr>
              <a:t>后面。</a:t>
            </a:r>
            <a:endParaRPr lang="zh-CN" altLang="en-US"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class="panel panel-default panel-primary"&gt;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class="panel-heading "&gt;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&lt;h3&gt;</a:t>
            </a:r>
            <a:r>
              <a:rPr>
                <a:solidFill>
                  <a:srgbClr val="0070C0"/>
                </a:solidFill>
                <a:ea typeface="黑体" panose="02010609060101010101" charset="-122"/>
                <a:sym typeface="+mn-lt"/>
              </a:rPr>
              <a:t>面板的标题</a:t>
            </a:r>
            <a:r>
              <a:rPr lang="en-US" altLang="zh-CN">
                <a:solidFill>
                  <a:srgbClr val="0070C0"/>
                </a:solidFill>
                <a:ea typeface="黑体" panose="02010609060101010101" charset="-122"/>
                <a:sym typeface="+mn-lt"/>
              </a:rPr>
              <a:t>&lt;/h3&gt;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a:t>
            </a:r>
            <a:r>
              <a:rPr lang="en-US" altLang="zh-CN">
                <a:solidFill>
                  <a:srgbClr val="FF0000"/>
                </a:solidFill>
                <a:ea typeface="黑体" panose="02010609060101010101" charset="-122"/>
                <a:sym typeface="+mn-lt"/>
              </a:rPr>
              <a:t>&lt;table class="table"&gt;</a:t>
            </a:r>
            <a:endParaRPr lang="en-US" altLang="zh-CN" dirty="0">
              <a:solidFill>
                <a:srgbClr val="FF0000"/>
              </a:solidFill>
              <a:ea typeface="黑体" panose="02010609060101010101" charset="-122"/>
              <a:sym typeface="+mn-lt"/>
            </a:endParaRPr>
          </a:p>
          <a:p>
            <a:pPr marL="0" lvl="0" indent="0" eaLnBrk="1" hangingPunct="1">
              <a:lnSpc>
                <a:spcPct val="150000"/>
              </a:lnSpc>
              <a:spcBef>
                <a:spcPct val="0"/>
              </a:spcBef>
              <a:buNone/>
            </a:pPr>
            <a:r>
              <a:rPr lang="en-US" altLang="zh-CN">
                <a:solidFill>
                  <a:srgbClr val="FF0000"/>
                </a:solidFill>
                <a:ea typeface="黑体" panose="02010609060101010101" charset="-122"/>
                <a:sym typeface="+mn-lt"/>
              </a:rPr>
              <a:t>	</a:t>
            </a:r>
            <a:r>
              <a:rPr lang="en-US" altLang="zh-CN">
                <a:solidFill>
                  <a:srgbClr val="FF0000"/>
                </a:solidFill>
                <a:latin typeface="Arial" panose="020B0604020202020204" pitchFamily="34" charset="0"/>
                <a:ea typeface="黑体" panose="02010609060101010101" charset="-122"/>
                <a:sym typeface="+mn-lt"/>
              </a:rPr>
              <a:t>…</a:t>
            </a:r>
            <a:endParaRPr lang="en-US" altLang="zh-CN" dirty="0">
              <a:solidFill>
                <a:srgbClr val="FF0000"/>
              </a:solidFill>
              <a:ea typeface="黑体" panose="02010609060101010101" charset="-122"/>
              <a:sym typeface="+mn-lt"/>
            </a:endParaRPr>
          </a:p>
          <a:p>
            <a:pPr marL="0" lvl="0" indent="0" eaLnBrk="1" hangingPunct="1">
              <a:lnSpc>
                <a:spcPct val="150000"/>
              </a:lnSpc>
              <a:spcBef>
                <a:spcPct val="0"/>
              </a:spcBef>
              <a:buNone/>
            </a:pPr>
            <a:r>
              <a:rPr lang="en-US" altLang="zh-CN">
                <a:solidFill>
                  <a:srgbClr val="FF0000"/>
                </a:solidFill>
                <a:ea typeface="黑体" panose="02010609060101010101" charset="-122"/>
                <a:sym typeface="+mn-lt"/>
              </a:rPr>
              <a:t>	&lt;/table&gt;</a:t>
            </a:r>
            <a:endParaRPr lang="en-US" altLang="zh-CN" dirty="0">
              <a:solidFill>
                <a:srgbClr val="FF000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&lt;div class="panel-footer"&gt;</a:t>
            </a:r>
            <a:r>
              <a:rPr>
                <a:solidFill>
                  <a:srgbClr val="0070C0"/>
                </a:solidFill>
                <a:ea typeface="黑体" panose="02010609060101010101" charset="-122"/>
                <a:sym typeface="+mn-lt"/>
              </a:rPr>
              <a:t>面板的注脚</a:t>
            </a:r>
            <a:r>
              <a:rPr lang="en-US" altLang="zh-CN">
                <a:solidFill>
                  <a:srgbClr val="0070C0"/>
                </a:solidFill>
                <a:ea typeface="黑体" panose="02010609060101010101" charset="-122"/>
                <a:sym typeface="+mn-lt"/>
              </a:rPr>
              <a:t>&lt;/div&gt;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buNone/>
            </a:pPr>
            <a:endParaRPr lang="en-US" altLang="zh-CN" dirty="0" smtClean="0">
              <a:solidFill>
                <a:schemeClr val="tx1">
                  <a:lumMod val="95000"/>
                  <a:lumOff val="5000"/>
                </a:schemeClr>
              </a:solidFill>
            </a:endParaRPr>
          </a:p>
        </p:txBody>
      </p:sp>
      <p:pic>
        <p:nvPicPr>
          <p:cNvPr id="86022" name="图片 3"/>
          <p:cNvPicPr>
            <a:picLocks noChangeAspect="1"/>
          </p:cNvPicPr>
          <p:nvPr/>
        </p:nvPicPr>
        <p:blipFill>
          <a:blip r:embed="rId1"/>
          <a:stretch>
            <a:fillRect/>
          </a:stretch>
        </p:blipFill>
        <p:spPr>
          <a:xfrm>
            <a:off x="6349365" y="1948815"/>
            <a:ext cx="5398770" cy="3418840"/>
          </a:xfrm>
          <a:prstGeom prst="rect">
            <a:avLst/>
          </a:prstGeom>
          <a:noFill/>
          <a:ln w="9525">
            <a:noFill/>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面板</a:t>
            </a:r>
            <a:endParaRPr lang="zh-CN" altLang="en-US" dirty="0"/>
          </a:p>
        </p:txBody>
      </p:sp>
      <p:sp>
        <p:nvSpPr>
          <p:cNvPr id="5" name="内容占位符 4"/>
          <p:cNvSpPr>
            <a:spLocks noGrp="1"/>
          </p:cNvSpPr>
          <p:nvPr>
            <p:ph idx="1"/>
          </p:nvPr>
        </p:nvSpPr>
        <p:spPr>
          <a:xfrm>
            <a:off x="710565" y="1076959"/>
            <a:ext cx="10725785" cy="5002238"/>
          </a:xfrm>
        </p:spPr>
        <p:txBody>
          <a:bodyPr/>
          <a:lstStyle/>
          <a:p>
            <a:pPr marL="342900" lvl="0" indent="-342900" eaLnBrk="1" hangingPunct="1">
              <a:lnSpc>
                <a:spcPct val="150000"/>
              </a:lnSpc>
              <a:spcBef>
                <a:spcPct val="0"/>
              </a:spcBef>
            </a:pPr>
            <a:r>
              <a:rPr>
                <a:ea typeface="黑体" panose="02010609060101010101" charset="-122"/>
                <a:sym typeface="+mn-lt"/>
              </a:rPr>
              <a:t>根据被嵌入内容的外部容器的宽度，自动创建一个固定的比例，从而让浏览器自动确定视频等元素的尺寸，在各种设备上缩放。</a:t>
            </a:r>
            <a:endParaRPr lang="en-US" altLang="zh-CN" dirty="0">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可以应用于：</a:t>
            </a:r>
            <a:r>
              <a:rPr lang="en-US" altLang="zh-CN">
                <a:ea typeface="黑体" panose="02010609060101010101" charset="-122"/>
                <a:sym typeface="+mn-lt"/>
              </a:rPr>
              <a:t>&lt;iframe&gt;</a:t>
            </a:r>
            <a:r>
              <a:rPr>
                <a:ea typeface="黑体" panose="02010609060101010101" charset="-122"/>
                <a:sym typeface="+mn-lt"/>
              </a:rPr>
              <a:t>、</a:t>
            </a:r>
            <a:r>
              <a:rPr lang="en-US" altLang="zh-CN">
                <a:ea typeface="黑体" panose="02010609060101010101" charset="-122"/>
                <a:sym typeface="+mn-lt"/>
              </a:rPr>
              <a:t>&lt;embed&gt;</a:t>
            </a:r>
            <a:r>
              <a:rPr>
                <a:ea typeface="黑体" panose="02010609060101010101" charset="-122"/>
                <a:sym typeface="+mn-lt"/>
              </a:rPr>
              <a:t>、</a:t>
            </a:r>
            <a:r>
              <a:rPr lang="en-US" altLang="zh-CN">
                <a:ea typeface="黑体" panose="02010609060101010101" charset="-122"/>
                <a:sym typeface="+mn-lt"/>
              </a:rPr>
              <a:t>&lt;video&gt; </a:t>
            </a:r>
            <a:r>
              <a:rPr>
                <a:ea typeface="黑体" panose="02010609060101010101" charset="-122"/>
                <a:sym typeface="+mn-lt"/>
              </a:rPr>
              <a:t>等标签上。</a:t>
            </a:r>
            <a:endParaRPr>
              <a:ea typeface="黑体" panose="02010609060101010101" charset="-122"/>
              <a:sym typeface="+mn-lt"/>
            </a:endParaRPr>
          </a:p>
          <a:p>
            <a:pPr marL="342900" lvl="0" indent="-342900" eaLnBrk="1" hangingPunct="1">
              <a:lnSpc>
                <a:spcPct val="150000"/>
              </a:lnSpc>
              <a:spcBef>
                <a:spcPct val="0"/>
              </a:spcBef>
            </a:pPr>
            <a:endParaRPr lang="en-US" altLang="zh-CN" dirty="0" smtClean="0">
              <a:solidFill>
                <a:schemeClr val="tx1">
                  <a:lumMod val="95000"/>
                  <a:lumOff val="5000"/>
                </a:schemeClr>
              </a:solidFill>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 class="</a:t>
            </a:r>
            <a:r>
              <a:rPr lang="en-US" altLang="zh-CN">
                <a:solidFill>
                  <a:srgbClr val="FF0000"/>
                </a:solidFill>
                <a:ea typeface="黑体" panose="02010609060101010101" charset="-122"/>
                <a:sym typeface="+mn-lt"/>
              </a:rPr>
              <a:t>embed-responsive</a:t>
            </a:r>
            <a:r>
              <a:rPr lang="en-US" altLang="zh-CN">
                <a:solidFill>
                  <a:srgbClr val="0070C0"/>
                </a:solidFill>
                <a:ea typeface="黑体" panose="02010609060101010101" charset="-122"/>
                <a:sym typeface="+mn-lt"/>
              </a:rPr>
              <a:t> </a:t>
            </a:r>
            <a:r>
              <a:rPr lang="en-US" altLang="zh-CN">
                <a:solidFill>
                  <a:srgbClr val="FF0000"/>
                </a:solidFill>
                <a:ea typeface="黑体" panose="02010609060101010101" charset="-122"/>
                <a:sym typeface="+mn-lt"/>
              </a:rPr>
              <a:t>embed-responsive-4by3</a:t>
            </a:r>
            <a:r>
              <a:rPr lang="en-US" altLang="zh-CN">
                <a:solidFill>
                  <a:srgbClr val="0070C0"/>
                </a:solidFill>
                <a:ea typeface="黑体" panose="02010609060101010101" charset="-122"/>
                <a:sym typeface="+mn-lt"/>
              </a:rPr>
              <a:t>"&gt;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&lt;video src="1.mp4" controls&gt;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        &lt;/video&gt;</a:t>
            </a:r>
            <a:endParaRPr lang="en-US" altLang="zh-CN" dirty="0">
              <a:solidFill>
                <a:srgbClr val="0070C0"/>
              </a:solidFill>
              <a:ea typeface="黑体" panose="02010609060101010101" charset="-122"/>
              <a:sym typeface="+mn-lt"/>
            </a:endParaRPr>
          </a:p>
          <a:p>
            <a:pPr marL="0" lvl="0" indent="0" eaLnBrk="1" hangingPunct="1">
              <a:lnSpc>
                <a:spcPct val="150000"/>
              </a:lnSpc>
              <a:spcBef>
                <a:spcPct val="0"/>
              </a:spcBef>
              <a:buNone/>
            </a:pPr>
            <a:r>
              <a:rPr lang="en-US" altLang="zh-CN">
                <a:solidFill>
                  <a:srgbClr val="0070C0"/>
                </a:solidFill>
                <a:ea typeface="黑体" panose="02010609060101010101" charset="-122"/>
                <a:sym typeface="+mn-lt"/>
              </a:rPr>
              <a:t>&lt;/div&gt;</a:t>
            </a:r>
            <a:endParaRPr lang="en-US" altLang="zh-CN">
              <a:solidFill>
                <a:srgbClr val="0070C0"/>
              </a:solidFill>
              <a:ea typeface="黑体" panose="02010609060101010101" charset="-122"/>
              <a:sym typeface="+mn-lt"/>
            </a:endParaRPr>
          </a:p>
          <a:p>
            <a:pPr marL="0" lvl="0" indent="0" eaLnBrk="1" hangingPunct="1">
              <a:lnSpc>
                <a:spcPct val="150000"/>
              </a:lnSpc>
              <a:spcBef>
                <a:spcPct val="0"/>
              </a:spcBef>
              <a:buNone/>
            </a:pPr>
            <a:r>
              <a:rPr>
                <a:ea typeface="黑体" panose="02010609060101010101" charset="-122"/>
                <a:sym typeface="+mn-lt"/>
              </a:rPr>
              <a:t>注：</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ea typeface="黑体" panose="02010609060101010101" charset="-122"/>
                <a:sym typeface="+mn-lt"/>
              </a:rPr>
              <a:t>embed-responsive-4by3 	</a:t>
            </a:r>
            <a:r>
              <a:rPr>
                <a:ea typeface="黑体" panose="02010609060101010101" charset="-122"/>
                <a:sym typeface="+mn-lt"/>
              </a:rPr>
              <a:t>让元素的宽高比例保持</a:t>
            </a:r>
            <a:r>
              <a:rPr lang="en-US" altLang="zh-CN">
                <a:ea typeface="黑体" panose="02010609060101010101" charset="-122"/>
                <a:sym typeface="+mn-lt"/>
              </a:rPr>
              <a:t>4:3</a:t>
            </a:r>
            <a:endParaRPr lang="en-US" altLang="zh-CN" dirty="0">
              <a:ea typeface="黑体" panose="02010609060101010101" charset="-122"/>
              <a:sym typeface="+mn-lt"/>
            </a:endParaRPr>
          </a:p>
          <a:p>
            <a:pPr marL="0" lvl="0" indent="0" eaLnBrk="1" hangingPunct="1">
              <a:lnSpc>
                <a:spcPct val="150000"/>
              </a:lnSpc>
              <a:spcBef>
                <a:spcPct val="0"/>
              </a:spcBef>
              <a:buNone/>
            </a:pPr>
            <a:r>
              <a:rPr lang="en-US" altLang="zh-CN">
                <a:ea typeface="黑体" panose="02010609060101010101" charset="-122"/>
                <a:sym typeface="+mn-lt"/>
              </a:rPr>
              <a:t>embed-responsive-16by9	</a:t>
            </a:r>
            <a:r>
              <a:rPr>
                <a:ea typeface="黑体" panose="02010609060101010101" charset="-122"/>
                <a:sym typeface="+mn-lt"/>
              </a:rPr>
              <a:t>让元素的宽高比例保持</a:t>
            </a:r>
            <a:r>
              <a:rPr lang="en-US" altLang="zh-CN">
                <a:ea typeface="黑体" panose="02010609060101010101" charset="-122"/>
                <a:sym typeface="+mn-lt"/>
              </a:rPr>
              <a:t>16:9</a:t>
            </a:r>
            <a:endParaRPr lang="zh-CN" altLang="en-US" dirty="0">
              <a:ea typeface="黑体" panose="02010609060101010101" charset="-122"/>
              <a:sym typeface="+mn-lt"/>
            </a:endParaRPr>
          </a:p>
          <a:p>
            <a:pPr marL="0" lvl="0" indent="0" eaLnBrk="1" hangingPunct="1">
              <a:lnSpc>
                <a:spcPct val="150000"/>
              </a:lnSpc>
              <a:spcBef>
                <a:spcPct val="0"/>
              </a:spcBef>
              <a:buNone/>
            </a:pPr>
            <a:endParaRPr lang="zh-CN" altLang="en-US" dirty="0">
              <a:solidFill>
                <a:srgbClr val="0070C0"/>
              </a:solidFill>
              <a:ea typeface="黑体" panose="02010609060101010101" charset="-122"/>
              <a:sym typeface="+mn-lt"/>
            </a:endParaRPr>
          </a:p>
          <a:p>
            <a:pPr marL="342900" lvl="0" indent="-342900" eaLnBrk="1" hangingPunct="1">
              <a:lnSpc>
                <a:spcPct val="150000"/>
              </a:lnSpc>
              <a:spcBef>
                <a:spcPct val="0"/>
              </a:spcBef>
            </a:pP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ctrTitle"/>
          </p:nvPr>
        </p:nvSpPr>
        <p:spPr>
          <a:xfrm>
            <a:off x="997200" y="2516400"/>
            <a:ext cx="8411168" cy="888365"/>
          </a:xfrm>
          <a:ln>
            <a:noFill/>
          </a:ln>
        </p:spPr>
        <p:txBody>
          <a:bodyPr/>
          <a:lstStyle/>
          <a:p>
            <a:pPr algn="l"/>
            <a:r>
              <a:rPr kumimoji="1" lang="zh-CN" altLang="en-US" b="0" dirty="0" smtClean="0">
                <a:latin typeface="微软雅黑" panose="020B0503020204020204" pitchFamily="34" charset="-122"/>
              </a:rPr>
              <a:t>第</a:t>
            </a:r>
            <a:r>
              <a:rPr lang="en-US" altLang="zh-CN" b="0" dirty="0" smtClean="0">
                <a:latin typeface="微软雅黑" panose="020B0503020204020204" pitchFamily="34" charset="-122"/>
              </a:rPr>
              <a:t>4</a:t>
            </a:r>
            <a:r>
              <a:rPr kumimoji="1" lang="zh-CN" altLang="en-US" b="0" dirty="0" smtClean="0">
                <a:latin typeface="微软雅黑" panose="020B0503020204020204" pitchFamily="34" charset="-122"/>
              </a:rPr>
              <a:t>章 插件</a:t>
            </a:r>
            <a:endParaRPr kumimoji="1" lang="en-US" altLang="zh-CN" b="0" dirty="0" smtClean="0">
              <a:latin typeface="微软雅黑" panose="020B0503020204020204" pitchFamily="34" charset="-122"/>
            </a:endParaRPr>
          </a:p>
        </p:txBody>
      </p:sp>
      <p:sp>
        <p:nvSpPr>
          <p:cNvPr id="2" name="文本占位符 1"/>
          <p:cNvSpPr>
            <a:spLocks noGrp="1"/>
          </p:cNvSpPr>
          <p:nvPr>
            <p:ph type="body" sz="quarter" idx="10"/>
          </p:nvPr>
        </p:nvSpPr>
        <p:spPr>
          <a:xfrm>
            <a:off x="3431704" y="3356992"/>
            <a:ext cx="4680520" cy="648072"/>
          </a:xfrm>
        </p:spPr>
        <p:txBody>
          <a:bodyPr/>
          <a:lstStyle/>
          <a:p>
            <a:pPr algn="l"/>
            <a:r>
              <a:rPr lang="zh-CN" altLang="en-US" sz="2000" dirty="0"/>
              <a:t>华清远见</a:t>
            </a:r>
            <a:r>
              <a:rPr lang="en-US" altLang="zh-CN" sz="2000" dirty="0"/>
              <a:t>-</a:t>
            </a:r>
            <a:r>
              <a:rPr lang="zh-CN" altLang="en-US" sz="2000" dirty="0" smtClean="0"/>
              <a:t>成都中心</a:t>
            </a:r>
            <a:endParaRPr lang="zh-CN" altLang="en-US" sz="16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Bootstrap</a:t>
            </a:r>
            <a:r>
              <a:rPr>
                <a:sym typeface="+mn-ea"/>
              </a:rPr>
              <a:t>插件</a:t>
            </a:r>
            <a:endParaRPr lang="zh-CN" altLang="en-US" dirty="0"/>
          </a:p>
        </p:txBody>
      </p:sp>
      <p:sp>
        <p:nvSpPr>
          <p:cNvPr id="5" name="文本占位符 4"/>
          <p:cNvSpPr>
            <a:spLocks noGrp="1"/>
          </p:cNvSpPr>
          <p:nvPr>
            <p:ph type="body" sz="half" idx="13"/>
          </p:nvPr>
        </p:nvSpPr>
        <p:spPr/>
        <p:txBody>
          <a:bodyPr/>
          <a:lstStyle/>
          <a:p>
            <a:r>
              <a:rPr lang="zh-CN" altLang="en-US" dirty="0" smtClean="0"/>
              <a:t>目录</a:t>
            </a:r>
            <a:endParaRPr lang="zh-CN" altLang="en-US" dirty="0"/>
          </a:p>
        </p:txBody>
      </p:sp>
      <p:sp>
        <p:nvSpPr>
          <p:cNvPr id="8" name="文本占位符 7"/>
          <p:cNvSpPr>
            <a:spLocks noGrp="1"/>
          </p:cNvSpPr>
          <p:nvPr>
            <p:ph type="body" sz="quarter" idx="15"/>
          </p:nvPr>
        </p:nvSpPr>
        <p:spPr>
          <a:xfrm>
            <a:off x="4209035" y="2906390"/>
            <a:ext cx="5247005" cy="330200"/>
          </a:xfrm>
        </p:spPr>
        <p:txBody>
          <a:bodyPr/>
          <a:lstStyle/>
          <a:p>
            <a:r>
              <a:rPr>
                <a:latin typeface="黑体" panose="02010609060101010101" charset="-122"/>
                <a:ea typeface="黑体" panose="02010609060101010101" charset="-122"/>
                <a:sym typeface="+mn-lt"/>
              </a:rPr>
              <a:t>标签页</a:t>
            </a:r>
            <a:endParaRPr lang="en-US" altLang="zh-CN" dirty="0">
              <a:latin typeface="黑体" panose="02010609060101010101" charset="-122"/>
              <a:ea typeface="黑体" panose="02010609060101010101" charset="-122"/>
              <a:sym typeface="+mn-lt"/>
            </a:endParaRPr>
          </a:p>
          <a:p>
            <a:endParaRPr lang="zh-CN" altLang="en-US" dirty="0"/>
          </a:p>
        </p:txBody>
      </p:sp>
      <p:sp>
        <p:nvSpPr>
          <p:cNvPr id="9" name="文本占位符 8"/>
          <p:cNvSpPr>
            <a:spLocks noGrp="1"/>
          </p:cNvSpPr>
          <p:nvPr>
            <p:ph type="body" sz="quarter" idx="16"/>
          </p:nvPr>
        </p:nvSpPr>
        <p:spPr>
          <a:xfrm>
            <a:off x="4209035" y="2307218"/>
            <a:ext cx="5247005" cy="330200"/>
          </a:xfrm>
        </p:spPr>
        <p:txBody>
          <a:bodyPr/>
          <a:lstStyle/>
          <a:p>
            <a:r>
              <a:rPr>
                <a:latin typeface="黑体" panose="02010609060101010101" charset="-122"/>
                <a:ea typeface="黑体" panose="02010609060101010101" charset="-122"/>
                <a:sym typeface="+mn-lt"/>
              </a:rPr>
              <a:t>模态框</a:t>
            </a:r>
            <a:endParaRPr lang="zh-CN" altLang="en-US" dirty="0" smtClean="0"/>
          </a:p>
        </p:txBody>
      </p:sp>
      <p:sp>
        <p:nvSpPr>
          <p:cNvPr id="10" name="文本占位符 9"/>
          <p:cNvSpPr>
            <a:spLocks noGrp="1"/>
          </p:cNvSpPr>
          <p:nvPr>
            <p:ph type="body" sz="quarter" idx="21"/>
          </p:nvPr>
        </p:nvSpPr>
        <p:spPr/>
        <p:txBody>
          <a:bodyPr/>
          <a:lstStyle/>
          <a:p>
            <a:r>
              <a:rPr>
                <a:ea typeface="黑体" panose="02010609060101010101" charset="-122"/>
                <a:sym typeface="+mn-lt"/>
              </a:rPr>
              <a:t>引入插件</a:t>
            </a:r>
            <a:endParaRPr lang="zh-CN" altLang="en-US" dirty="0"/>
          </a:p>
        </p:txBody>
      </p:sp>
      <p:sp>
        <p:nvSpPr>
          <p:cNvPr id="7" name="文本占位符 7"/>
          <p:cNvSpPr>
            <a:spLocks noGrp="1"/>
          </p:cNvSpPr>
          <p:nvPr>
            <p:ph type="body" sz="quarter" idx="15"/>
          </p:nvPr>
        </p:nvSpPr>
        <p:spPr>
          <a:xfrm>
            <a:off x="4209035" y="3516605"/>
            <a:ext cx="5247005" cy="330200"/>
          </a:xfrm>
        </p:spPr>
        <p:txBody>
          <a:bodyPr/>
          <a:lstStyle/>
          <a:p>
            <a:r>
              <a:rPr>
                <a:latin typeface="黑体" panose="02010609060101010101" charset="-122"/>
                <a:ea typeface="黑体" panose="02010609060101010101" charset="-122"/>
                <a:sym typeface="+mn-lt"/>
              </a:rPr>
              <a:t>工具提示</a:t>
            </a:r>
            <a:endParaRPr lang="zh-CN" altLang="en-US" dirty="0"/>
          </a:p>
        </p:txBody>
      </p:sp>
      <p:sp>
        <p:nvSpPr>
          <p:cNvPr id="2" name="文本占位符 7"/>
          <p:cNvSpPr>
            <a:spLocks noGrp="1"/>
          </p:cNvSpPr>
          <p:nvPr/>
        </p:nvSpPr>
        <p:spPr>
          <a:xfrm>
            <a:off x="4209035" y="4117315"/>
            <a:ext cx="5247005" cy="330200"/>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r>
              <a:rPr>
                <a:latin typeface="黑体" panose="02010609060101010101" charset="-122"/>
                <a:ea typeface="黑体" panose="02010609060101010101" charset="-122"/>
                <a:sym typeface="+mn-lt"/>
              </a:rPr>
              <a:t>弹出框</a:t>
            </a:r>
            <a:endParaRPr lang="zh-CN" altLang="en-US" dirty="0"/>
          </a:p>
        </p:txBody>
      </p:sp>
      <p:sp>
        <p:nvSpPr>
          <p:cNvPr id="3" name="文本占位符 7"/>
          <p:cNvSpPr>
            <a:spLocks noGrp="1"/>
          </p:cNvSpPr>
          <p:nvPr/>
        </p:nvSpPr>
        <p:spPr>
          <a:xfrm>
            <a:off x="4209035" y="4718025"/>
            <a:ext cx="5247005" cy="330200"/>
          </a:xfrm>
          <a:prstGeom prst="roundRect">
            <a:avLst/>
          </a:prstGeom>
          <a:ln>
            <a:solidFill>
              <a:srgbClr val="FF5050"/>
            </a:solidFill>
          </a:ln>
        </p:spPr>
        <p:txBody>
          <a:bodyPr/>
          <a:lst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a:lstStyle>
          <a:p>
            <a:r>
              <a:rPr>
                <a:latin typeface="黑体" panose="02010609060101010101" charset="-122"/>
                <a:ea typeface="黑体" panose="02010609060101010101" charset="-122"/>
                <a:sym typeface="+mn-lt"/>
              </a:rPr>
              <a:t>折叠</a:t>
            </a: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ea typeface="黑体" panose="02010609060101010101" charset="-122"/>
                <a:sym typeface="+mn-lt"/>
              </a:rPr>
              <a:t>引入插件</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eaLnBrk="1" hangingPunct="1">
              <a:lnSpc>
                <a:spcPct val="150000"/>
              </a:lnSpc>
              <a:spcBef>
                <a:spcPct val="0"/>
              </a:spcBef>
            </a:pPr>
            <a:r>
              <a:rPr lang="en-US" altLang="zh-CN">
                <a:ea typeface="黑体" panose="02010609060101010101" charset="-122"/>
                <a:sym typeface="+mn-lt"/>
              </a:rPr>
              <a:t>Bootstrap</a:t>
            </a:r>
            <a:r>
              <a:rPr>
                <a:ea typeface="黑体" panose="02010609060101010101" charset="-122"/>
                <a:sym typeface="+mn-lt"/>
              </a:rPr>
              <a:t>很多组件需要依赖</a:t>
            </a:r>
            <a:r>
              <a:rPr lang="en-US" altLang="zh-CN">
                <a:ea typeface="黑体" panose="02010609060101010101" charset="-122"/>
                <a:sym typeface="+mn-lt"/>
              </a:rPr>
              <a:t>JavaScript</a:t>
            </a:r>
            <a:r>
              <a:rPr>
                <a:ea typeface="黑体" panose="02010609060101010101" charset="-122"/>
                <a:sym typeface="+mn-lt"/>
              </a:rPr>
              <a:t>才能实现具体的功能。</a:t>
            </a:r>
            <a:endParaRPr lang="en-US" altLang="zh-CN" dirty="0">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这些</a:t>
            </a:r>
            <a:r>
              <a:rPr lang="en-US" altLang="zh-CN">
                <a:ea typeface="黑体" panose="02010609060101010101" charset="-122"/>
                <a:sym typeface="+mn-lt"/>
              </a:rPr>
              <a:t>JS</a:t>
            </a:r>
            <a:r>
              <a:rPr>
                <a:ea typeface="黑体" panose="02010609060101010101" charset="-122"/>
                <a:sym typeface="+mn-lt"/>
              </a:rPr>
              <a:t>代码包含在 </a:t>
            </a:r>
            <a:r>
              <a:rPr lang="en-US" altLang="zh-CN">
                <a:solidFill>
                  <a:srgbClr val="0070C0"/>
                </a:solidFill>
                <a:ea typeface="黑体" panose="02010609060101010101" charset="-122"/>
                <a:sym typeface="+mn-lt"/>
              </a:rPr>
              <a:t>jQuery</a:t>
            </a:r>
            <a:r>
              <a:rPr>
                <a:ea typeface="黑体" panose="02010609060101010101" charset="-122"/>
                <a:sym typeface="+mn-lt"/>
              </a:rPr>
              <a:t>和</a:t>
            </a:r>
            <a:r>
              <a:rPr lang="en-US" altLang="zh-CN">
                <a:solidFill>
                  <a:srgbClr val="0070C0"/>
                </a:solidFill>
                <a:ea typeface="黑体" panose="02010609060101010101" charset="-122"/>
                <a:sym typeface="+mn-lt"/>
              </a:rPr>
              <a:t>bootstrap.js</a:t>
            </a:r>
            <a:r>
              <a:rPr>
                <a:ea typeface="黑体" panose="02010609060101010101" charset="-122"/>
                <a:sym typeface="+mn-lt"/>
              </a:rPr>
              <a:t>中。</a:t>
            </a:r>
            <a:endParaRPr lang="en-US" altLang="zh-CN" dirty="0">
              <a:ea typeface="黑体" panose="02010609060101010101" charset="-122"/>
              <a:sym typeface="+mn-lt"/>
            </a:endParaRPr>
          </a:p>
          <a:p>
            <a:pPr marL="342900" lvl="0" indent="-342900" eaLnBrk="1" hangingPunct="1">
              <a:lnSpc>
                <a:spcPct val="150000"/>
              </a:lnSpc>
              <a:spcBef>
                <a:spcPct val="0"/>
              </a:spcBef>
            </a:pPr>
            <a:r>
              <a:rPr>
                <a:ea typeface="黑体" panose="02010609060101010101" charset="-122"/>
                <a:sym typeface="+mn-lt"/>
              </a:rPr>
              <a:t>但是</a:t>
            </a:r>
            <a:r>
              <a:rPr lang="en-US" altLang="zh-CN">
                <a:ea typeface="黑体" panose="02010609060101010101" charset="-122"/>
                <a:sym typeface="+mn-lt"/>
              </a:rPr>
              <a:t>bootstrap.js</a:t>
            </a:r>
            <a:r>
              <a:rPr>
                <a:ea typeface="黑体" panose="02010609060101010101" charset="-122"/>
                <a:sym typeface="+mn-lt"/>
              </a:rPr>
              <a:t>依赖</a:t>
            </a:r>
            <a:r>
              <a:rPr lang="en-US" altLang="zh-CN">
                <a:ea typeface="黑体" panose="02010609060101010101" charset="-122"/>
                <a:sym typeface="+mn-lt"/>
              </a:rPr>
              <a:t>jQuery</a:t>
            </a:r>
            <a:r>
              <a:rPr>
                <a:ea typeface="黑体" panose="02010609060101010101" charset="-122"/>
                <a:sym typeface="+mn-lt"/>
              </a:rPr>
              <a:t>，因此</a:t>
            </a:r>
            <a:r>
              <a:rPr lang="en-US" altLang="zh-CN">
                <a:ea typeface="黑体" panose="02010609060101010101" charset="-122"/>
                <a:sym typeface="+mn-lt"/>
              </a:rPr>
              <a:t>jQuery</a:t>
            </a:r>
            <a:r>
              <a:rPr>
                <a:ea typeface="黑体" panose="02010609060101010101" charset="-122"/>
                <a:sym typeface="+mn-lt"/>
              </a:rPr>
              <a:t>必须优先引入。</a:t>
            </a:r>
            <a:endParaRPr>
              <a:ea typeface="黑体" panose="02010609060101010101" charset="-122"/>
              <a:sym typeface="+mn-lt"/>
            </a:endParaRPr>
          </a:p>
          <a:p>
            <a:pPr marL="342900" lvl="0" indent="-342900" eaLnBrk="1" hangingPunct="1">
              <a:lnSpc>
                <a:spcPct val="150000"/>
              </a:lnSpc>
              <a:spcBef>
                <a:spcPct val="0"/>
              </a:spcBef>
            </a:pPr>
            <a:endParaRPr lang="en-US" altLang="zh-CN" dirty="0" smtClean="0">
              <a:solidFill>
                <a:schemeClr val="tx1">
                  <a:lumMod val="95000"/>
                  <a:lumOff val="5000"/>
                </a:schemeClr>
              </a:solidFill>
              <a:ea typeface="黑体" panose="02010609060101010101" charset="-122"/>
              <a:sym typeface="+mn-lt"/>
            </a:endParaRPr>
          </a:p>
          <a:p>
            <a:pPr marL="342900" lvl="0" indent="-342900" eaLnBrk="1" hangingPunct="1">
              <a:lnSpc>
                <a:spcPct val="150000"/>
              </a:lnSpc>
              <a:spcBef>
                <a:spcPct val="0"/>
              </a:spcBef>
            </a:pPr>
            <a:r>
              <a:rPr lang="en-US" altLang="zh-CN" sz="1600">
                <a:ea typeface="黑体" panose="02010609060101010101" charset="-122"/>
                <a:sym typeface="+mn-lt"/>
              </a:rPr>
              <a:t>bootstrap.js</a:t>
            </a:r>
            <a:r>
              <a:rPr sz="1600">
                <a:ea typeface="黑体" panose="02010609060101010101" charset="-122"/>
                <a:sym typeface="+mn-lt"/>
              </a:rPr>
              <a:t>中包含了</a:t>
            </a:r>
            <a:r>
              <a:rPr lang="en-US" altLang="zh-CN" sz="1600">
                <a:ea typeface="黑体" panose="02010609060101010101" charset="-122"/>
                <a:sym typeface="+mn-lt"/>
              </a:rPr>
              <a:t>Bootstrap</a:t>
            </a:r>
            <a:r>
              <a:rPr sz="1600">
                <a:ea typeface="黑体" panose="02010609060101010101" charset="-122"/>
                <a:sym typeface="+mn-lt"/>
              </a:rPr>
              <a:t>中用到的所有插件代码。</a:t>
            </a:r>
            <a:endParaRPr lang="en-US" altLang="zh-CN" sz="1600" dirty="0">
              <a:ea typeface="黑体" panose="02010609060101010101" charset="-122"/>
              <a:sym typeface="+mn-lt"/>
            </a:endParaRPr>
          </a:p>
          <a:p>
            <a:pPr marL="342900" lvl="0" indent="-342900" eaLnBrk="1" hangingPunct="1">
              <a:lnSpc>
                <a:spcPct val="150000"/>
              </a:lnSpc>
              <a:spcBef>
                <a:spcPct val="0"/>
              </a:spcBef>
            </a:pPr>
            <a:r>
              <a:rPr sz="1600">
                <a:latin typeface="黑体" panose="02010609060101010101" charset="-122"/>
                <a:ea typeface="黑体" panose="02010609060101010101" charset="-122"/>
                <a:sym typeface="+mn-lt"/>
              </a:rPr>
              <a:t>但是</a:t>
            </a:r>
            <a:r>
              <a:rPr lang="en-US" altLang="zh-CN" sz="1600">
                <a:latin typeface="黑体" panose="02010609060101010101" charset="-122"/>
                <a:ea typeface="黑体" panose="02010609060101010101" charset="-122"/>
                <a:sym typeface="+mn-lt"/>
              </a:rPr>
              <a:t>Bootstrap</a:t>
            </a:r>
            <a:r>
              <a:rPr sz="1600">
                <a:latin typeface="黑体" panose="02010609060101010101" charset="-122"/>
                <a:ea typeface="黑体" panose="02010609060101010101" charset="-122"/>
                <a:sym typeface="+mn-lt"/>
              </a:rPr>
              <a:t>仍然提供两种引入方式：</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直接引入压缩后的</a:t>
            </a:r>
            <a:r>
              <a:rPr lang="en-US" altLang="zh-CN" sz="1600">
                <a:latin typeface="黑体" panose="02010609060101010101" charset="-122"/>
                <a:ea typeface="黑体" panose="02010609060101010101" charset="-122"/>
                <a:sym typeface="+mn-lt"/>
              </a:rPr>
              <a:t>bootstrap.min.js</a:t>
            </a:r>
            <a:r>
              <a:rPr sz="1600">
                <a:latin typeface="黑体" panose="02010609060101010101" charset="-122"/>
                <a:ea typeface="黑体" panose="02010609060101010101" charset="-122"/>
                <a:sym typeface="+mn-lt"/>
              </a:rPr>
              <a:t>插件。（推荐）</a:t>
            </a:r>
            <a:endParaRPr lang="en-US" altLang="zh-CN" sz="1600" dirty="0">
              <a:latin typeface="黑体" panose="02010609060101010101" charset="-122"/>
              <a:ea typeface="黑体" panose="02010609060101010101" charset="-122"/>
              <a:sym typeface="+mn-lt"/>
            </a:endParaRPr>
          </a:p>
          <a:p>
            <a:pPr marL="742950" lvl="1" indent="-285750" eaLnBrk="1" hangingPunct="1">
              <a:lnSpc>
                <a:spcPct val="150000"/>
              </a:lnSpc>
            </a:pPr>
            <a:r>
              <a:rPr sz="1600">
                <a:latin typeface="黑体" panose="02010609060101010101" charset="-122"/>
                <a:ea typeface="黑体" panose="02010609060101010101" charset="-122"/>
                <a:sym typeface="+mn-lt"/>
              </a:rPr>
              <a:t>引入需要用到的单个插件。如过渡效果的</a:t>
            </a:r>
            <a:r>
              <a:rPr lang="en-US" altLang="zh-CN" sz="1600">
                <a:latin typeface="黑体" panose="02010609060101010101" charset="-122"/>
                <a:ea typeface="黑体" panose="02010609060101010101" charset="-122"/>
                <a:sym typeface="+mn-lt"/>
              </a:rPr>
              <a:t>transition.js</a:t>
            </a:r>
            <a:r>
              <a:rPr sz="1600">
                <a:latin typeface="黑体" panose="02010609060101010101" charset="-122"/>
                <a:ea typeface="黑体" panose="02010609060101010101" charset="-122"/>
                <a:sym typeface="+mn-lt"/>
              </a:rPr>
              <a:t>插件。</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使用插件</a:t>
            </a:r>
            <a:endParaRPr lang="zh-CN" altLang="en-US" dirty="0"/>
          </a:p>
        </p:txBody>
      </p:sp>
      <p:sp>
        <p:nvSpPr>
          <p:cNvPr id="5" name="内容占位符 4"/>
          <p:cNvSpPr>
            <a:spLocks noGrp="1"/>
          </p:cNvSpPr>
          <p:nvPr>
            <p:ph idx="1"/>
          </p:nvPr>
        </p:nvSpPr>
        <p:spPr>
          <a:xfrm>
            <a:off x="710565" y="1235074"/>
            <a:ext cx="10725785" cy="5002238"/>
          </a:xfrm>
        </p:spPr>
        <p:txBody>
          <a:bodyPr/>
          <a:lstStyle/>
          <a:p>
            <a:pPr marL="342900" lvl="0" indent="-342900">
              <a:lnSpc>
                <a:spcPct val="150000"/>
              </a:lnSpc>
              <a:spcBef>
                <a:spcPct val="0"/>
              </a:spcBef>
            </a:pPr>
            <a:r>
              <a:rPr lang="en-US" altLang="zh-CN">
                <a:ea typeface="黑体" panose="02010609060101010101" charset="-122"/>
                <a:sym typeface="+mn-ea"/>
              </a:rPr>
              <a:t>Bootstrap</a:t>
            </a:r>
            <a:r>
              <a:rPr>
                <a:ea typeface="黑体" panose="02010609060101010101" charset="-122"/>
                <a:sym typeface="+mn-ea"/>
              </a:rPr>
              <a:t>为插件提供了两种使用方式</a:t>
            </a:r>
            <a:r>
              <a:rPr>
                <a:ea typeface="宋体" panose="02010600030101010101" pitchFamily="2" charset="-122"/>
                <a:sym typeface="+mn-ea"/>
              </a:rPr>
              <a:t>：</a:t>
            </a:r>
            <a:endParaRPr lang="en-US" altLang="zh-CN" dirty="0">
              <a:ea typeface="宋体" panose="02010600030101010101" pitchFamily="2" charset="-122"/>
            </a:endParaRPr>
          </a:p>
          <a:p>
            <a:pPr marL="342900" lvl="0" indent="-342900">
              <a:lnSpc>
                <a:spcPct val="150000"/>
              </a:lnSpc>
              <a:spcBef>
                <a:spcPct val="0"/>
              </a:spcBef>
              <a:buAutoNum type="arabicPeriod"/>
            </a:pPr>
            <a:r>
              <a:rPr lang="en-US" altLang="zh-CN">
                <a:ea typeface="宋体" panose="02010600030101010101" pitchFamily="2" charset="-122"/>
                <a:sym typeface="+mn-ea"/>
              </a:rPr>
              <a:t>data</a:t>
            </a:r>
            <a:r>
              <a:rPr>
                <a:ea typeface="宋体" panose="02010600030101010101" pitchFamily="2" charset="-122"/>
                <a:sym typeface="+mn-ea"/>
              </a:rPr>
              <a:t>属性</a:t>
            </a:r>
            <a:r>
              <a:rPr lang="en-US" altLang="zh-CN">
                <a:ea typeface="宋体" panose="02010600030101010101" pitchFamily="2" charset="-122"/>
                <a:sym typeface="+mn-ea"/>
              </a:rPr>
              <a:t>( Bootstrap</a:t>
            </a:r>
            <a:r>
              <a:rPr>
                <a:ea typeface="宋体" panose="02010600030101010101" pitchFamily="2" charset="-122"/>
                <a:sym typeface="+mn-ea"/>
              </a:rPr>
              <a:t>推荐 </a:t>
            </a:r>
            <a:r>
              <a:rPr lang="en-US" altLang="zh-CN">
                <a:ea typeface="宋体" panose="02010600030101010101" pitchFamily="2" charset="-122"/>
                <a:sym typeface="+mn-ea"/>
              </a:rPr>
              <a:t>)</a:t>
            </a:r>
            <a:endParaRPr lang="en-US" altLang="zh-CN" dirty="0">
              <a:ea typeface="宋体" panose="02010600030101010101" pitchFamily="2" charset="-122"/>
            </a:endParaRPr>
          </a:p>
          <a:p>
            <a:pPr marL="342900" lvl="0" indent="-342900">
              <a:lnSpc>
                <a:spcPct val="150000"/>
              </a:lnSpc>
              <a:spcBef>
                <a:spcPct val="0"/>
              </a:spcBef>
              <a:buNone/>
            </a:pPr>
            <a:r>
              <a:rPr>
                <a:solidFill>
                  <a:srgbClr val="0070C0"/>
                </a:solidFill>
                <a:ea typeface="宋体" panose="02010600030101010101" pitchFamily="2" charset="-122"/>
                <a:sym typeface="+mn-ea"/>
              </a:rPr>
              <a:t>仅仅通过 </a:t>
            </a:r>
            <a:r>
              <a:rPr lang="en-US" altLang="zh-CN">
                <a:solidFill>
                  <a:srgbClr val="0070C0"/>
                </a:solidFill>
                <a:ea typeface="宋体" panose="02010600030101010101" pitchFamily="2" charset="-122"/>
                <a:sym typeface="+mn-ea"/>
              </a:rPr>
              <a:t>data </a:t>
            </a:r>
            <a:r>
              <a:rPr>
                <a:solidFill>
                  <a:srgbClr val="0070C0"/>
                </a:solidFill>
                <a:ea typeface="宋体" panose="02010600030101010101" pitchFamily="2" charset="-122"/>
                <a:sym typeface="+mn-ea"/>
              </a:rPr>
              <a:t>属性 </a:t>
            </a:r>
            <a:r>
              <a:rPr lang="en-US" altLang="zh-CN">
                <a:solidFill>
                  <a:srgbClr val="0070C0"/>
                </a:solidFill>
                <a:ea typeface="宋体" panose="02010600030101010101" pitchFamily="2" charset="-122"/>
                <a:sym typeface="+mn-ea"/>
              </a:rPr>
              <a:t>API </a:t>
            </a:r>
            <a:r>
              <a:rPr>
                <a:solidFill>
                  <a:srgbClr val="0070C0"/>
                </a:solidFill>
                <a:ea typeface="宋体" panose="02010600030101010101" pitchFamily="2" charset="-122"/>
                <a:sym typeface="+mn-ea"/>
              </a:rPr>
              <a:t>就能使用所有的 </a:t>
            </a:r>
            <a:r>
              <a:rPr lang="en-US" altLang="zh-CN">
                <a:solidFill>
                  <a:srgbClr val="0070C0"/>
                </a:solidFill>
                <a:ea typeface="宋体" panose="02010600030101010101" pitchFamily="2" charset="-122"/>
                <a:sym typeface="+mn-ea"/>
              </a:rPr>
              <a:t>Bootstrap </a:t>
            </a:r>
            <a:r>
              <a:rPr>
                <a:solidFill>
                  <a:srgbClr val="0070C0"/>
                </a:solidFill>
                <a:ea typeface="宋体" panose="02010600030101010101" pitchFamily="2" charset="-122"/>
                <a:sym typeface="+mn-ea"/>
              </a:rPr>
              <a:t>插件，无需写一行 </a:t>
            </a:r>
            <a:r>
              <a:rPr lang="en-US" altLang="zh-CN">
                <a:solidFill>
                  <a:srgbClr val="0070C0"/>
                </a:solidFill>
                <a:ea typeface="宋体" panose="02010600030101010101" pitchFamily="2" charset="-122"/>
                <a:sym typeface="+mn-ea"/>
              </a:rPr>
              <a:t>JavaScript </a:t>
            </a:r>
            <a:r>
              <a:rPr>
                <a:solidFill>
                  <a:srgbClr val="0070C0"/>
                </a:solidFill>
                <a:ea typeface="宋体" panose="02010600030101010101" pitchFamily="2" charset="-122"/>
                <a:sym typeface="+mn-ea"/>
              </a:rPr>
              <a:t>代码。</a:t>
            </a:r>
            <a:endParaRPr lang="en-US" altLang="zh-CN" dirty="0">
              <a:solidFill>
                <a:srgbClr val="0070C0"/>
              </a:solidFill>
              <a:ea typeface="宋体" panose="02010600030101010101" pitchFamily="2" charset="-122"/>
            </a:endParaRPr>
          </a:p>
          <a:p>
            <a:pPr marL="342900" lvl="0" indent="-342900">
              <a:lnSpc>
                <a:spcPct val="150000"/>
              </a:lnSpc>
              <a:spcBef>
                <a:spcPct val="0"/>
              </a:spcBef>
              <a:buNone/>
            </a:pPr>
            <a:endParaRPr lang="en-US" altLang="zh-CN" dirty="0">
              <a:ea typeface="宋体" panose="02010600030101010101" pitchFamily="2" charset="-122"/>
            </a:endParaRPr>
          </a:p>
          <a:p>
            <a:pPr marL="342900" lvl="0" indent="-342900">
              <a:lnSpc>
                <a:spcPct val="150000"/>
              </a:lnSpc>
              <a:spcBef>
                <a:spcPct val="0"/>
              </a:spcBef>
              <a:buNone/>
            </a:pPr>
            <a:r>
              <a:rPr lang="en-US" altLang="zh-CN">
                <a:ea typeface="宋体" panose="02010600030101010101" pitchFamily="2" charset="-122"/>
                <a:sym typeface="+mn-ea"/>
              </a:rPr>
              <a:t>2. JavaScript</a:t>
            </a:r>
            <a:r>
              <a:rPr>
                <a:ea typeface="宋体" panose="02010600030101010101" pitchFamily="2" charset="-122"/>
                <a:sym typeface="+mn-ea"/>
              </a:rPr>
              <a:t> </a:t>
            </a:r>
            <a:r>
              <a:rPr lang="en-US" altLang="zh-CN">
                <a:ea typeface="宋体" panose="02010600030101010101" pitchFamily="2" charset="-122"/>
                <a:sym typeface="+mn-ea"/>
              </a:rPr>
              <a:t>API</a:t>
            </a:r>
            <a:endParaRPr lang="en-US" altLang="zh-CN" dirty="0">
              <a:ea typeface="宋体" panose="02010600030101010101" pitchFamily="2" charset="-122"/>
            </a:endParaRPr>
          </a:p>
          <a:p>
            <a:pPr marL="342900" lvl="0" indent="-342900">
              <a:lnSpc>
                <a:spcPct val="150000"/>
              </a:lnSpc>
              <a:spcBef>
                <a:spcPct val="0"/>
              </a:spcBef>
              <a:buNone/>
            </a:pPr>
            <a:r>
              <a:rPr lang="en-US" altLang="zh-CN">
                <a:solidFill>
                  <a:srgbClr val="0070C0"/>
                </a:solidFill>
                <a:ea typeface="宋体" panose="02010600030101010101" pitchFamily="2" charset="-122"/>
                <a:sym typeface="+mn-ea"/>
              </a:rPr>
              <a:t>Bootstrap </a:t>
            </a:r>
            <a:r>
              <a:rPr>
                <a:solidFill>
                  <a:srgbClr val="0070C0"/>
                </a:solidFill>
                <a:ea typeface="宋体" panose="02010600030101010101" pitchFamily="2" charset="-122"/>
                <a:sym typeface="+mn-ea"/>
              </a:rPr>
              <a:t>插件提供了纯 </a:t>
            </a:r>
            <a:r>
              <a:rPr lang="en-US" altLang="zh-CN">
                <a:solidFill>
                  <a:srgbClr val="0070C0"/>
                </a:solidFill>
                <a:ea typeface="宋体" panose="02010600030101010101" pitchFamily="2" charset="-122"/>
                <a:sym typeface="+mn-ea"/>
              </a:rPr>
              <a:t>JavaScript </a:t>
            </a:r>
            <a:r>
              <a:rPr>
                <a:solidFill>
                  <a:srgbClr val="0070C0"/>
                </a:solidFill>
                <a:ea typeface="宋体" panose="02010600030101010101" pitchFamily="2" charset="-122"/>
                <a:sym typeface="+mn-ea"/>
              </a:rPr>
              <a:t>方式的 </a:t>
            </a:r>
            <a:r>
              <a:rPr lang="en-US" altLang="zh-CN">
                <a:solidFill>
                  <a:srgbClr val="0070C0"/>
                </a:solidFill>
                <a:ea typeface="宋体" panose="02010600030101010101" pitchFamily="2" charset="-122"/>
                <a:sym typeface="+mn-ea"/>
              </a:rPr>
              <a:t>API</a:t>
            </a:r>
            <a:r>
              <a:rPr>
                <a:solidFill>
                  <a:srgbClr val="0070C0"/>
                </a:solidFill>
                <a:ea typeface="宋体" panose="02010600030101010101" pitchFamily="2" charset="-122"/>
                <a:sym typeface="+mn-ea"/>
              </a:rPr>
              <a:t>。与</a:t>
            </a:r>
            <a:r>
              <a:rPr lang="en-US" altLang="zh-CN">
                <a:solidFill>
                  <a:srgbClr val="0070C0"/>
                </a:solidFill>
                <a:ea typeface="宋体" panose="02010600030101010101" pitchFamily="2" charset="-122"/>
                <a:sym typeface="+mn-ea"/>
              </a:rPr>
              <a:t>jQuery</a:t>
            </a:r>
            <a:r>
              <a:rPr>
                <a:solidFill>
                  <a:srgbClr val="0070C0"/>
                </a:solidFill>
                <a:ea typeface="宋体" panose="02010600030101010101" pitchFamily="2" charset="-122"/>
                <a:sym typeface="+mn-ea"/>
              </a:rPr>
              <a:t>一致，支持链式调用。</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模态框</a:t>
            </a:r>
            <a:endParaRPr lang="zh-CN" altLang="en-US" dirty="0"/>
          </a:p>
        </p:txBody>
      </p:sp>
      <p:sp>
        <p:nvSpPr>
          <p:cNvPr id="5" name="内容占位符 4"/>
          <p:cNvSpPr>
            <a:spLocks noGrp="1"/>
          </p:cNvSpPr>
          <p:nvPr>
            <p:ph idx="1"/>
          </p:nvPr>
        </p:nvSpPr>
        <p:spPr>
          <a:xfrm>
            <a:off x="755015" y="1353184"/>
            <a:ext cx="10725785" cy="5002238"/>
          </a:xfrm>
        </p:spPr>
        <p:txBody>
          <a:bodyPr/>
          <a:lstStyle/>
          <a:p>
            <a:r>
              <a:rPr>
                <a:ea typeface="宋体" panose="02010600030101010101" pitchFamily="2" charset="-122"/>
                <a:sym typeface="+mn-ea"/>
              </a:rPr>
              <a:t>模态框在页面中经常使用，用来以对话框的形式提示用户一些信息。</a:t>
            </a:r>
            <a:endParaRPr lang="zh-CN" altLang="en-US">
              <a:ea typeface="宋体" panose="02010600030101010101" pitchFamily="2" charset="-122"/>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br>
              <a:rPr lang="zh-CN" altLang="en-US" dirty="0" smtClean="0"/>
            </a:br>
            <a:br>
              <a:rPr lang="zh-CN" altLang="en-US" dirty="0" smtClean="0"/>
            </a:br>
            <a:endParaRPr lang="zh-CN" altLang="en-US" dirty="0" smtClean="0"/>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pPr marL="0" lvl="0" indent="0">
              <a:spcBef>
                <a:spcPct val="0"/>
              </a:spcBef>
              <a:buNone/>
            </a:pPr>
            <a:r>
              <a:rPr lang="en-US" altLang="zh-CN">
                <a:solidFill>
                  <a:srgbClr val="0070C0"/>
                </a:solidFill>
                <a:ea typeface="宋体" panose="02010600030101010101" pitchFamily="2" charset="-122"/>
                <a:sym typeface="+mn-ea"/>
              </a:rPr>
              <a:t>&lt;div class="modal fade" id="myModal"&gt;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class="modal-dialog"&gt;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class="modal-content"&gt;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r>
              <a:rPr lang="en-US" altLang="zh-CN">
                <a:solidFill>
                  <a:srgbClr val="00B050"/>
                </a:solidFill>
                <a:ea typeface="宋体" panose="02010600030101010101" pitchFamily="2" charset="-122"/>
                <a:sym typeface="+mn-ea"/>
              </a:rPr>
              <a:t>&lt;!--</a:t>
            </a:r>
            <a:r>
              <a:rPr>
                <a:solidFill>
                  <a:srgbClr val="00B050"/>
                </a:solidFill>
                <a:ea typeface="宋体" panose="02010600030101010101" pitchFamily="2" charset="-122"/>
                <a:sym typeface="+mn-ea"/>
              </a:rPr>
              <a:t>模态框头部：标题和关闭按钮</a:t>
            </a:r>
            <a:r>
              <a:rPr lang="en-US" altLang="zh-CN">
                <a:solidFill>
                  <a:srgbClr val="00B050"/>
                </a:solidFill>
                <a:ea typeface="宋体" panose="02010600030101010101" pitchFamily="2" charset="-122"/>
                <a:sym typeface="+mn-ea"/>
              </a:rPr>
              <a:t>--&gt;</a:t>
            </a:r>
            <a:endParaRPr lang="en-US" altLang="zh-CN" dirty="0">
              <a:solidFill>
                <a:srgbClr val="00B05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class="modal-header"&gt;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&lt;button type="button" class="close" data-dismiss="modal"&gt;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endParaRPr lang="en-US" altLang="zh-CN" dirty="0" smtClean="0">
              <a:solidFill>
                <a:schemeClr val="tx1">
                  <a:lumMod val="95000"/>
                  <a:lumOff val="5000"/>
                </a:schemeClr>
              </a:solidFill>
            </a:endParaRPr>
          </a:p>
        </p:txBody>
      </p:sp>
      <p:pic>
        <p:nvPicPr>
          <p:cNvPr id="10244" name="图片 3"/>
          <p:cNvPicPr>
            <a:picLocks noChangeAspect="1"/>
          </p:cNvPicPr>
          <p:nvPr/>
        </p:nvPicPr>
        <p:blipFill>
          <a:blip r:embed="rId1"/>
          <a:stretch>
            <a:fillRect/>
          </a:stretch>
        </p:blipFill>
        <p:spPr>
          <a:xfrm>
            <a:off x="873760" y="1778318"/>
            <a:ext cx="6064250" cy="2120900"/>
          </a:xfrm>
          <a:prstGeom prst="rect">
            <a:avLst/>
          </a:prstGeom>
          <a:noFill/>
          <a:ln w="9525">
            <a:noFill/>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模态框</a:t>
            </a:r>
            <a:endParaRPr lang="zh-CN" altLang="en-US" dirty="0"/>
          </a:p>
        </p:txBody>
      </p:sp>
      <p:sp>
        <p:nvSpPr>
          <p:cNvPr id="5" name="内容占位符 4"/>
          <p:cNvSpPr>
            <a:spLocks noGrp="1"/>
          </p:cNvSpPr>
          <p:nvPr>
            <p:ph idx="1"/>
          </p:nvPr>
        </p:nvSpPr>
        <p:spPr>
          <a:xfrm>
            <a:off x="710565" y="883919"/>
            <a:ext cx="10725785" cy="5002238"/>
          </a:xfrm>
        </p:spPr>
        <p:txBody>
          <a:bodyPr/>
          <a:lstStyle/>
          <a:p>
            <a:r>
              <a:rPr lang="en-US" altLang="zh-CN">
                <a:solidFill>
                  <a:srgbClr val="0070C0"/>
                </a:solidFill>
                <a:ea typeface="宋体" panose="02010600030101010101" pitchFamily="2" charset="-122"/>
                <a:sym typeface="+mn-ea"/>
              </a:rPr>
              <a:t>                        &lt;span&gt;&amp;times;&lt;/span&gt;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&lt;/button&gt;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&lt;h4 class="modal-title"&gt;</a:t>
            </a:r>
            <a:r>
              <a:rPr>
                <a:solidFill>
                  <a:srgbClr val="0070C0"/>
                </a:solidFill>
                <a:ea typeface="宋体" panose="02010600030101010101" pitchFamily="2" charset="-122"/>
                <a:sym typeface="+mn-ea"/>
              </a:rPr>
              <a:t>模态框标题</a:t>
            </a:r>
            <a:r>
              <a:rPr lang="en-US" altLang="zh-CN">
                <a:solidFill>
                  <a:srgbClr val="0070C0"/>
                </a:solidFill>
                <a:ea typeface="宋体" panose="02010600030101010101" pitchFamily="2" charset="-122"/>
                <a:sym typeface="+mn-ea"/>
              </a:rPr>
              <a:t>&lt;/h4&gt;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r>
              <a:rPr lang="en-US" altLang="zh-CN">
                <a:solidFill>
                  <a:srgbClr val="00B050"/>
                </a:solidFill>
                <a:ea typeface="宋体" panose="02010600030101010101" pitchFamily="2" charset="-122"/>
                <a:sym typeface="+mn-ea"/>
              </a:rPr>
              <a:t>&lt;!--</a:t>
            </a:r>
            <a:r>
              <a:rPr>
                <a:solidFill>
                  <a:srgbClr val="00B050"/>
                </a:solidFill>
                <a:ea typeface="宋体" panose="02010600030101010101" pitchFamily="2" charset="-122"/>
                <a:sym typeface="+mn-ea"/>
              </a:rPr>
              <a:t>模态框身体：提示信息</a:t>
            </a:r>
            <a:r>
              <a:rPr lang="en-US" altLang="zh-CN">
                <a:solidFill>
                  <a:srgbClr val="00B050"/>
                </a:solidFill>
                <a:ea typeface="宋体" panose="02010600030101010101" pitchFamily="2" charset="-122"/>
                <a:sym typeface="+mn-ea"/>
              </a:rPr>
              <a:t>--&gt;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class="modal-body"&gt;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r>
              <a:rPr>
                <a:solidFill>
                  <a:srgbClr val="0070C0"/>
                </a:solidFill>
                <a:ea typeface="宋体" panose="02010600030101010101" pitchFamily="2" charset="-122"/>
                <a:sym typeface="+mn-ea"/>
              </a:rPr>
              <a:t>模态框内容</a:t>
            </a:r>
            <a:endParaRPr lang="zh-CN" altLang="en-US" dirty="0">
              <a:solidFill>
                <a:srgbClr val="0070C0"/>
              </a:solidFill>
              <a:ea typeface="宋体" panose="02010600030101010101" pitchFamily="2" charset="-122"/>
            </a:endParaRPr>
          </a:p>
          <a:p>
            <a:pPr marL="0" lvl="0" indent="0">
              <a:spcBef>
                <a:spcPct val="0"/>
              </a:spcBef>
              <a:buNone/>
            </a:pPr>
            <a:r>
              <a:rPr>
                <a:solidFill>
                  <a:srgbClr val="0070C0"/>
                </a:solidFill>
                <a:ea typeface="宋体" panose="02010600030101010101" pitchFamily="2" charset="-122"/>
                <a:sym typeface="+mn-ea"/>
              </a:rPr>
              <a:t>                </a:t>
            </a:r>
            <a:r>
              <a:rPr lang="en-US" altLang="zh-CN">
                <a:solidFill>
                  <a:srgbClr val="0070C0"/>
                </a:solidFill>
                <a:ea typeface="宋体" panose="02010600030101010101" pitchFamily="2" charset="-122"/>
                <a:sym typeface="+mn-ea"/>
              </a:rPr>
              <a:t>&lt;/div&gt;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a:t>
            </a:r>
            <a:r>
              <a:rPr lang="en-US" altLang="zh-CN">
                <a:solidFill>
                  <a:srgbClr val="00B050"/>
                </a:solidFill>
                <a:ea typeface="宋体" panose="02010600030101010101" pitchFamily="2" charset="-122"/>
                <a:sym typeface="+mn-ea"/>
              </a:rPr>
              <a:t>&lt;!--</a:t>
            </a:r>
            <a:r>
              <a:rPr>
                <a:solidFill>
                  <a:srgbClr val="00B050"/>
                </a:solidFill>
                <a:ea typeface="宋体" panose="02010600030101010101" pitchFamily="2" charset="-122"/>
                <a:sym typeface="+mn-ea"/>
              </a:rPr>
              <a:t>模态框脚部：取消和确定两个按钮</a:t>
            </a:r>
            <a:r>
              <a:rPr lang="en-US" altLang="zh-CN">
                <a:solidFill>
                  <a:srgbClr val="00B050"/>
                </a:solidFill>
                <a:ea typeface="宋体" panose="02010600030101010101" pitchFamily="2" charset="-122"/>
                <a:sym typeface="+mn-ea"/>
              </a:rPr>
              <a:t>--&gt;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 class="modal-footer"&gt;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&lt;button type="button" class="btn btn-default" data-dismiss="modal"&gt;</a:t>
            </a:r>
            <a:r>
              <a:rPr>
                <a:solidFill>
                  <a:srgbClr val="0070C0"/>
                </a:solidFill>
                <a:ea typeface="宋体" panose="02010600030101010101" pitchFamily="2" charset="-122"/>
                <a:sym typeface="+mn-ea"/>
              </a:rPr>
              <a:t>取消</a:t>
            </a:r>
            <a:r>
              <a:rPr lang="en-US" altLang="zh-CN">
                <a:solidFill>
                  <a:srgbClr val="0070C0"/>
                </a:solidFill>
                <a:ea typeface="宋体" panose="02010600030101010101" pitchFamily="2" charset="-122"/>
                <a:sym typeface="+mn-ea"/>
              </a:rPr>
              <a:t>&lt;/button&gt;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&lt;button type="button" class="btn btn-primary"&gt;</a:t>
            </a:r>
            <a:r>
              <a:rPr>
                <a:solidFill>
                  <a:srgbClr val="0070C0"/>
                </a:solidFill>
                <a:ea typeface="宋体" panose="02010600030101010101" pitchFamily="2" charset="-122"/>
                <a:sym typeface="+mn-ea"/>
              </a:rPr>
              <a:t>确定</a:t>
            </a:r>
            <a:r>
              <a:rPr lang="en-US" altLang="zh-CN">
                <a:solidFill>
                  <a:srgbClr val="0070C0"/>
                </a:solidFill>
                <a:ea typeface="宋体" panose="02010600030101010101" pitchFamily="2" charset="-122"/>
                <a:sym typeface="+mn-ea"/>
              </a:rPr>
              <a:t>&lt;/button&gt;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&lt;/div&gt;</a:t>
            </a: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&lt;/div&gt;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模态框</a:t>
            </a:r>
            <a:endParaRPr lang="zh-CN" altLang="en-US" dirty="0"/>
          </a:p>
        </p:txBody>
      </p:sp>
      <p:sp>
        <p:nvSpPr>
          <p:cNvPr id="5" name="内容占位符 4"/>
          <p:cNvSpPr>
            <a:spLocks noGrp="1"/>
          </p:cNvSpPr>
          <p:nvPr>
            <p:ph idx="1"/>
          </p:nvPr>
        </p:nvSpPr>
        <p:spPr>
          <a:xfrm>
            <a:off x="710565" y="883919"/>
            <a:ext cx="10725785" cy="5002238"/>
          </a:xfrm>
        </p:spPr>
        <p:txBody>
          <a:bodyPr/>
          <a:lstStyle/>
          <a:p>
            <a:pPr marL="342900" lvl="0" indent="-342900">
              <a:spcBef>
                <a:spcPct val="0"/>
              </a:spcBef>
            </a:pPr>
            <a:r>
              <a:rPr sz="1600">
                <a:ea typeface="宋体" panose="02010600030101010101" pitchFamily="2" charset="-122"/>
                <a:sym typeface="+mn-ea"/>
              </a:rPr>
              <a:t>用按钮来控制模态框的出现和隐藏：</a:t>
            </a:r>
            <a:endParaRPr lang="en-US" altLang="zh-CN" sz="1600" dirty="0">
              <a:ea typeface="宋体" panose="02010600030101010101" pitchFamily="2" charset="-122"/>
            </a:endParaRPr>
          </a:p>
          <a:p>
            <a:pPr marL="1028700" lvl="1" indent="-285750">
              <a:lnSpc>
                <a:spcPct val="150000"/>
              </a:lnSpc>
              <a:spcBef>
                <a:spcPct val="0"/>
              </a:spcBef>
            </a:pPr>
            <a:r>
              <a:rPr sz="1600">
                <a:ea typeface="宋体" panose="02010600030101010101" pitchFamily="2" charset="-122"/>
                <a:sym typeface="+mn-ea"/>
              </a:rPr>
              <a:t>方式一：</a:t>
            </a:r>
            <a:r>
              <a:rPr lang="en-US" altLang="zh-CN" sz="1600">
                <a:ea typeface="宋体" panose="02010600030101010101" pitchFamily="2" charset="-122"/>
                <a:sym typeface="+mn-ea"/>
              </a:rPr>
              <a:t>data</a:t>
            </a:r>
            <a:r>
              <a:rPr sz="1600">
                <a:ea typeface="宋体" panose="02010600030101010101" pitchFamily="2" charset="-122"/>
                <a:sym typeface="+mn-ea"/>
              </a:rPr>
              <a:t>属性</a:t>
            </a:r>
            <a:endParaRPr lang="en-US" altLang="zh-CN" sz="1600" dirty="0">
              <a:ea typeface="宋体" panose="02010600030101010101" pitchFamily="2" charset="-122"/>
            </a:endParaRPr>
          </a:p>
          <a:p>
            <a:pPr marL="1143000" lvl="2" indent="-228600">
              <a:spcBef>
                <a:spcPct val="0"/>
              </a:spcBef>
              <a:buNone/>
            </a:pPr>
            <a:r>
              <a:rPr lang="en-US" altLang="zh-CN" sz="1600">
                <a:solidFill>
                  <a:srgbClr val="0070C0"/>
                </a:solidFill>
                <a:ea typeface="宋体" panose="02010600030101010101" pitchFamily="2" charset="-122"/>
                <a:sym typeface="+mn-ea"/>
              </a:rPr>
              <a:t>&lt;button type="button" class="btn btn-primary" </a:t>
            </a:r>
            <a:r>
              <a:rPr lang="en-US" altLang="zh-CN" sz="1600">
                <a:solidFill>
                  <a:srgbClr val="FF0000"/>
                </a:solidFill>
                <a:ea typeface="宋体" panose="02010600030101010101" pitchFamily="2" charset="-122"/>
                <a:sym typeface="+mn-ea"/>
              </a:rPr>
              <a:t>data-toggle</a:t>
            </a:r>
            <a:r>
              <a:rPr lang="en-US" altLang="zh-CN" sz="1600">
                <a:solidFill>
                  <a:srgbClr val="0070C0"/>
                </a:solidFill>
                <a:ea typeface="宋体" panose="02010600030101010101" pitchFamily="2" charset="-122"/>
                <a:sym typeface="+mn-ea"/>
              </a:rPr>
              <a:t>="modal" </a:t>
            </a:r>
            <a:r>
              <a:rPr lang="en-US" altLang="zh-CN" sz="1600">
                <a:solidFill>
                  <a:srgbClr val="FF0000"/>
                </a:solidFill>
                <a:ea typeface="宋体" panose="02010600030101010101" pitchFamily="2" charset="-122"/>
                <a:sym typeface="+mn-ea"/>
              </a:rPr>
              <a:t>data-target</a:t>
            </a:r>
            <a:r>
              <a:rPr lang="en-US" altLang="zh-CN" sz="1600">
                <a:solidFill>
                  <a:srgbClr val="0070C0"/>
                </a:solidFill>
                <a:ea typeface="宋体" panose="02010600030101010101" pitchFamily="2" charset="-122"/>
                <a:sym typeface="+mn-ea"/>
              </a:rPr>
              <a:t>="#myModal"</a:t>
            </a:r>
            <a:endParaRPr lang="en-US" altLang="zh-CN" sz="1600" dirty="0">
              <a:solidFill>
                <a:srgbClr val="0070C0"/>
              </a:solidFill>
              <a:ea typeface="宋体" panose="02010600030101010101" pitchFamily="2" charset="-122"/>
            </a:endParaRPr>
          </a:p>
          <a:p>
            <a:pPr marL="1143000" lvl="2" indent="-228600">
              <a:spcBef>
                <a:spcPct val="0"/>
              </a:spcBef>
              <a:buNone/>
            </a:pPr>
            <a:r>
              <a:rPr lang="en-US" altLang="zh-CN" sz="1600">
                <a:solidFill>
                  <a:srgbClr val="0070C0"/>
                </a:solidFill>
                <a:ea typeface="宋体" panose="02010600030101010101" pitchFamily="2" charset="-122"/>
                <a:sym typeface="+mn-ea"/>
              </a:rPr>
              <a:t>   </a:t>
            </a:r>
            <a:r>
              <a:rPr sz="1600">
                <a:solidFill>
                  <a:srgbClr val="0070C0"/>
                </a:solidFill>
                <a:ea typeface="宋体" panose="02010600030101010101" pitchFamily="2" charset="-122"/>
                <a:sym typeface="+mn-ea"/>
              </a:rPr>
              <a:t>按钮</a:t>
            </a:r>
            <a:endParaRPr lang="zh-CN" altLang="en-US" sz="1600" dirty="0">
              <a:solidFill>
                <a:srgbClr val="0070C0"/>
              </a:solidFill>
              <a:ea typeface="宋体" panose="02010600030101010101" pitchFamily="2" charset="-122"/>
            </a:endParaRPr>
          </a:p>
          <a:p>
            <a:pPr marL="1143000" lvl="2" indent="-228600">
              <a:spcBef>
                <a:spcPct val="0"/>
              </a:spcBef>
              <a:buNone/>
            </a:pPr>
            <a:r>
              <a:rPr lang="en-US" altLang="zh-CN" sz="1600">
                <a:solidFill>
                  <a:srgbClr val="0070C0"/>
                </a:solidFill>
                <a:ea typeface="宋体" panose="02010600030101010101" pitchFamily="2" charset="-122"/>
                <a:sym typeface="+mn-ea"/>
              </a:rPr>
              <a:t>&lt;/button&gt;</a:t>
            </a:r>
            <a:endParaRPr lang="en-US" altLang="zh-CN" sz="1600" dirty="0">
              <a:solidFill>
                <a:srgbClr val="0070C0"/>
              </a:solidFill>
              <a:ea typeface="宋体" panose="02010600030101010101" pitchFamily="2" charset="-122"/>
            </a:endParaRPr>
          </a:p>
          <a:p>
            <a:pPr marL="1028700" lvl="1" indent="-285750">
              <a:spcBef>
                <a:spcPct val="0"/>
              </a:spcBef>
            </a:pPr>
            <a:r>
              <a:rPr sz="1600">
                <a:ea typeface="宋体" panose="02010600030101010101" pitchFamily="2" charset="-122"/>
                <a:sym typeface="+mn-ea"/>
              </a:rPr>
              <a:t>方式二：</a:t>
            </a:r>
            <a:r>
              <a:rPr lang="en-US" altLang="zh-CN" sz="1600">
                <a:ea typeface="宋体" panose="02010600030101010101" pitchFamily="2" charset="-122"/>
                <a:sym typeface="+mn-ea"/>
              </a:rPr>
              <a:t>JavaScript API</a:t>
            </a:r>
            <a:endParaRPr lang="en-US" altLang="zh-CN" sz="1600" dirty="0">
              <a:ea typeface="宋体" panose="02010600030101010101" pitchFamily="2" charset="-122"/>
            </a:endParaRPr>
          </a:p>
          <a:p>
            <a:pPr marL="1143000" lvl="2" indent="-228600">
              <a:spcBef>
                <a:spcPct val="0"/>
              </a:spcBef>
              <a:buNone/>
            </a:pPr>
            <a:r>
              <a:rPr lang="en-US" altLang="zh-CN" sz="1600">
                <a:solidFill>
                  <a:srgbClr val="0070C0"/>
                </a:solidFill>
                <a:ea typeface="宋体" panose="02010600030101010101" pitchFamily="2" charset="-122"/>
                <a:sym typeface="+mn-ea"/>
              </a:rPr>
              <a:t>$('#myModal').modal(‘toggle/hide/show’)</a:t>
            </a:r>
            <a:endParaRPr lang="en-US" altLang="zh-CN" dirty="0" smtClean="0">
              <a:solidFill>
                <a:schemeClr val="tx1">
                  <a:lumMod val="95000"/>
                  <a:lumOff val="5000"/>
                </a:schemeClr>
              </a:solidFill>
            </a:endParaRPr>
          </a:p>
          <a:p>
            <a:pPr marL="342900" lvl="0" indent="-342900">
              <a:lnSpc>
                <a:spcPct val="150000"/>
              </a:lnSpc>
              <a:spcBef>
                <a:spcPct val="0"/>
              </a:spcBef>
            </a:pPr>
            <a:r>
              <a:rPr sz="1600">
                <a:ea typeface="宋体" panose="02010600030101010101" pitchFamily="2" charset="-122"/>
                <a:sym typeface="+mn-ea"/>
              </a:rPr>
              <a:t>模态框注意事项：</a:t>
            </a:r>
            <a:endParaRPr lang="en-US" altLang="zh-CN" sz="1600" dirty="0">
              <a:ea typeface="宋体" panose="02010600030101010101" pitchFamily="2" charset="-122"/>
            </a:endParaRPr>
          </a:p>
          <a:p>
            <a:pPr marL="1085850" lvl="1" indent="-342900">
              <a:lnSpc>
                <a:spcPct val="150000"/>
              </a:lnSpc>
              <a:spcBef>
                <a:spcPct val="0"/>
              </a:spcBef>
            </a:pPr>
            <a:r>
              <a:rPr sz="1600">
                <a:solidFill>
                  <a:srgbClr val="0070C0"/>
                </a:solidFill>
                <a:ea typeface="宋体" panose="02010600030101010101" pitchFamily="2" charset="-122"/>
                <a:sym typeface="+mn-ea"/>
              </a:rPr>
              <a:t>不要同时打开多个模态框。</a:t>
            </a:r>
            <a:endParaRPr lang="en-US" altLang="zh-CN" sz="1600" dirty="0">
              <a:solidFill>
                <a:srgbClr val="0070C0"/>
              </a:solidFill>
              <a:ea typeface="宋体" panose="02010600030101010101" pitchFamily="2" charset="-122"/>
            </a:endParaRPr>
          </a:p>
          <a:p>
            <a:pPr marL="1085850" lvl="1" indent="-342900">
              <a:lnSpc>
                <a:spcPct val="150000"/>
              </a:lnSpc>
              <a:spcBef>
                <a:spcPct val="0"/>
              </a:spcBef>
            </a:pPr>
            <a:r>
              <a:rPr sz="1600">
                <a:solidFill>
                  <a:srgbClr val="0070C0"/>
                </a:solidFill>
                <a:ea typeface="宋体" panose="02010600030101010101" pitchFamily="2" charset="-122"/>
                <a:sym typeface="+mn-ea"/>
              </a:rPr>
              <a:t>务必让模态框成为</a:t>
            </a:r>
            <a:r>
              <a:rPr lang="en-US" altLang="zh-CN" sz="1600">
                <a:solidFill>
                  <a:srgbClr val="0070C0"/>
                </a:solidFill>
                <a:ea typeface="宋体" panose="02010600030101010101" pitchFamily="2" charset="-122"/>
                <a:sym typeface="+mn-ea"/>
              </a:rPr>
              <a:t>body</a:t>
            </a:r>
            <a:r>
              <a:rPr sz="1600">
                <a:solidFill>
                  <a:srgbClr val="0070C0"/>
                </a:solidFill>
                <a:ea typeface="宋体" panose="02010600030101010101" pitchFamily="2" charset="-122"/>
                <a:sym typeface="+mn-ea"/>
              </a:rPr>
              <a:t>的直接子元素，避免影响其他组件正常工作。</a:t>
            </a:r>
            <a:endParaRPr lang="en-US" altLang="zh-CN" sz="1600" dirty="0">
              <a:solidFill>
                <a:srgbClr val="0070C0"/>
              </a:solidFill>
              <a:ea typeface="宋体" panose="02010600030101010101" pitchFamily="2" charset="-122"/>
            </a:endParaRPr>
          </a:p>
          <a:p>
            <a:pPr marL="342900" lvl="0" indent="-342900">
              <a:lnSpc>
                <a:spcPct val="150000"/>
              </a:lnSpc>
              <a:spcBef>
                <a:spcPct val="0"/>
              </a:spcBef>
            </a:pPr>
            <a:r>
              <a:rPr sz="1600">
                <a:ea typeface="宋体" panose="02010600030101010101" pitchFamily="2" charset="-122"/>
                <a:sym typeface="+mn-ea"/>
              </a:rPr>
              <a:t>关闭动画：</a:t>
            </a:r>
            <a:endParaRPr lang="en-US" altLang="zh-CN" sz="1600" dirty="0">
              <a:ea typeface="宋体" panose="02010600030101010101" pitchFamily="2" charset="-122"/>
            </a:endParaRPr>
          </a:p>
          <a:p>
            <a:pPr marL="1085850" lvl="1" indent="-342900">
              <a:lnSpc>
                <a:spcPct val="150000"/>
              </a:lnSpc>
              <a:spcBef>
                <a:spcPct val="0"/>
              </a:spcBef>
            </a:pPr>
            <a:r>
              <a:rPr sz="1600">
                <a:ea typeface="宋体" panose="02010600030101010101" pitchFamily="2" charset="-122"/>
                <a:sym typeface="+mn-ea"/>
              </a:rPr>
              <a:t>如果不需要模态框弹出时的动画效果，就删除</a:t>
            </a:r>
            <a:r>
              <a:rPr lang="en-US" altLang="zh-CN" sz="1600">
                <a:solidFill>
                  <a:srgbClr val="0070C0"/>
                </a:solidFill>
                <a:ea typeface="宋体" panose="02010600030101010101" pitchFamily="2" charset="-122"/>
                <a:sym typeface="+mn-ea"/>
              </a:rPr>
              <a:t>.fade</a:t>
            </a:r>
            <a:r>
              <a:rPr sz="1600">
                <a:ea typeface="宋体" panose="02010600030101010101" pitchFamily="2" charset="-122"/>
                <a:sym typeface="+mn-ea"/>
              </a:rPr>
              <a:t>类即可。</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pPr marL="342900" lvl="0" indent="-342900">
              <a:lnSpc>
                <a:spcPct val="150000"/>
              </a:lnSpc>
              <a:spcBef>
                <a:spcPct val="0"/>
              </a:spcBef>
            </a:pPr>
            <a:r>
              <a:rPr>
                <a:ea typeface="宋体" panose="02010600030101010101" pitchFamily="2" charset="-122"/>
                <a:sym typeface="+mn-ea"/>
              </a:rPr>
              <a:t>模态框的尺寸是自适应屏幕的，</a:t>
            </a:r>
            <a:endParaRPr lang="en-US" altLang="zh-CN" dirty="0">
              <a:ea typeface="宋体" panose="02010600030101010101" pitchFamily="2" charset="-122"/>
            </a:endParaRPr>
          </a:p>
          <a:p>
            <a:pPr marL="342900" lvl="0" indent="-342900">
              <a:lnSpc>
                <a:spcPct val="150000"/>
              </a:lnSpc>
              <a:spcBef>
                <a:spcPct val="0"/>
              </a:spcBef>
            </a:pPr>
            <a:r>
              <a:rPr>
                <a:ea typeface="宋体" panose="02010600030101010101" pitchFamily="2" charset="-122"/>
                <a:sym typeface="+mn-ea"/>
              </a:rPr>
              <a:t>但是也可以通过修改 </a:t>
            </a:r>
            <a:r>
              <a:rPr lang="en-US" altLang="zh-CN">
                <a:solidFill>
                  <a:srgbClr val="0070C0"/>
                </a:solidFill>
                <a:ea typeface="宋体" panose="02010600030101010101" pitchFamily="2" charset="-122"/>
                <a:sym typeface="+mn-ea"/>
              </a:rPr>
              <a:t>.modal-dialog </a:t>
            </a:r>
            <a:r>
              <a:rPr>
                <a:ea typeface="宋体" panose="02010600030101010101" pitchFamily="2" charset="-122"/>
                <a:sym typeface="+mn-ea"/>
              </a:rPr>
              <a:t>的容器盒子的尺寸来达到修改的目的。</a:t>
            </a:r>
            <a:endParaRPr lang="en-US" altLang="zh-CN" dirty="0">
              <a:ea typeface="宋体" panose="02010600030101010101" pitchFamily="2" charset="-122"/>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模态框</a:t>
            </a:r>
            <a:endParaRPr lang="zh-CN" altLang="en-US" dirty="0"/>
          </a:p>
        </p:txBody>
      </p:sp>
      <p:sp>
        <p:nvSpPr>
          <p:cNvPr id="5" name="内容占位符 4"/>
          <p:cNvSpPr>
            <a:spLocks noGrp="1"/>
          </p:cNvSpPr>
          <p:nvPr>
            <p:ph idx="1"/>
          </p:nvPr>
        </p:nvSpPr>
        <p:spPr>
          <a:xfrm>
            <a:off x="710565" y="883919"/>
            <a:ext cx="10725785" cy="5002238"/>
          </a:xfrm>
        </p:spPr>
        <p:txBody>
          <a:bodyPr/>
          <a:lstStyle/>
          <a:p>
            <a:pPr marL="342900" lvl="0" indent="-342900">
              <a:spcBef>
                <a:spcPct val="0"/>
              </a:spcBef>
            </a:pPr>
            <a:r>
              <a:rPr lang="en-US" altLang="zh-CN">
                <a:ea typeface="宋体" panose="02010600030101010101" pitchFamily="2" charset="-122"/>
                <a:sym typeface="+mn-ea"/>
              </a:rPr>
              <a:t>Bootstrap</a:t>
            </a:r>
            <a:r>
              <a:rPr>
                <a:ea typeface="宋体" panose="02010600030101010101" pitchFamily="2" charset="-122"/>
                <a:sym typeface="+mn-ea"/>
              </a:rPr>
              <a:t>为模态框定义了几种事件，便于我们在模态框显示或隐藏的动作完成后去执行一些额外的任务。</a:t>
            </a:r>
            <a:endParaRPr lang="en-US" altLang="zh-CN" dirty="0">
              <a:ea typeface="宋体" panose="02010600030101010101" pitchFamily="2" charset="-122"/>
            </a:endParaRPr>
          </a:p>
          <a:p>
            <a:pPr marL="342900" lvl="0" indent="-342900">
              <a:spcBef>
                <a:spcPct val="0"/>
              </a:spcBef>
            </a:pPr>
            <a:endParaRPr lang="en-US" altLang="zh-CN" dirty="0">
              <a:ea typeface="宋体" panose="02010600030101010101" pitchFamily="2" charset="-122"/>
            </a:endParaRPr>
          </a:p>
          <a:p>
            <a:pPr marL="342900" lvl="0" indent="-342900">
              <a:spcBef>
                <a:spcPct val="0"/>
              </a:spcBef>
            </a:pPr>
            <a:endParaRPr lang="en-US" altLang="zh-CN" dirty="0">
              <a:ea typeface="宋体" panose="02010600030101010101" pitchFamily="2" charset="-122"/>
            </a:endParaRPr>
          </a:p>
          <a:p>
            <a:pPr marL="342900" lvl="0" indent="-342900">
              <a:spcBef>
                <a:spcPct val="0"/>
              </a:spcBef>
            </a:pPr>
            <a:endParaRPr lang="en-US" altLang="zh-CN" dirty="0">
              <a:ea typeface="宋体" panose="02010600030101010101" pitchFamily="2" charset="-122"/>
            </a:endParaRPr>
          </a:p>
          <a:p>
            <a:pPr marL="342900" lvl="0" indent="-342900">
              <a:spcBef>
                <a:spcPct val="0"/>
              </a:spcBef>
            </a:pPr>
            <a:endParaRPr lang="en-US" altLang="zh-CN" dirty="0">
              <a:ea typeface="宋体" panose="02010600030101010101" pitchFamily="2" charset="-122"/>
            </a:endParaRPr>
          </a:p>
          <a:p>
            <a:pPr marL="342900" lvl="0" indent="-342900">
              <a:spcBef>
                <a:spcPct val="0"/>
              </a:spcBef>
            </a:pPr>
            <a:endParaRPr lang="en-US" altLang="zh-CN" dirty="0">
              <a:ea typeface="宋体" panose="02010600030101010101" pitchFamily="2" charset="-122"/>
            </a:endParaRPr>
          </a:p>
          <a:p>
            <a:pPr marL="342900" lvl="0" indent="-342900">
              <a:spcBef>
                <a:spcPct val="0"/>
              </a:spcBef>
            </a:pPr>
            <a:endParaRPr lang="en-US" altLang="zh-CN" dirty="0">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$(“myModal").on("shown.bs.modal", function(e) {</a:t>
            </a:r>
            <a:endParaRPr lang="en-US" altLang="zh-CN" dirty="0">
              <a:solidFill>
                <a:srgbClr val="0070C0"/>
              </a:solidFill>
              <a:ea typeface="宋体" panose="02010600030101010101" pitchFamily="2" charset="-122"/>
            </a:endParaRPr>
          </a:p>
          <a:p>
            <a:pPr marL="0" lvl="0" indent="0">
              <a:spcBef>
                <a:spcPct val="0"/>
              </a:spcBef>
              <a:buNone/>
            </a:pP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        console.log(‘</a:t>
            </a:r>
            <a:r>
              <a:rPr>
                <a:solidFill>
                  <a:srgbClr val="0070C0"/>
                </a:solidFill>
                <a:ea typeface="宋体" panose="02010600030101010101" pitchFamily="2" charset="-122"/>
                <a:sym typeface="+mn-ea"/>
              </a:rPr>
              <a:t>模态框显示</a:t>
            </a:r>
            <a:r>
              <a:rPr lang="en-US" altLang="zh-CN">
                <a:solidFill>
                  <a:srgbClr val="0070C0"/>
                </a:solidFill>
                <a:ea typeface="宋体" panose="02010600030101010101" pitchFamily="2" charset="-122"/>
                <a:sym typeface="+mn-ea"/>
              </a:rPr>
              <a:t>’);</a:t>
            </a:r>
            <a:endParaRPr lang="en-US" altLang="zh-CN" dirty="0">
              <a:solidFill>
                <a:srgbClr val="0070C0"/>
              </a:solidFill>
              <a:ea typeface="宋体" panose="02010600030101010101" pitchFamily="2" charset="-122"/>
            </a:endParaRPr>
          </a:p>
          <a:p>
            <a:pPr marL="0" lvl="0" indent="0">
              <a:spcBef>
                <a:spcPct val="0"/>
              </a:spcBef>
              <a:buNone/>
            </a:pPr>
            <a:endParaRPr lang="en-US" altLang="zh-CN" dirty="0">
              <a:solidFill>
                <a:srgbClr val="0070C0"/>
              </a:solidFill>
              <a:ea typeface="宋体" panose="02010600030101010101" pitchFamily="2" charset="-122"/>
            </a:endParaRPr>
          </a:p>
          <a:p>
            <a:pPr marL="0" lvl="0" indent="0">
              <a:spcBef>
                <a:spcPct val="0"/>
              </a:spcBef>
              <a:buNone/>
            </a:pPr>
            <a:r>
              <a:rPr lang="en-US" altLang="zh-CN">
                <a:solidFill>
                  <a:srgbClr val="0070C0"/>
                </a:solidFill>
                <a:ea typeface="宋体" panose="02010600030101010101" pitchFamily="2" charset="-122"/>
                <a:sym typeface="+mn-ea"/>
              </a:rPr>
              <a:t>})</a:t>
            </a:r>
            <a:endParaRPr lang="zh-CN" altLang="en-US" dirty="0">
              <a:solidFill>
                <a:srgbClr val="0070C0"/>
              </a:solidFill>
              <a:ea typeface="宋体" panose="02010600030101010101" pitchFamily="2" charset="-122"/>
            </a:endParaRPr>
          </a:p>
          <a:p>
            <a:endParaRPr lang="en-US" altLang="zh-CN" dirty="0" smtClean="0">
              <a:solidFill>
                <a:schemeClr val="tx1">
                  <a:lumMod val="95000"/>
                  <a:lumOff val="5000"/>
                </a:schemeClr>
              </a:solidFill>
            </a:endParaRPr>
          </a:p>
        </p:txBody>
      </p:sp>
      <p:graphicFrame>
        <p:nvGraphicFramePr>
          <p:cNvPr id="16388" name="表格 16387"/>
          <p:cNvGraphicFramePr/>
          <p:nvPr/>
        </p:nvGraphicFramePr>
        <p:xfrm>
          <a:off x="855663" y="1376363"/>
          <a:ext cx="6096000" cy="1681480"/>
        </p:xfrm>
        <a:graphic>
          <a:graphicData uri="http://schemas.openxmlformats.org/drawingml/2006/table">
            <a:tbl>
              <a:tblPr/>
              <a:tblGrid>
                <a:gridCol w="2232025"/>
                <a:gridCol w="3863975"/>
              </a:tblGrid>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b="1">
                          <a:ea typeface="微软雅黑" panose="020B0503020204020204" pitchFamily="34" charset="-122"/>
                          <a:sym typeface="Calibri" panose="020F0502020204030204" pitchFamily="34" charset="0"/>
                        </a:rPr>
                        <a:t>事件类型</a:t>
                      </a:r>
                      <a:endParaRPr lang="zh-CN" altLang="en-US" sz="1400" b="1">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b="1">
                          <a:ea typeface="微软雅黑" panose="020B0503020204020204" pitchFamily="34" charset="-122"/>
                          <a:sym typeface="Calibri" panose="020F0502020204030204" pitchFamily="34" charset="0"/>
                        </a:rPr>
                        <a:t>说明</a:t>
                      </a:r>
                      <a:endParaRPr lang="zh-CN" altLang="en-US" sz="1400" b="1">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show.bs.modal</a:t>
                      </a:r>
                      <a:endParaRPr lang="en-US" altLang="zh-CN"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a:t>
                      </a:r>
                      <a:r>
                        <a:rPr lang="zh-CN" altLang="en-US" sz="1400" dirty="0">
                          <a:solidFill>
                            <a:srgbClr val="000000"/>
                          </a:solidFill>
                          <a:ea typeface="微软雅黑" panose="020B0503020204020204" pitchFamily="34" charset="-122"/>
                          <a:sym typeface="Calibri" panose="020F0502020204030204" pitchFamily="34" charset="0"/>
                        </a:rPr>
                        <a:t>方法调用后立即触发。</a:t>
                      </a:r>
                      <a:endParaRPr lang="zh-CN" altLang="en-US"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33528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defTabSz="822325"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shown.bs.modal</a:t>
                      </a:r>
                      <a:endParaRPr lang="en-US" altLang="zh-CN"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dirty="0">
                          <a:solidFill>
                            <a:srgbClr val="000000"/>
                          </a:solidFill>
                          <a:ea typeface="微软雅黑" panose="020B0503020204020204" pitchFamily="34" charset="-122"/>
                          <a:sym typeface="Calibri" panose="020F0502020204030204" pitchFamily="34" charset="0"/>
                        </a:rPr>
                        <a:t>模态框完全显示之后</a:t>
                      </a:r>
                      <a:r>
                        <a:rPr lang="en-US" altLang="zh-CN" sz="1400" dirty="0">
                          <a:solidFill>
                            <a:srgbClr val="000000"/>
                          </a:solidFill>
                          <a:ea typeface="微软雅黑" panose="020B0503020204020204" pitchFamily="34" charset="-122"/>
                          <a:sym typeface="Calibri" panose="020F0502020204030204" pitchFamily="34" charset="0"/>
                        </a:rPr>
                        <a:t>(</a:t>
                      </a:r>
                      <a:r>
                        <a:rPr lang="zh-CN" altLang="en-US" sz="1400" dirty="0">
                          <a:solidFill>
                            <a:srgbClr val="000000"/>
                          </a:solidFill>
                          <a:ea typeface="微软雅黑" panose="020B0503020204020204" pitchFamily="34" charset="-122"/>
                          <a:sym typeface="Calibri" panose="020F0502020204030204" pitchFamily="34" charset="0"/>
                        </a:rPr>
                        <a:t>过渡效果完毕</a:t>
                      </a:r>
                      <a:r>
                        <a:rPr lang="en-US" altLang="zh-CN" sz="1400" dirty="0">
                          <a:solidFill>
                            <a:srgbClr val="000000"/>
                          </a:solidFill>
                          <a:ea typeface="微软雅黑" panose="020B0503020204020204" pitchFamily="34" charset="-122"/>
                          <a:sym typeface="Calibri" panose="020F0502020204030204" pitchFamily="34" charset="0"/>
                        </a:rPr>
                        <a:t>)</a:t>
                      </a:r>
                      <a:r>
                        <a:rPr lang="zh-CN" altLang="en-US" sz="1400" dirty="0">
                          <a:solidFill>
                            <a:srgbClr val="000000"/>
                          </a:solidFill>
                          <a:ea typeface="微软雅黑" panose="020B0503020204020204" pitchFamily="34" charset="-122"/>
                          <a:sym typeface="Calibri" panose="020F0502020204030204" pitchFamily="34" charset="0"/>
                        </a:rPr>
                        <a:t>触发。</a:t>
                      </a:r>
                      <a:endParaRPr lang="zh-CN" altLang="en-US"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hide.bs.modal</a:t>
                      </a:r>
                      <a:endParaRPr lang="en-US" altLang="zh-CN"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hide</a:t>
                      </a:r>
                      <a:r>
                        <a:rPr lang="zh-CN" altLang="en-US" sz="1400" dirty="0">
                          <a:solidFill>
                            <a:srgbClr val="000000"/>
                          </a:solidFill>
                          <a:ea typeface="微软雅黑" panose="020B0503020204020204" pitchFamily="34" charset="-122"/>
                          <a:sym typeface="Calibri" panose="020F0502020204030204" pitchFamily="34" charset="0"/>
                        </a:rPr>
                        <a:t>方法调用后立即触发。</a:t>
                      </a:r>
                      <a:endParaRPr lang="zh-CN" altLang="en-US"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alpha val="100000"/>
                      </a:srgbClr>
                    </a:solidFill>
                  </a:tcPr>
                </a:tc>
              </a:tr>
              <a:tr h="33655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en-US" altLang="zh-CN" sz="1400" dirty="0">
                          <a:solidFill>
                            <a:srgbClr val="000000"/>
                          </a:solidFill>
                          <a:ea typeface="微软雅黑" panose="020B0503020204020204" pitchFamily="34" charset="-122"/>
                          <a:sym typeface="Calibri" panose="020F0502020204030204" pitchFamily="34" charset="0"/>
                        </a:rPr>
                        <a:t>hidden.bs.modal</a:t>
                      </a:r>
                      <a:endParaRPr lang="en-US" altLang="zh-CN"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400" b="0" i="0" u="none" kern="1200" baseline="0">
                          <a:solidFill>
                            <a:schemeClr val="tx1"/>
                          </a:solidFill>
                          <a:latin typeface="Arial" panose="020B0604020202020204" pitchFamily="34" charset="0"/>
                          <a:ea typeface="微软雅黑" panose="020B0503020204020204" pitchFamily="34" charset="-122"/>
                          <a:sym typeface="Calibri" panose="020F0502020204030204" pitchFamily="34" charset="0"/>
                        </a:defRPr>
                      </a:lvl5pPr>
                    </a:lstStyle>
                    <a:p>
                      <a:pPr marL="0" lvl="0" indent="0" eaLnBrk="1" hangingPunct="1">
                        <a:spcBef>
                          <a:spcPct val="0"/>
                        </a:spcBef>
                        <a:buNone/>
                      </a:pPr>
                      <a:r>
                        <a:rPr lang="zh-CN" altLang="en-US" sz="1400" dirty="0">
                          <a:solidFill>
                            <a:srgbClr val="000000"/>
                          </a:solidFill>
                          <a:ea typeface="微软雅黑" panose="020B0503020204020204" pitchFamily="34" charset="-122"/>
                          <a:sym typeface="Calibri" panose="020F0502020204030204" pitchFamily="34" charset="0"/>
                        </a:rPr>
                        <a:t>模态框完全隐藏之后</a:t>
                      </a:r>
                      <a:r>
                        <a:rPr lang="en-US" altLang="zh-CN" sz="1400" dirty="0">
                          <a:solidFill>
                            <a:srgbClr val="000000"/>
                          </a:solidFill>
                          <a:ea typeface="微软雅黑" panose="020B0503020204020204" pitchFamily="34" charset="-122"/>
                          <a:sym typeface="Calibri" panose="020F0502020204030204" pitchFamily="34" charset="0"/>
                        </a:rPr>
                        <a:t>(</a:t>
                      </a:r>
                      <a:r>
                        <a:rPr lang="zh-CN" altLang="en-US" sz="1400" dirty="0">
                          <a:solidFill>
                            <a:srgbClr val="000000"/>
                          </a:solidFill>
                          <a:ea typeface="微软雅黑" panose="020B0503020204020204" pitchFamily="34" charset="-122"/>
                          <a:sym typeface="Calibri" panose="020F0502020204030204" pitchFamily="34" charset="0"/>
                        </a:rPr>
                        <a:t>过渡效果完毕</a:t>
                      </a:r>
                      <a:r>
                        <a:rPr lang="en-US" altLang="zh-CN" sz="1400" dirty="0">
                          <a:solidFill>
                            <a:srgbClr val="000000"/>
                          </a:solidFill>
                          <a:ea typeface="微软雅黑" panose="020B0503020204020204" pitchFamily="34" charset="-122"/>
                          <a:sym typeface="Calibri" panose="020F0502020204030204" pitchFamily="34" charset="0"/>
                        </a:rPr>
                        <a:t>)</a:t>
                      </a:r>
                      <a:r>
                        <a:rPr lang="zh-CN" altLang="en-US" sz="1400" dirty="0">
                          <a:solidFill>
                            <a:srgbClr val="000000"/>
                          </a:solidFill>
                          <a:ea typeface="微软雅黑" panose="020B0503020204020204" pitchFamily="34" charset="-122"/>
                          <a:sym typeface="Calibri" panose="020F0502020204030204" pitchFamily="34" charset="0"/>
                        </a:rPr>
                        <a:t>触发。</a:t>
                      </a:r>
                      <a:endParaRPr lang="zh-CN" altLang="en-US" sz="1400" dirty="0">
                        <a:solidFill>
                          <a:srgbClr val="000000"/>
                        </a:solidFill>
                        <a:ea typeface="微软雅黑" panose="020B0503020204020204" pitchFamily="34" charset="-122"/>
                        <a:sym typeface="Calibri" panose="020F0502020204030204" pitchFamily="34" charset="0"/>
                      </a:endParaRPr>
                    </a:p>
                  </a:txBody>
                  <a:tcPr marT="45747" marB="45747">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1b89092a-5918-4c6f-92a3-c21f169c473b}"/>
</p:tagLst>
</file>

<file path=ppt/tags/tag2.xml><?xml version="1.0" encoding="utf-8"?>
<p:tagLst xmlns:p="http://schemas.openxmlformats.org/presentationml/2006/main">
  <p:tag name="KSO_WM_UNIT_TABLE_BEAUTIFY" val="smartTable{332fda3c-3a7f-4ba6-acd8-b6efac6a2471}"/>
</p:tagLst>
</file>

<file path=ppt/theme/theme1.xml><?xml version="1.0" encoding="utf-8"?>
<a:theme xmlns:a="http://schemas.openxmlformats.org/drawingml/2006/main" name="1_华清远见PPT模板（宽屏）-华清远见教育集团">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华清远见PPT模板（宽屏）-移动互联网学院20160413</Template>
  <TotalTime>0</TotalTime>
  <Words>25749</Words>
  <Application>WPS 演示</Application>
  <PresentationFormat>宽屏</PresentationFormat>
  <Paragraphs>1733</Paragraphs>
  <Slides>112</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112</vt:i4>
      </vt:variant>
    </vt:vector>
  </HeadingPairs>
  <TitlesOfParts>
    <vt:vector size="127" baseType="lpstr">
      <vt:lpstr>Arial</vt:lpstr>
      <vt:lpstr>宋体</vt:lpstr>
      <vt:lpstr>Wingdings</vt:lpstr>
      <vt:lpstr>Wingdings 3</vt:lpstr>
      <vt:lpstr>微软雅黑</vt:lpstr>
      <vt:lpstr>华文细黑</vt:lpstr>
      <vt:lpstr>Calibri</vt:lpstr>
      <vt:lpstr>方正兰亭粗黑_GBK</vt:lpstr>
      <vt:lpstr>黑体</vt:lpstr>
      <vt:lpstr>Microsoft YaHei UI</vt:lpstr>
      <vt:lpstr>AR PL UMing CN</vt:lpstr>
      <vt:lpstr>Times New Roman</vt:lpstr>
      <vt:lpstr>Arial Unicode MS</vt:lpstr>
      <vt:lpstr>Segoe Print</vt:lpstr>
      <vt:lpstr>1_华清远见PPT模板（宽屏）-华清远见教育集团</vt:lpstr>
      <vt:lpstr>Bootstrap</vt:lpstr>
      <vt:lpstr>PowerPoint 演示文稿</vt:lpstr>
      <vt:lpstr>第1章 Bootstrap入门</vt:lpstr>
      <vt:lpstr>Bootstrap入门</vt:lpstr>
      <vt:lpstr>Bootstrap简介</vt:lpstr>
      <vt:lpstr>Bootstrap的使用</vt:lpstr>
      <vt:lpstr>第2章 Bootstrap常用类</vt:lpstr>
      <vt:lpstr>Bootstrap常用类</vt:lpstr>
      <vt:lpstr>初始化样式</vt:lpstr>
      <vt:lpstr>栅格系统</vt:lpstr>
      <vt:lpstr>栅格系统</vt:lpstr>
      <vt:lpstr>栅格系统</vt:lpstr>
      <vt:lpstr>栅格系统</vt:lpstr>
      <vt:lpstr>栅格系统</vt:lpstr>
      <vt:lpstr>排版</vt:lpstr>
      <vt:lpstr>排版</vt:lpstr>
      <vt:lpstr>排版</vt:lpstr>
      <vt:lpstr>表格</vt:lpstr>
      <vt:lpstr>表格</vt:lpstr>
      <vt:lpstr>表格</vt:lpstr>
      <vt:lpstr>表格</vt:lpstr>
      <vt:lpstr>表格</vt:lpstr>
      <vt:lpstr>按钮</vt:lpstr>
      <vt:lpstr>按钮</vt:lpstr>
      <vt:lpstr>响应式图片</vt:lpstr>
      <vt:lpstr>辅助类</vt:lpstr>
      <vt:lpstr>辅助类</vt:lpstr>
      <vt:lpstr>辅助类</vt:lpstr>
      <vt:lpstr>辅助类</vt:lpstr>
      <vt:lpstr>第3章 Bootstrap常用组件</vt:lpstr>
      <vt:lpstr>Bootstrap常用组件</vt:lpstr>
      <vt:lpstr>字体图标</vt:lpstr>
      <vt:lpstr>字体图标</vt:lpstr>
      <vt:lpstr>下拉菜单</vt:lpstr>
      <vt:lpstr>下拉菜单</vt:lpstr>
      <vt:lpstr>下拉菜单</vt:lpstr>
      <vt:lpstr>下拉菜单</vt:lpstr>
      <vt:lpstr>下拉菜单</vt:lpstr>
      <vt:lpstr>下拉菜单</vt:lpstr>
      <vt:lpstr>下拉菜单</vt:lpstr>
      <vt:lpstr>按钮组</vt:lpstr>
      <vt:lpstr>按钮组</vt:lpstr>
      <vt:lpstr>按钮组</vt:lpstr>
      <vt:lpstr>按钮组</vt:lpstr>
      <vt:lpstr>按钮组</vt:lpstr>
      <vt:lpstr>按钮组</vt:lpstr>
      <vt:lpstr>按钮组</vt:lpstr>
      <vt:lpstr>输入框组</vt:lpstr>
      <vt:lpstr>输入框组</vt:lpstr>
      <vt:lpstr>输入框组</vt:lpstr>
      <vt:lpstr>导航</vt:lpstr>
      <vt:lpstr>导航</vt:lpstr>
      <vt:lpstr>导航</vt:lpstr>
      <vt:lpstr>导航</vt:lpstr>
      <vt:lpstr>导航条</vt:lpstr>
      <vt:lpstr>导航条</vt:lpstr>
      <vt:lpstr>导航条</vt:lpstr>
      <vt:lpstr>导航条</vt:lpstr>
      <vt:lpstr>导航条</vt:lpstr>
      <vt:lpstr>导航条</vt:lpstr>
      <vt:lpstr>导航条</vt:lpstr>
      <vt:lpstr>导航条</vt:lpstr>
      <vt:lpstr>导航条</vt:lpstr>
      <vt:lpstr>导航条</vt:lpstr>
      <vt:lpstr>导航条</vt:lpstr>
      <vt:lpstr>导航条</vt:lpstr>
      <vt:lpstr>导航条</vt:lpstr>
      <vt:lpstr>面包屑</vt:lpstr>
      <vt:lpstr>分页</vt:lpstr>
      <vt:lpstr>分页</vt:lpstr>
      <vt:lpstr>缩略图</vt:lpstr>
      <vt:lpstr>缩略图</vt:lpstr>
      <vt:lpstr>警告框</vt:lpstr>
      <vt:lpstr>进度条</vt:lpstr>
      <vt:lpstr>进度条</vt:lpstr>
      <vt:lpstr>进度条</vt:lpstr>
      <vt:lpstr>进度条</vt:lpstr>
      <vt:lpstr>媒体对象</vt:lpstr>
      <vt:lpstr>媒体对象</vt:lpstr>
      <vt:lpstr>媒体对象</vt:lpstr>
      <vt:lpstr>列表组</vt:lpstr>
      <vt:lpstr>列表组</vt:lpstr>
      <vt:lpstr>列表组</vt:lpstr>
      <vt:lpstr>列表组</vt:lpstr>
      <vt:lpstr>列表组</vt:lpstr>
      <vt:lpstr>列表组</vt:lpstr>
      <vt:lpstr>列表组</vt:lpstr>
      <vt:lpstr>面板</vt:lpstr>
      <vt:lpstr>面板</vt:lpstr>
      <vt:lpstr>面板</vt:lpstr>
      <vt:lpstr>面板</vt:lpstr>
      <vt:lpstr>第4章 插件</vt:lpstr>
      <vt:lpstr>Bootstrap插件</vt:lpstr>
      <vt:lpstr>引入插件</vt:lpstr>
      <vt:lpstr>使用插件</vt:lpstr>
      <vt:lpstr>模态框</vt:lpstr>
      <vt:lpstr>模态框</vt:lpstr>
      <vt:lpstr>模态框</vt:lpstr>
      <vt:lpstr>模态框</vt:lpstr>
      <vt:lpstr>标签页</vt:lpstr>
      <vt:lpstr>标签页</vt:lpstr>
      <vt:lpstr>标签页</vt:lpstr>
      <vt:lpstr>工具提示</vt:lpstr>
      <vt:lpstr>工具提示</vt:lpstr>
      <vt:lpstr>工具提示</vt:lpstr>
      <vt:lpstr>工具提示</vt:lpstr>
      <vt:lpstr>弹出框</vt:lpstr>
      <vt:lpstr>弹出框</vt:lpstr>
      <vt:lpstr>弹出框</vt:lpstr>
      <vt:lpstr>折叠</vt:lpstr>
      <vt:lpstr>折叠</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跨平台APP开发</dc:title>
  <dc:creator>micky</dc:creator>
  <cp:lastModifiedBy>小海</cp:lastModifiedBy>
  <cp:revision>1177</cp:revision>
  <cp:lastPrinted>2011-09-16T06:19:00Z</cp:lastPrinted>
  <dcterms:created xsi:type="dcterms:W3CDTF">2016-04-14T04:36:00Z</dcterms:created>
  <dcterms:modified xsi:type="dcterms:W3CDTF">2019-12-10T05:51:05Z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