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8DC6-EF31-46E7-B39A-7018D0712B4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ABA4-5C4E-4E00-A5B5-580C0996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15900"/>
            <a:ext cx="3143250" cy="628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215900"/>
            <a:ext cx="3143250" cy="628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1590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"/>
            <a:ext cx="3143250" cy="628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0500"/>
            <a:ext cx="3143250" cy="628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9050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5750"/>
            <a:ext cx="3143250" cy="628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5" y="285750"/>
            <a:ext cx="3143250" cy="628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62" y="28575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100" y="247650"/>
            <a:ext cx="3143250" cy="628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47650"/>
            <a:ext cx="3143250" cy="628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4765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27" y="349250"/>
            <a:ext cx="3143250" cy="628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1" y="349250"/>
            <a:ext cx="3143250" cy="628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34925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23850"/>
            <a:ext cx="3143250" cy="628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25" y="323850"/>
            <a:ext cx="3143250" cy="628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323850"/>
            <a:ext cx="31432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 hana</dc:creator>
  <cp:lastModifiedBy>micheal hana</cp:lastModifiedBy>
  <cp:revision>4</cp:revision>
  <dcterms:created xsi:type="dcterms:W3CDTF">2021-09-26T09:35:04Z</dcterms:created>
  <dcterms:modified xsi:type="dcterms:W3CDTF">2021-09-26T09:49:20Z</dcterms:modified>
</cp:coreProperties>
</file>