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7B50-F6FB-4FD8-BE1C-70F6EC21F66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869B-2708-4BF3-A28C-780E0D587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5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7B50-F6FB-4FD8-BE1C-70F6EC21F66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869B-2708-4BF3-A28C-780E0D587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9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7B50-F6FB-4FD8-BE1C-70F6EC21F66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869B-2708-4BF3-A28C-780E0D587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3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7B50-F6FB-4FD8-BE1C-70F6EC21F66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869B-2708-4BF3-A28C-780E0D587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1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7B50-F6FB-4FD8-BE1C-70F6EC21F66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869B-2708-4BF3-A28C-780E0D587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7B50-F6FB-4FD8-BE1C-70F6EC21F66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869B-2708-4BF3-A28C-780E0D587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6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7B50-F6FB-4FD8-BE1C-70F6EC21F66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869B-2708-4BF3-A28C-780E0D587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7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7B50-F6FB-4FD8-BE1C-70F6EC21F66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869B-2708-4BF3-A28C-780E0D587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0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7B50-F6FB-4FD8-BE1C-70F6EC21F66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869B-2708-4BF3-A28C-780E0D587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7B50-F6FB-4FD8-BE1C-70F6EC21F66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869B-2708-4BF3-A28C-780E0D587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2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7B50-F6FB-4FD8-BE1C-70F6EC21F66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869B-2708-4BF3-A28C-780E0D587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C7B50-F6FB-4FD8-BE1C-70F6EC21F66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4869B-2708-4BF3-A28C-780E0D587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3419" y="608699"/>
            <a:ext cx="6568948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CAR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43419" y="2427560"/>
            <a:ext cx="6568948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43419" y="4092533"/>
            <a:ext cx="6568948" cy="9233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43419" y="5834450"/>
            <a:ext cx="6568948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Microcontroller</a:t>
            </a:r>
            <a:endParaRPr lang="en-US" sz="2000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02202" y="4211082"/>
            <a:ext cx="188585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52626" y="4169477"/>
            <a:ext cx="195011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/>
                <a:solidFill>
                  <a:schemeClr val="accent3"/>
                </a:solidFill>
                <a:effectLst/>
              </a:rPr>
              <a:t>TIMER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2838" y="4149524"/>
            <a:ext cx="195011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 smtClean="0">
                <a:ln/>
                <a:solidFill>
                  <a:schemeClr val="accent3"/>
                </a:solidFill>
              </a:rPr>
              <a:t>PWM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62053" y="4149525"/>
            <a:ext cx="195011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/>
                <a:solidFill>
                  <a:schemeClr val="accent3"/>
                </a:solidFill>
                <a:effectLst/>
              </a:rPr>
              <a:t>DIO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52626" y="2427560"/>
            <a:ext cx="383873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dirty="0" smtClean="0">
                <a:ln/>
                <a:solidFill>
                  <a:srgbClr val="0000FF"/>
                </a:solidFill>
              </a:rPr>
              <a:t>MOTOR</a:t>
            </a:r>
            <a:endParaRPr lang="en-US" sz="4400" dirty="0">
              <a:ln/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91357" y="2442986"/>
            <a:ext cx="252100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cap="none" spc="0" dirty="0" smtClean="0">
                <a:ln/>
                <a:solidFill>
                  <a:srgbClr val="0000FF"/>
                </a:solidFill>
                <a:effectLst/>
              </a:rPr>
              <a:t>BUTTONS</a:t>
            </a:r>
            <a:endParaRPr lang="en-US" sz="5400" cap="none" spc="0" dirty="0">
              <a:ln/>
              <a:solidFill>
                <a:srgbClr val="0000FF"/>
              </a:solidFill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43419" y="1935116"/>
            <a:ext cx="1902944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/>
                <a:solidFill>
                  <a:srgbClr val="0000FF"/>
                </a:solidFill>
              </a:rPr>
              <a:t>ECUAL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43419" y="122588"/>
            <a:ext cx="190294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APP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43419" y="3626307"/>
            <a:ext cx="1902944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MCAL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43418" y="5434340"/>
            <a:ext cx="1902945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MC</a:t>
            </a:r>
            <a:endParaRPr lang="en-US" sz="2000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20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pPr algn="ctr"/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6"/>
          </a:xfrm>
        </p:spPr>
        <p:txBody>
          <a:bodyPr>
            <a:noAutofit/>
          </a:bodyPr>
          <a:lstStyle/>
          <a:p>
            <a:pPr marL="514350" indent="-514350">
              <a:buAutoNum type="romanLcParenBoth"/>
            </a:pPr>
            <a:r>
              <a:rPr lang="en-US" sz="2400" dirty="0" err="1" smtClean="0"/>
              <a:t>CAR_ERROR_state</a:t>
            </a:r>
            <a:r>
              <a:rPr lang="en-US" sz="2400" dirty="0" smtClean="0"/>
              <a:t> CAR_INIT(void); </a:t>
            </a:r>
          </a:p>
          <a:p>
            <a:pPr marL="514350" indent="-514350">
              <a:buAutoNum type="romanLcParenBoth"/>
            </a:pPr>
            <a:r>
              <a:rPr lang="en-US" sz="2400" dirty="0" err="1" smtClean="0"/>
              <a:t>CAR_ERROR_state</a:t>
            </a:r>
            <a:r>
              <a:rPr lang="en-US" sz="2400" dirty="0" smtClean="0"/>
              <a:t> CAR_DIR(uint8_t </a:t>
            </a:r>
            <a:r>
              <a:rPr lang="en-US" sz="2400" dirty="0" err="1" smtClean="0"/>
              <a:t>carDir</a:t>
            </a:r>
            <a:r>
              <a:rPr lang="en-US" sz="2400" dirty="0" smtClean="0"/>
              <a:t>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5917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63" y="1476078"/>
            <a:ext cx="10515600" cy="3489028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Microcontroller</a:t>
            </a:r>
            <a:br>
              <a:rPr lang="en-US" sz="8000" dirty="0" smtClean="0"/>
            </a:br>
            <a:r>
              <a:rPr lang="en-US" sz="8000" dirty="0" smtClean="0"/>
              <a:t>Abstraction </a:t>
            </a:r>
            <a:br>
              <a:rPr lang="en-US" sz="8000" dirty="0" smtClean="0"/>
            </a:br>
            <a:r>
              <a:rPr lang="en-US" sz="8000" dirty="0" smtClean="0"/>
              <a:t>Layer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5347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pPr algn="ctr"/>
            <a:r>
              <a:rPr lang="en-US" dirty="0" smtClean="0"/>
              <a:t>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(</a:t>
            </a:r>
            <a:r>
              <a:rPr lang="en-US" sz="2200" dirty="0" err="1" smtClean="0"/>
              <a:t>i</a:t>
            </a:r>
            <a:r>
              <a:rPr lang="en-US" sz="2200" dirty="0" smtClean="0"/>
              <a:t>)   </a:t>
            </a:r>
            <a:r>
              <a:rPr lang="en-US" sz="2200" dirty="0" err="1" smtClean="0"/>
              <a:t>DIO_ERROR_state_t</a:t>
            </a:r>
            <a:r>
              <a:rPr lang="en-US" sz="2200" dirty="0" smtClean="0"/>
              <a:t> </a:t>
            </a:r>
            <a:r>
              <a:rPr lang="en-US" sz="2600" dirty="0" err="1" smtClean="0"/>
              <a:t>DIO_setPortDirection</a:t>
            </a:r>
            <a:r>
              <a:rPr lang="en-US" sz="2400" dirty="0" smtClean="0"/>
              <a:t> </a:t>
            </a:r>
            <a:r>
              <a:rPr lang="en-US" sz="2200" dirty="0"/>
              <a:t>(uint8_t PORTID, uint8_t </a:t>
            </a:r>
            <a:r>
              <a:rPr lang="en-US" sz="2200" dirty="0" err="1"/>
              <a:t>PortDirection</a:t>
            </a:r>
            <a:r>
              <a:rPr lang="en-US" sz="2200" dirty="0"/>
              <a:t>); </a:t>
            </a:r>
          </a:p>
          <a:p>
            <a:pPr marL="0" indent="0">
              <a:buNone/>
            </a:pPr>
            <a:r>
              <a:rPr lang="en-US" sz="2200" dirty="0" smtClean="0"/>
              <a:t>(ii)  </a:t>
            </a:r>
            <a:r>
              <a:rPr lang="en-US" sz="2200" dirty="0" err="1" smtClean="0"/>
              <a:t>DIO_ERROR_state_t</a:t>
            </a:r>
            <a:r>
              <a:rPr lang="en-US" dirty="0" smtClean="0"/>
              <a:t> </a:t>
            </a:r>
            <a:r>
              <a:rPr lang="en-US" sz="2600" dirty="0" err="1"/>
              <a:t>DIO_setPinDirection</a:t>
            </a:r>
            <a:r>
              <a:rPr lang="en-US" dirty="0" smtClean="0"/>
              <a:t> </a:t>
            </a:r>
            <a:r>
              <a:rPr lang="en-US" sz="2200" dirty="0"/>
              <a:t>(uint8_t </a:t>
            </a:r>
            <a:r>
              <a:rPr lang="en-US" sz="2200" dirty="0" err="1"/>
              <a:t>PortID</a:t>
            </a:r>
            <a:r>
              <a:rPr lang="en-US" sz="2200" dirty="0"/>
              <a:t> , uint8_t </a:t>
            </a:r>
            <a:r>
              <a:rPr lang="en-US" sz="2200" dirty="0" err="1"/>
              <a:t>PinNumber</a:t>
            </a:r>
            <a:r>
              <a:rPr lang="en-US" sz="2200" dirty="0"/>
              <a:t>, uint8_t </a:t>
            </a:r>
            <a:r>
              <a:rPr lang="en-US" sz="2200" dirty="0" err="1"/>
              <a:t>PinDirection</a:t>
            </a:r>
            <a:r>
              <a:rPr lang="en-US" sz="2200" dirty="0"/>
              <a:t>); </a:t>
            </a:r>
          </a:p>
          <a:p>
            <a:pPr marL="0" indent="0">
              <a:buNone/>
            </a:pPr>
            <a:r>
              <a:rPr lang="en-US" sz="2200" dirty="0"/>
              <a:t>(iii) </a:t>
            </a:r>
            <a:r>
              <a:rPr lang="en-US" sz="2200" dirty="0" err="1" smtClean="0"/>
              <a:t>DIO_ERROR_state_t</a:t>
            </a:r>
            <a:r>
              <a:rPr lang="en-US" dirty="0" smtClean="0"/>
              <a:t> </a:t>
            </a:r>
            <a:r>
              <a:rPr lang="en-US" sz="2600" dirty="0" err="1"/>
              <a:t>DIO_writePinValue</a:t>
            </a:r>
            <a:r>
              <a:rPr lang="en-US" dirty="0" smtClean="0"/>
              <a:t> </a:t>
            </a:r>
            <a:r>
              <a:rPr lang="en-US" sz="2200" dirty="0"/>
              <a:t>(uint8_t </a:t>
            </a:r>
            <a:r>
              <a:rPr lang="en-US" sz="2200" dirty="0" err="1"/>
              <a:t>PortID</a:t>
            </a:r>
            <a:r>
              <a:rPr lang="en-US" sz="2200" dirty="0"/>
              <a:t>, uint8_t PinNumber,uint8_t </a:t>
            </a:r>
            <a:r>
              <a:rPr lang="en-US" sz="2200" dirty="0" err="1"/>
              <a:t>PinDirection</a:t>
            </a:r>
            <a:r>
              <a:rPr lang="en-US" sz="2200" dirty="0"/>
              <a:t>); </a:t>
            </a:r>
          </a:p>
          <a:p>
            <a:pPr marL="0" indent="0">
              <a:buNone/>
            </a:pPr>
            <a:r>
              <a:rPr lang="en-US" sz="2200" dirty="0"/>
              <a:t>(iv) </a:t>
            </a:r>
            <a:r>
              <a:rPr lang="en-US" sz="2200" dirty="0" err="1"/>
              <a:t>DIO_ERROR_state_t</a:t>
            </a:r>
            <a:r>
              <a:rPr lang="en-US" dirty="0" smtClean="0"/>
              <a:t> </a:t>
            </a:r>
            <a:r>
              <a:rPr lang="en-US" sz="2600" dirty="0" err="1"/>
              <a:t>DIO_readPort</a:t>
            </a:r>
            <a:r>
              <a:rPr lang="en-US" dirty="0" smtClean="0"/>
              <a:t> </a:t>
            </a:r>
            <a:r>
              <a:rPr lang="en-US" sz="2200" dirty="0"/>
              <a:t>(uint8_t </a:t>
            </a:r>
            <a:r>
              <a:rPr lang="en-US" sz="2200" dirty="0" err="1"/>
              <a:t>PortID</a:t>
            </a:r>
            <a:r>
              <a:rPr lang="en-US" sz="2200" dirty="0"/>
              <a:t>, uint8_t* </a:t>
            </a:r>
            <a:r>
              <a:rPr lang="en-US" sz="2200" dirty="0" err="1"/>
              <a:t>PortState</a:t>
            </a:r>
            <a:r>
              <a:rPr lang="en-US" sz="2200" dirty="0"/>
              <a:t>); </a:t>
            </a:r>
          </a:p>
          <a:p>
            <a:pPr marL="0" indent="0">
              <a:buNone/>
            </a:pPr>
            <a:r>
              <a:rPr lang="en-US" sz="2200" dirty="0"/>
              <a:t>(v) </a:t>
            </a:r>
            <a:r>
              <a:rPr lang="en-US" sz="2200" dirty="0" smtClean="0"/>
              <a:t> </a:t>
            </a:r>
            <a:r>
              <a:rPr lang="en-US" sz="2200" dirty="0" err="1" smtClean="0"/>
              <a:t>DIO_ERROR_state_t</a:t>
            </a:r>
            <a:r>
              <a:rPr lang="en-US" dirty="0" smtClean="0"/>
              <a:t> </a:t>
            </a:r>
            <a:r>
              <a:rPr lang="en-US" sz="2600" dirty="0" err="1"/>
              <a:t>DIO_readPin</a:t>
            </a:r>
            <a:r>
              <a:rPr lang="en-US" dirty="0" smtClean="0"/>
              <a:t> </a:t>
            </a:r>
            <a:r>
              <a:rPr lang="en-US" sz="2200" dirty="0"/>
              <a:t>(uint8_t PortID,uint8_t </a:t>
            </a:r>
            <a:r>
              <a:rPr lang="en-US" sz="2200" dirty="0" err="1"/>
              <a:t>PinNumber</a:t>
            </a:r>
            <a:r>
              <a:rPr lang="en-US" sz="2200" dirty="0"/>
              <a:t>, uint8_t* </a:t>
            </a:r>
            <a:r>
              <a:rPr lang="en-US" sz="2200" dirty="0" err="1"/>
              <a:t>PinState</a:t>
            </a:r>
            <a:r>
              <a:rPr lang="en-US" sz="2200" dirty="0"/>
              <a:t>); </a:t>
            </a:r>
          </a:p>
          <a:p>
            <a:pPr marL="0" indent="0">
              <a:buNone/>
            </a:pPr>
            <a:r>
              <a:rPr lang="en-US" sz="2200" dirty="0"/>
              <a:t>(vi) </a:t>
            </a:r>
            <a:r>
              <a:rPr lang="en-US" sz="2200" dirty="0" err="1"/>
              <a:t>DIO_ERROR_state_t</a:t>
            </a:r>
            <a:r>
              <a:rPr lang="en-US" dirty="0" smtClean="0"/>
              <a:t> </a:t>
            </a:r>
            <a:r>
              <a:rPr lang="en-US" sz="2400" dirty="0" err="1"/>
              <a:t>DIO_SetPullupRes</a:t>
            </a:r>
            <a:r>
              <a:rPr lang="en-US" dirty="0" smtClean="0"/>
              <a:t> </a:t>
            </a:r>
            <a:r>
              <a:rPr lang="en-US" sz="2200" dirty="0"/>
              <a:t>(uint8_t </a:t>
            </a:r>
            <a:r>
              <a:rPr lang="en-US" sz="2200" dirty="0" err="1"/>
              <a:t>PortID</a:t>
            </a:r>
            <a:r>
              <a:rPr lang="en-US" sz="2200" dirty="0"/>
              <a:t>, uint8_t </a:t>
            </a:r>
            <a:r>
              <a:rPr lang="en-US" sz="2200" dirty="0" err="1"/>
              <a:t>PinNumber</a:t>
            </a:r>
            <a:r>
              <a:rPr lang="en-US" sz="2200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1907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pPr algn="ctr"/>
            <a:r>
              <a:rPr lang="en-US" dirty="0" smtClean="0"/>
              <a:t>PWM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dirty="0" smtClean="0"/>
              <a:t>(</a:t>
            </a:r>
            <a:r>
              <a:rPr lang="en-US" sz="2200" dirty="0" err="1" smtClean="0"/>
              <a:t>i</a:t>
            </a:r>
            <a:r>
              <a:rPr lang="en-US" sz="2200" dirty="0" smtClean="0"/>
              <a:t>)     </a:t>
            </a:r>
            <a:r>
              <a:rPr lang="en-US" sz="2400" dirty="0" err="1" smtClean="0"/>
              <a:t>PWM_ERROR_state_t</a:t>
            </a:r>
            <a:r>
              <a:rPr lang="en-US" sz="2200" dirty="0" smtClean="0"/>
              <a:t> </a:t>
            </a:r>
            <a:r>
              <a:rPr lang="en-US" sz="2600" dirty="0" smtClean="0"/>
              <a:t>PWM_INIT </a:t>
            </a:r>
            <a:r>
              <a:rPr lang="en-US" sz="2400" dirty="0" smtClean="0"/>
              <a:t>(</a:t>
            </a:r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r>
              <a:rPr lang="en-US" sz="2400" dirty="0" err="1" smtClean="0"/>
              <a:t>STR_PWM_config_t</a:t>
            </a:r>
            <a:r>
              <a:rPr lang="en-US" sz="2400" dirty="0" smtClean="0"/>
              <a:t> * configurations); </a:t>
            </a:r>
          </a:p>
          <a:p>
            <a:pPr marL="514350" indent="-514350">
              <a:buAutoNum type="romanLcParenBoth" startAt="2"/>
            </a:pPr>
            <a:r>
              <a:rPr lang="en-US" sz="2400" dirty="0" err="1" smtClean="0"/>
              <a:t>PWM_ERROR_state_t</a:t>
            </a:r>
            <a:r>
              <a:rPr lang="en-US" sz="2000" dirty="0" smtClean="0"/>
              <a:t> </a:t>
            </a:r>
            <a:r>
              <a:rPr lang="en-US" sz="2600" dirty="0"/>
              <a:t>PWM_START</a:t>
            </a:r>
            <a:r>
              <a:rPr lang="en-US" sz="2000" dirty="0" smtClean="0"/>
              <a:t> </a:t>
            </a:r>
            <a:r>
              <a:rPr lang="en-US" sz="2400" dirty="0"/>
              <a:t>(uint8_t </a:t>
            </a:r>
            <a:r>
              <a:rPr lang="en-US" sz="2400" dirty="0" err="1"/>
              <a:t>pwm_ch</a:t>
            </a:r>
            <a:r>
              <a:rPr lang="en-US" sz="2400" dirty="0"/>
              <a:t>, uint8_t </a:t>
            </a:r>
            <a:r>
              <a:rPr lang="en-US" sz="2400" dirty="0" err="1"/>
              <a:t>pwm_freq</a:t>
            </a:r>
            <a:r>
              <a:rPr lang="en-US" sz="2400" dirty="0"/>
              <a:t>, uint8_t </a:t>
            </a:r>
            <a:r>
              <a:rPr lang="en-US" sz="2400" dirty="0" err="1"/>
              <a:t>pwm_dutyCycle</a:t>
            </a:r>
            <a:r>
              <a:rPr lang="en-US" sz="2400" dirty="0"/>
              <a:t>);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(iii)  </a:t>
            </a:r>
            <a:r>
              <a:rPr lang="en-US" sz="2400" dirty="0" err="1"/>
              <a:t>PWM_ERROR_state_t</a:t>
            </a:r>
            <a:r>
              <a:rPr lang="en-US" sz="2000" dirty="0" smtClean="0"/>
              <a:t> </a:t>
            </a:r>
            <a:r>
              <a:rPr lang="en-US" sz="2600" dirty="0"/>
              <a:t>PWM_STOP</a:t>
            </a:r>
            <a:r>
              <a:rPr lang="en-US" sz="2000" dirty="0" smtClean="0"/>
              <a:t> </a:t>
            </a:r>
            <a:r>
              <a:rPr lang="en-US" sz="2400" dirty="0"/>
              <a:t>(uint8_t </a:t>
            </a:r>
            <a:r>
              <a:rPr lang="en-US" sz="2400" dirty="0" err="1"/>
              <a:t>pwm_ch</a:t>
            </a:r>
            <a:r>
              <a:rPr lang="en-US" sz="2400" dirty="0"/>
              <a:t>);</a:t>
            </a:r>
            <a:r>
              <a:rPr lang="en-US" sz="2000" dirty="0" smtClean="0"/>
              <a:t> </a:t>
            </a:r>
          </a:p>
          <a:p>
            <a:endParaRPr lang="en-US" sz="2100" dirty="0"/>
          </a:p>
          <a:p>
            <a:r>
              <a:rPr lang="en-US" sz="2400" dirty="0" err="1"/>
              <a:t>struct</a:t>
            </a:r>
            <a:r>
              <a:rPr lang="en-US" sz="2000" dirty="0" smtClean="0"/>
              <a:t>  </a:t>
            </a:r>
            <a:r>
              <a:rPr lang="en-US" sz="2600" dirty="0" err="1" smtClean="0"/>
              <a:t>STR_PWM_config_t</a:t>
            </a:r>
            <a:endParaRPr lang="en-US" sz="2600" dirty="0"/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       </a:t>
            </a:r>
            <a:r>
              <a:rPr lang="en-US" sz="2400" dirty="0"/>
              <a:t>uint8_t </a:t>
            </a:r>
            <a:r>
              <a:rPr lang="en-US" sz="2400" dirty="0" err="1"/>
              <a:t>pwm_no</a:t>
            </a:r>
            <a:r>
              <a:rPr lang="en-US" sz="2400" dirty="0"/>
              <a:t>;  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dirty="0" err="1"/>
              <a:t>ENU_frequency_t</a:t>
            </a:r>
            <a:r>
              <a:rPr lang="en-US" sz="2400" dirty="0"/>
              <a:t> frequency;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dirty="0" err="1"/>
              <a:t>ENU_duty_t</a:t>
            </a:r>
            <a:r>
              <a:rPr lang="en-US" sz="2400" dirty="0"/>
              <a:t> </a:t>
            </a:r>
            <a:r>
              <a:rPr lang="en-US" sz="2400" dirty="0" err="1"/>
              <a:t>duty_cycle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147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pPr algn="ctr"/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6"/>
          </a:xfrm>
        </p:spPr>
        <p:txBody>
          <a:bodyPr>
            <a:noAutofit/>
          </a:bodyPr>
          <a:lstStyle/>
          <a:p>
            <a:pPr marL="514350" indent="-514350">
              <a:buAutoNum type="romanLcParenBoth"/>
            </a:pPr>
            <a:r>
              <a:rPr lang="en-US" sz="2200" dirty="0" err="1"/>
              <a:t>TIMER_ERROR_state_t</a:t>
            </a:r>
            <a:r>
              <a:rPr lang="en-US" sz="2200" dirty="0"/>
              <a:t> </a:t>
            </a:r>
            <a:r>
              <a:rPr lang="en-US" sz="2400" dirty="0" err="1"/>
              <a:t>TIMER_init</a:t>
            </a:r>
            <a:r>
              <a:rPr lang="en-US" sz="2200" dirty="0"/>
              <a:t> (</a:t>
            </a:r>
            <a:r>
              <a:rPr lang="en-US" sz="2200" dirty="0" err="1"/>
              <a:t>const</a:t>
            </a:r>
            <a:r>
              <a:rPr lang="en-US" sz="2200" dirty="0"/>
              <a:t> </a:t>
            </a:r>
            <a:r>
              <a:rPr lang="en-US" sz="2200" dirty="0" err="1"/>
              <a:t>STR_TIMER_config_t</a:t>
            </a:r>
            <a:r>
              <a:rPr lang="en-US" sz="2200" dirty="0"/>
              <a:t> * configurations); </a:t>
            </a:r>
          </a:p>
          <a:p>
            <a:pPr marL="514350" indent="-514350">
              <a:buAutoNum type="romanLcParenBoth"/>
            </a:pPr>
            <a:r>
              <a:rPr lang="en-US" sz="2200" dirty="0" err="1"/>
              <a:t>TIMER_ERROR_state_t</a:t>
            </a:r>
            <a:r>
              <a:rPr lang="en-US" sz="2200" dirty="0"/>
              <a:t> </a:t>
            </a:r>
            <a:r>
              <a:rPr lang="en-US" sz="2400" dirty="0" err="1"/>
              <a:t>TIMER_start</a:t>
            </a:r>
            <a:r>
              <a:rPr lang="en-US" sz="2200" dirty="0"/>
              <a:t> (uint8_t </a:t>
            </a:r>
            <a:r>
              <a:rPr lang="en-US" sz="2200" dirty="0" err="1"/>
              <a:t>timer_no</a:t>
            </a:r>
            <a:r>
              <a:rPr lang="en-US" sz="2200" dirty="0"/>
              <a:t>, uint16_t ticks); </a:t>
            </a:r>
          </a:p>
          <a:p>
            <a:pPr marL="514350" indent="-514350">
              <a:buAutoNum type="romanLcParenBoth"/>
            </a:pPr>
            <a:r>
              <a:rPr lang="en-US" sz="2200" dirty="0" err="1"/>
              <a:t>TIMER_ERROR_state_t</a:t>
            </a:r>
            <a:r>
              <a:rPr lang="en-US" sz="2200" dirty="0"/>
              <a:t> </a:t>
            </a:r>
            <a:r>
              <a:rPr lang="en-US" sz="2400" dirty="0" err="1"/>
              <a:t>TIMER_read</a:t>
            </a:r>
            <a:r>
              <a:rPr lang="en-US" sz="2200" dirty="0"/>
              <a:t> (uint8_t </a:t>
            </a:r>
            <a:r>
              <a:rPr lang="en-US" sz="2200" dirty="0" err="1"/>
              <a:t>timer_no</a:t>
            </a:r>
            <a:r>
              <a:rPr lang="en-US" sz="2200" dirty="0"/>
              <a:t>, uint8_t * value); </a:t>
            </a:r>
          </a:p>
          <a:p>
            <a:pPr marL="514350" indent="-514350">
              <a:buAutoNum type="romanLcParenBoth"/>
            </a:pPr>
            <a:r>
              <a:rPr lang="en-US" sz="2200" dirty="0" err="1"/>
              <a:t>TIMER_ERROR_state_t</a:t>
            </a:r>
            <a:r>
              <a:rPr lang="en-US" sz="2200" dirty="0"/>
              <a:t> </a:t>
            </a:r>
            <a:r>
              <a:rPr lang="en-US" sz="2400" dirty="0" err="1"/>
              <a:t>TIMER_set</a:t>
            </a:r>
            <a:r>
              <a:rPr lang="en-US" sz="2200" dirty="0"/>
              <a:t> (uint8_t </a:t>
            </a:r>
            <a:r>
              <a:rPr lang="en-US" sz="2200" dirty="0" err="1"/>
              <a:t>timer_no</a:t>
            </a:r>
            <a:r>
              <a:rPr lang="en-US" sz="2200" dirty="0"/>
              <a:t>, uint8_t value); </a:t>
            </a:r>
          </a:p>
          <a:p>
            <a:pPr marL="514350" indent="-514350">
              <a:buAutoNum type="romanLcParenBoth"/>
            </a:pPr>
            <a:r>
              <a:rPr lang="en-US" sz="2200" dirty="0" err="1"/>
              <a:t>TIMER_ERROR_state_t</a:t>
            </a:r>
            <a:r>
              <a:rPr lang="en-US" sz="2200" dirty="0"/>
              <a:t> </a:t>
            </a:r>
            <a:r>
              <a:rPr lang="en-US" sz="2400" dirty="0" err="1"/>
              <a:t>TIMER_checkStatus</a:t>
            </a:r>
            <a:r>
              <a:rPr lang="en-US" sz="2200" dirty="0"/>
              <a:t> (uint8_t </a:t>
            </a:r>
            <a:r>
              <a:rPr lang="en-US" sz="2200" dirty="0" err="1"/>
              <a:t>timer_no</a:t>
            </a:r>
            <a:r>
              <a:rPr lang="en-US" sz="2200" dirty="0"/>
              <a:t>, uint8_t * status); </a:t>
            </a:r>
            <a:endParaRPr lang="en-US" sz="2200" dirty="0" smtClean="0"/>
          </a:p>
          <a:p>
            <a:r>
              <a:rPr lang="en-US" sz="2200" dirty="0" err="1" smtClean="0"/>
              <a:t>struct</a:t>
            </a:r>
            <a:r>
              <a:rPr lang="en-US" sz="2200" dirty="0"/>
              <a:t> </a:t>
            </a:r>
            <a:r>
              <a:rPr lang="en-US" sz="2200" dirty="0" err="1" smtClean="0"/>
              <a:t>STR_TIMER_config_t</a:t>
            </a:r>
            <a:r>
              <a:rPr lang="en-US" sz="2200" dirty="0" smtClean="0"/>
              <a:t>{</a:t>
            </a:r>
            <a:endParaRPr lang="en-US" sz="2200" dirty="0"/>
          </a:p>
          <a:p>
            <a:r>
              <a:rPr lang="en-US" sz="2200" dirty="0"/>
              <a:t>    uint8_t </a:t>
            </a:r>
            <a:r>
              <a:rPr lang="en-US" sz="2200" dirty="0" err="1"/>
              <a:t>timer_no</a:t>
            </a:r>
            <a:r>
              <a:rPr lang="en-US" sz="2200" dirty="0"/>
              <a:t>;</a:t>
            </a:r>
          </a:p>
          <a:p>
            <a:r>
              <a:rPr lang="en-US" sz="2200" dirty="0"/>
              <a:t>    uint8_t </a:t>
            </a:r>
            <a:r>
              <a:rPr lang="en-US" sz="2200" dirty="0" err="1"/>
              <a:t>clock_source</a:t>
            </a:r>
            <a:r>
              <a:rPr lang="en-US" sz="2200" dirty="0"/>
              <a:t>;</a:t>
            </a:r>
          </a:p>
          <a:p>
            <a:r>
              <a:rPr lang="en-US" sz="2200" dirty="0"/>
              <a:t>    uint8_t mode;</a:t>
            </a:r>
          </a:p>
          <a:p>
            <a:r>
              <a:rPr lang="en-US" sz="2200" dirty="0"/>
              <a:t>    uint8_t </a:t>
            </a:r>
            <a:r>
              <a:rPr lang="en-US" sz="2200" dirty="0" err="1"/>
              <a:t>interrupt_mode</a:t>
            </a:r>
            <a:r>
              <a:rPr lang="en-US" sz="2200" dirty="0"/>
              <a:t>;</a:t>
            </a:r>
          </a:p>
          <a:p>
            <a:r>
              <a:rPr lang="en-US" sz="2200" dirty="0"/>
              <a:t>};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7746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63" y="1476078"/>
            <a:ext cx="10515600" cy="3489028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ECU</a:t>
            </a:r>
            <a:br>
              <a:rPr lang="en-US" sz="8000" dirty="0" smtClean="0"/>
            </a:br>
            <a:r>
              <a:rPr lang="en-US" sz="8000" dirty="0" smtClean="0"/>
              <a:t>Abstraction </a:t>
            </a:r>
            <a:br>
              <a:rPr lang="en-US" sz="8000" dirty="0" smtClean="0"/>
            </a:br>
            <a:r>
              <a:rPr lang="en-US" sz="8000" dirty="0" smtClean="0"/>
              <a:t>Layer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9171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pPr algn="ctr"/>
            <a:r>
              <a:rPr lang="en-US" dirty="0" smtClean="0"/>
              <a:t>BUTTONS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(</a:t>
            </a:r>
            <a:r>
              <a:rPr lang="en-US" sz="2200" dirty="0" err="1" smtClean="0"/>
              <a:t>i</a:t>
            </a:r>
            <a:r>
              <a:rPr lang="en-US" sz="2200" dirty="0" smtClean="0"/>
              <a:t>)      </a:t>
            </a:r>
            <a:r>
              <a:rPr lang="en-US" sz="2200" dirty="0" err="1" smtClean="0"/>
              <a:t>BUTTON_ERROR_state_t</a:t>
            </a:r>
            <a:r>
              <a:rPr lang="en-US" sz="2200" dirty="0" smtClean="0"/>
              <a:t> </a:t>
            </a:r>
            <a:r>
              <a:rPr lang="en-US" sz="2400" dirty="0" err="1" smtClean="0"/>
              <a:t>BUTTON_init</a:t>
            </a:r>
            <a:r>
              <a:rPr lang="en-US" sz="2200" dirty="0" smtClean="0"/>
              <a:t> (</a:t>
            </a:r>
            <a:r>
              <a:rPr lang="en-US" sz="2200" dirty="0"/>
              <a:t>void);</a:t>
            </a:r>
          </a:p>
          <a:p>
            <a:pPr marL="0" indent="0">
              <a:buNone/>
            </a:pPr>
            <a:r>
              <a:rPr lang="en-US" sz="2200" dirty="0" smtClean="0"/>
              <a:t>(ii)     </a:t>
            </a:r>
            <a:r>
              <a:rPr lang="en-US" sz="2200" dirty="0" err="1" smtClean="0"/>
              <a:t>BUTTON_ERROR_state_t</a:t>
            </a:r>
            <a:r>
              <a:rPr lang="en-US" sz="2200" dirty="0" smtClean="0"/>
              <a:t> </a:t>
            </a:r>
            <a:r>
              <a:rPr lang="en-US" sz="2400" dirty="0" err="1"/>
              <a:t>BUTTON_checkState</a:t>
            </a:r>
            <a:r>
              <a:rPr lang="en-US" sz="2200" dirty="0" smtClean="0"/>
              <a:t> (uint8_t</a:t>
            </a:r>
            <a:r>
              <a:rPr lang="en-US" sz="2200" dirty="0"/>
              <a:t> * </a:t>
            </a:r>
            <a:r>
              <a:rPr lang="en-US" sz="2200" dirty="0" smtClean="0"/>
              <a:t>status);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(iii)    </a:t>
            </a:r>
            <a:r>
              <a:rPr lang="en-US" sz="2200" dirty="0" err="1" smtClean="0"/>
              <a:t>BUTTON_ERROR_state_t</a:t>
            </a:r>
            <a:r>
              <a:rPr lang="en-US" sz="2200" dirty="0" smtClean="0"/>
              <a:t> </a:t>
            </a:r>
            <a:r>
              <a:rPr lang="en-US" sz="2400" dirty="0" err="1"/>
              <a:t>BUTTON_update</a:t>
            </a:r>
            <a:r>
              <a:rPr lang="en-US" sz="2200" dirty="0" smtClean="0"/>
              <a:t> (</a:t>
            </a:r>
            <a:r>
              <a:rPr lang="en-US" sz="2200" dirty="0"/>
              <a:t>void);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9393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pPr algn="ctr"/>
            <a:r>
              <a:rPr lang="en-US" dirty="0" smtClean="0"/>
              <a:t>MOTOR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6"/>
          </a:xfrm>
        </p:spPr>
        <p:txBody>
          <a:bodyPr>
            <a:noAutofit/>
          </a:bodyPr>
          <a:lstStyle/>
          <a:p>
            <a:pPr marL="514350" indent="-514350">
              <a:buAutoNum type="romanLcParenBoth"/>
            </a:pPr>
            <a:r>
              <a:rPr lang="en-US" sz="2200" dirty="0" err="1" smtClean="0"/>
              <a:t>MOTOR_ERROR_state</a:t>
            </a:r>
            <a:r>
              <a:rPr lang="en-US" sz="2200" dirty="0" smtClean="0"/>
              <a:t> </a:t>
            </a:r>
            <a:r>
              <a:rPr lang="en-US" sz="2400" dirty="0" smtClean="0"/>
              <a:t>MOTOR_INIT </a:t>
            </a:r>
            <a:r>
              <a:rPr lang="en-US" sz="2200" dirty="0" smtClean="0"/>
              <a:t>(UINT8_t </a:t>
            </a:r>
            <a:r>
              <a:rPr lang="en-US" sz="2200" dirty="0" err="1" smtClean="0"/>
              <a:t>pinNo</a:t>
            </a:r>
            <a:r>
              <a:rPr lang="en-US" sz="2200" dirty="0" smtClean="0"/>
              <a:t>); </a:t>
            </a:r>
          </a:p>
          <a:p>
            <a:pPr marL="514350" indent="-514350">
              <a:buAutoNum type="romanLcParenBoth"/>
            </a:pPr>
            <a:r>
              <a:rPr lang="en-US" sz="2200" dirty="0" err="1" smtClean="0"/>
              <a:t>MOTOR_ERROR_state</a:t>
            </a:r>
            <a:r>
              <a:rPr lang="en-US" sz="2200" dirty="0" smtClean="0"/>
              <a:t> </a:t>
            </a:r>
            <a:r>
              <a:rPr lang="en-US" sz="2400" dirty="0" smtClean="0"/>
              <a:t>MOTOR_STATE </a:t>
            </a:r>
            <a:r>
              <a:rPr lang="en-US" sz="2200" dirty="0"/>
              <a:t>(uint8_t * </a:t>
            </a:r>
            <a:r>
              <a:rPr lang="en-US" sz="2200" dirty="0" err="1"/>
              <a:t>motorState</a:t>
            </a:r>
            <a:r>
              <a:rPr lang="en-US" sz="2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914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63" y="1476078"/>
            <a:ext cx="10515600" cy="3489028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APPLICATION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54075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213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Microcontroller Abstraction  Layer</vt:lpstr>
      <vt:lpstr>DIO</vt:lpstr>
      <vt:lpstr>PWM</vt:lpstr>
      <vt:lpstr>TIMER</vt:lpstr>
      <vt:lpstr>ECU Abstraction  Layer</vt:lpstr>
      <vt:lpstr>BUTTONS </vt:lpstr>
      <vt:lpstr>MOTOR </vt:lpstr>
      <vt:lpstr>APPLICATION</vt:lpstr>
      <vt:lpstr>CAR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Micheal-Onsy</dc:creator>
  <cp:lastModifiedBy>micheal onsy</cp:lastModifiedBy>
  <cp:revision>9</cp:revision>
  <dcterms:created xsi:type="dcterms:W3CDTF">2022-01-01T10:44:04Z</dcterms:created>
  <dcterms:modified xsi:type="dcterms:W3CDTF">2022-01-14T17:41:39Z</dcterms:modified>
</cp:coreProperties>
</file>