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58" r:id="rId10"/>
    <p:sldId id="259" r:id="rId11"/>
    <p:sldId id="265" r:id="rId12"/>
    <p:sldId id="266" r:id="rId13"/>
    <p:sldId id="270" r:id="rId14"/>
    <p:sldId id="271" r:id="rId15"/>
    <p:sldId id="278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311A-BF14-4640-B2EF-990E15F5F40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4BF33-DB2E-4C48-823A-A67DED365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3531" y="1236616"/>
            <a:ext cx="6679474" cy="4014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UART Follow Misra Rule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551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268"/>
            <a:ext cx="12192000" cy="6517731"/>
          </a:xfrm>
        </p:spPr>
      </p:pic>
      <p:sp>
        <p:nvSpPr>
          <p:cNvPr id="5" name="Right Brace 4"/>
          <p:cNvSpPr/>
          <p:nvPr/>
        </p:nvSpPr>
        <p:spPr>
          <a:xfrm>
            <a:off x="2002971" y="2403566"/>
            <a:ext cx="269966" cy="2960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1467394" y="1711235"/>
            <a:ext cx="45719" cy="204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417320" y="1064941"/>
            <a:ext cx="45719" cy="204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1245330" y="3135088"/>
            <a:ext cx="45719" cy="204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371601" y="3756819"/>
            <a:ext cx="45719" cy="2046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1858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Module :  </a:t>
            </a:r>
            <a:r>
              <a:rPr lang="en-US" sz="1800" dirty="0" err="1" smtClean="0"/>
              <a:t>UART.c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No. Of Problem : 2.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858"/>
            <a:ext cx="12192000" cy="6326142"/>
          </a:xfrm>
        </p:spPr>
      </p:pic>
    </p:spTree>
    <p:extLst>
      <p:ext uri="{BB962C8B-B14F-4D97-AF65-F5344CB8AC3E}">
        <p14:creationId xmlns:p14="http://schemas.microsoft.com/office/powerpoint/2010/main" val="4509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269"/>
            <a:ext cx="12192000" cy="6534694"/>
          </a:xfrm>
        </p:spPr>
      </p:pic>
    </p:spTree>
    <p:extLst>
      <p:ext uri="{BB962C8B-B14F-4D97-AF65-F5344CB8AC3E}">
        <p14:creationId xmlns:p14="http://schemas.microsoft.com/office/powerpoint/2010/main" val="14620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1858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Module :  </a:t>
            </a:r>
            <a:r>
              <a:rPr lang="en-US" sz="1800" dirty="0" err="1" smtClean="0"/>
              <a:t>UART.c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No. Of Problem : 3.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74"/>
            <a:ext cx="12192000" cy="6217126"/>
          </a:xfrm>
        </p:spPr>
      </p:pic>
    </p:spTree>
    <p:extLst>
      <p:ext uri="{BB962C8B-B14F-4D97-AF65-F5344CB8AC3E}">
        <p14:creationId xmlns:p14="http://schemas.microsoft.com/office/powerpoint/2010/main" val="31999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269"/>
            <a:ext cx="12192000" cy="6517731"/>
          </a:xfrm>
        </p:spPr>
      </p:pic>
      <p:sp>
        <p:nvSpPr>
          <p:cNvPr id="5" name="Right Brace 4"/>
          <p:cNvSpPr/>
          <p:nvPr/>
        </p:nvSpPr>
        <p:spPr>
          <a:xfrm>
            <a:off x="2011680" y="2029097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0269"/>
            <a:ext cx="12192001" cy="6524897"/>
          </a:xfrm>
        </p:spPr>
      </p:pic>
      <p:sp>
        <p:nvSpPr>
          <p:cNvPr id="6" name="Right Brace 5"/>
          <p:cNvSpPr/>
          <p:nvPr/>
        </p:nvSpPr>
        <p:spPr>
          <a:xfrm>
            <a:off x="1471749" y="5956663"/>
            <a:ext cx="104502" cy="1654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1858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Module :  </a:t>
            </a:r>
            <a:r>
              <a:rPr lang="en-US" sz="1800" dirty="0" err="1" smtClean="0"/>
              <a:t>UART.c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No. Of Problem : 3.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4"/>
          <a:stretch/>
        </p:blipFill>
        <p:spPr>
          <a:xfrm>
            <a:off x="0" y="531858"/>
            <a:ext cx="12192000" cy="6326141"/>
          </a:xfrm>
        </p:spPr>
      </p:pic>
      <p:sp>
        <p:nvSpPr>
          <p:cNvPr id="6" name="Right Brace 5"/>
          <p:cNvSpPr/>
          <p:nvPr/>
        </p:nvSpPr>
        <p:spPr>
          <a:xfrm>
            <a:off x="2360023" y="2847703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076994" y="5394961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1"/>
          <a:stretch/>
        </p:blipFill>
        <p:spPr>
          <a:xfrm>
            <a:off x="0" y="340269"/>
            <a:ext cx="12192000" cy="6517731"/>
          </a:xfrm>
        </p:spPr>
      </p:pic>
      <p:sp>
        <p:nvSpPr>
          <p:cNvPr id="5" name="Right Brace 4"/>
          <p:cNvSpPr/>
          <p:nvPr/>
        </p:nvSpPr>
        <p:spPr>
          <a:xfrm>
            <a:off x="1619795" y="5434149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1858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Module :  </a:t>
            </a:r>
            <a:r>
              <a:rPr lang="en-US" sz="1800" dirty="0" err="1" smtClean="0"/>
              <a:t>UART.c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No. Of Problem : 3.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85"/>
          <a:stretch/>
        </p:blipFill>
        <p:spPr>
          <a:xfrm>
            <a:off x="0" y="531858"/>
            <a:ext cx="12196858" cy="6326142"/>
          </a:xfrm>
        </p:spPr>
      </p:pic>
      <p:sp>
        <p:nvSpPr>
          <p:cNvPr id="6" name="Right Brace 5"/>
          <p:cNvSpPr/>
          <p:nvPr/>
        </p:nvSpPr>
        <p:spPr>
          <a:xfrm>
            <a:off x="2412274" y="4214949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2116182" y="6483532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92"/>
          <a:stretch/>
        </p:blipFill>
        <p:spPr>
          <a:xfrm>
            <a:off x="0" y="340268"/>
            <a:ext cx="12192000" cy="6452417"/>
          </a:xfrm>
        </p:spPr>
      </p:pic>
      <p:sp>
        <p:nvSpPr>
          <p:cNvPr id="5" name="Right Brace 4"/>
          <p:cNvSpPr/>
          <p:nvPr/>
        </p:nvSpPr>
        <p:spPr>
          <a:xfrm>
            <a:off x="1663338" y="6444343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1864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Problems: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8645"/>
            <a:ext cx="10515600" cy="116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1- If Without Else.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2- Single Comment Line.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3- Return Value From Function Once.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37359"/>
            <a:ext cx="6013269" cy="512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t="17512" r="69002" b="18276"/>
          <a:stretch/>
        </p:blipFill>
        <p:spPr>
          <a:xfrm>
            <a:off x="6122893" y="1737358"/>
            <a:ext cx="6069107" cy="5194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7" t="17905" r="69643" b="19999"/>
          <a:stretch/>
        </p:blipFill>
        <p:spPr>
          <a:xfrm>
            <a:off x="-1" y="1737358"/>
            <a:ext cx="6122893" cy="51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1858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Module :  </a:t>
            </a:r>
            <a:r>
              <a:rPr lang="en-US" sz="1800" dirty="0" err="1" smtClean="0"/>
              <a:t>UART.c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No. Of Problem : 1.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874"/>
            <a:ext cx="12192000" cy="6217126"/>
          </a:xfrm>
        </p:spPr>
      </p:pic>
    </p:spTree>
    <p:extLst>
      <p:ext uri="{BB962C8B-B14F-4D97-AF65-F5344CB8AC3E}">
        <p14:creationId xmlns:p14="http://schemas.microsoft.com/office/powerpoint/2010/main" val="15317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269"/>
            <a:ext cx="12192000" cy="6517731"/>
          </a:xfrm>
        </p:spPr>
      </p:pic>
      <p:sp>
        <p:nvSpPr>
          <p:cNvPr id="5" name="Right Brace 4"/>
          <p:cNvSpPr/>
          <p:nvPr/>
        </p:nvSpPr>
        <p:spPr>
          <a:xfrm>
            <a:off x="957943" y="2238103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1149531" y="5064034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1858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Module :  </a:t>
            </a:r>
            <a:r>
              <a:rPr lang="en-US" sz="1800" dirty="0" err="1" smtClean="0"/>
              <a:t>UART.c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No. Of Problem : 1.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858"/>
            <a:ext cx="12192000" cy="6326142"/>
          </a:xfrm>
        </p:spPr>
      </p:pic>
    </p:spTree>
    <p:extLst>
      <p:ext uri="{BB962C8B-B14F-4D97-AF65-F5344CB8AC3E}">
        <p14:creationId xmlns:p14="http://schemas.microsoft.com/office/powerpoint/2010/main" val="9642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269"/>
            <a:ext cx="12192000" cy="6517731"/>
          </a:xfrm>
        </p:spPr>
      </p:pic>
      <p:sp>
        <p:nvSpPr>
          <p:cNvPr id="5" name="Right Brace 4"/>
          <p:cNvSpPr/>
          <p:nvPr/>
        </p:nvSpPr>
        <p:spPr>
          <a:xfrm>
            <a:off x="1164131" y="2928385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1858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Module :  </a:t>
            </a:r>
            <a:r>
              <a:rPr lang="en-US" sz="1800" dirty="0" err="1" smtClean="0"/>
              <a:t>UART.c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No. Of Problem : 1.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7"/>
          <a:stretch/>
        </p:blipFill>
        <p:spPr>
          <a:xfrm>
            <a:off x="0" y="531858"/>
            <a:ext cx="12192000" cy="6326142"/>
          </a:xfrm>
        </p:spPr>
      </p:pic>
    </p:spTree>
    <p:extLst>
      <p:ext uri="{BB962C8B-B14F-4D97-AF65-F5344CB8AC3E}">
        <p14:creationId xmlns:p14="http://schemas.microsoft.com/office/powerpoint/2010/main" val="27230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402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Solution.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1"/>
          <a:stretch/>
        </p:blipFill>
        <p:spPr>
          <a:xfrm>
            <a:off x="0" y="340269"/>
            <a:ext cx="12192000" cy="6529795"/>
          </a:xfrm>
        </p:spPr>
      </p:pic>
      <p:sp>
        <p:nvSpPr>
          <p:cNvPr id="5" name="Right Brace 4"/>
          <p:cNvSpPr/>
          <p:nvPr/>
        </p:nvSpPr>
        <p:spPr>
          <a:xfrm>
            <a:off x="1111880" y="2743018"/>
            <a:ext cx="95794" cy="174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1858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Module :  </a:t>
            </a:r>
            <a:r>
              <a:rPr lang="en-US" sz="1800" dirty="0" err="1" smtClean="0"/>
              <a:t>UART.h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No. Of Problem : 2.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1" r="18594"/>
          <a:stretch/>
        </p:blipFill>
        <p:spPr>
          <a:xfrm>
            <a:off x="0" y="531858"/>
            <a:ext cx="12192000" cy="6326142"/>
          </a:xfrm>
        </p:spPr>
      </p:pic>
    </p:spTree>
    <p:extLst>
      <p:ext uri="{BB962C8B-B14F-4D97-AF65-F5344CB8AC3E}">
        <p14:creationId xmlns:p14="http://schemas.microsoft.com/office/powerpoint/2010/main" val="3104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Problems:</vt:lpstr>
      <vt:lpstr>Module :  UART.c No. Of Problem : 1.</vt:lpstr>
      <vt:lpstr>Solution.</vt:lpstr>
      <vt:lpstr>Module :  UART.c No. Of Problem : 1.</vt:lpstr>
      <vt:lpstr>Solution.</vt:lpstr>
      <vt:lpstr>Module :  UART.c No. Of Problem : 1.</vt:lpstr>
      <vt:lpstr>Solution.</vt:lpstr>
      <vt:lpstr>Module :  UART.h No. Of Problem : 2.</vt:lpstr>
      <vt:lpstr>Solution.</vt:lpstr>
      <vt:lpstr>Module :  UART.c No. Of Problem : 2.</vt:lpstr>
      <vt:lpstr>Solution.</vt:lpstr>
      <vt:lpstr>Module :  UART.c No. Of Problem : 3.</vt:lpstr>
      <vt:lpstr>Solution.</vt:lpstr>
      <vt:lpstr>Solution.</vt:lpstr>
      <vt:lpstr>Module :  UART.c No. Of Problem : 3.</vt:lpstr>
      <vt:lpstr>Solution.</vt:lpstr>
      <vt:lpstr>Module :  UART.c No. Of Problem : 3.</vt:lpstr>
      <vt:lpstr>Solution.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micheal onsy</dc:creator>
  <cp:lastModifiedBy>micheal onsy</cp:lastModifiedBy>
  <cp:revision>18</cp:revision>
  <dcterms:created xsi:type="dcterms:W3CDTF">2022-02-22T10:08:18Z</dcterms:created>
  <dcterms:modified xsi:type="dcterms:W3CDTF">2022-02-22T12:23:48Z</dcterms:modified>
</cp:coreProperties>
</file>