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520-86C2-4E9C-B5BB-9958C159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60701-5924-4524-89F1-A3073984D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B0A2-8D47-4977-9D88-A4BA18F1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89A5-5109-4F78-AB64-55D94D8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D6FC-75F0-4C7B-8F37-BD44C7AF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B21-2FF2-4C4F-980A-6CD43E5E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253B2-6BFB-49FF-B68D-533DE8DE8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C442-EB28-46C5-8193-9DC5564F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B660-7720-4CB0-8B1A-BE5DA748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76E8-A2C1-4B56-8985-C037567C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817E-EFBE-4EA6-AA6A-253E25F01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0767A-6D98-4893-AD24-7A5BBB56F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ADCF-88F6-4D88-B15F-04CEB34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FB3E-47BD-4BF6-A1A6-73C8770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15F-CC7F-47D4-8D3A-ADD66FC2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8B97-8B74-4EC5-AA31-03A75265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7BB0-A0BD-45DA-8007-7C6ED0B8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5DAF-A452-4453-85D7-6A317F6C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33A4-8693-4303-86F5-D78C71AE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CB7C-BD53-48CE-ABF7-2ACA5257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90B4-1C08-478C-B817-D81036EA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E029-3299-4DB8-B3D4-942465B8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187D-7DE5-403E-B325-EF3BDC6B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7AA6-025C-40AB-B0EA-0408DDDC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0F66-2BC7-45DE-AD0F-53FB2AEE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6B5A-9743-49DE-9BA0-AC6E8A36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64E2-D753-49D4-B874-D54C03653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972CD-A22D-4762-AFAD-B308A242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A71-F451-40BD-A6DC-D0A74B4B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E9F0-4F6E-435B-8F89-03B5A039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503D1-4AF9-4036-8247-7C2F1A7B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B3AC-4F17-4D21-B271-D2043AC5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E3F5C-A677-4FED-8105-248BFDFD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AC62-6075-4104-BE72-6DC17D4C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88017-DF54-417E-AC42-AAF8326A7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389D-20A8-450C-86CA-AA0EF778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18445-8DD6-4070-A383-4E6F470C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58C8C-DF91-49B6-8961-0DA32DDA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2636-575A-49DB-AD70-4009DB5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9E09-26D1-4819-904B-3F095DFE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F6AF5-61D8-4CEB-8274-A1B50F10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74CDD-956C-4C24-9A3C-59D24657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E0F2-3A6C-4A34-A8D2-708FBD0C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46EF-ABF8-4367-BAA5-8334FA07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815A3-ADC0-4383-A6D1-020444B6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FF04F-96CB-49EB-92D5-20CA9B7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233-1F7C-4CB3-B5C1-1649F4C5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1B87-D59C-4846-872D-94BD5CB1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7037F-158A-4217-AFE9-0B1C185F7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7B90-901E-4671-9E1A-ADF84753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D64D-C6D3-46F1-A4A4-73991D68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55A5-D3EE-46F5-9B7D-951ADA29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B668-126A-4CC2-AB0F-722AF856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E72D8-3526-4A1B-AD72-8176455FA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9BF92-3F43-41B1-80D3-115026F1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38F55-6110-4DE9-9ED3-6C61DD01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F19-453F-450B-93E4-C42E26FC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C7515-8784-4B01-9AD0-A2C3D8B6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2E081-4E15-4909-AFB6-402BECEE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FFF3-F51E-4873-BB7C-0B48DFCE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9E0C-F3EF-40D7-9A68-361C4735F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7C06-DEE4-4447-8E76-FB0BD6762D1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9D1E-EF88-4E74-A6CB-031BBECAC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CCD5-37D8-44E3-B534-C3FCBD8B8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D410-9235-4D39-8CCC-C6DC06A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A6264-B512-49A4-89AD-766C1958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41" y="397565"/>
            <a:ext cx="10335698" cy="96020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Project to Display a Community Data Analysis and History using SQL queries on the IBM DB2 on cloud.</a:t>
            </a:r>
            <a:br>
              <a:rPr lang="en-US" sz="2400" b="1" dirty="0"/>
            </a:br>
            <a:r>
              <a:rPr lang="en-US" sz="2400" b="1" dirty="0"/>
              <a:t>Name:Igbinedion Michael Iyobosa</a:t>
            </a:r>
            <a:br>
              <a:rPr lang="en-US" sz="2400" b="1" dirty="0"/>
            </a:br>
            <a:r>
              <a:rPr lang="en-US" sz="2400" b="1" dirty="0"/>
              <a:t>Date:7/7/2020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A81E1-F1E9-4CF1-BF0E-8FB1EA7E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782D87-73A0-4E80-98B9-6C831EE3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1537252"/>
            <a:ext cx="11410122" cy="48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A6264-B512-49A4-89AD-766C1958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A81E1-F1E9-4CF1-BF0E-8FB1EA7E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2A8FE1B-F5D9-45D0-9627-AD4097346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85530"/>
            <a:ext cx="11622158" cy="6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A6264-B512-49A4-89AD-766C1958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endParaRPr lang="en-US" sz="5200" dirty="0">
              <a:solidFill>
                <a:schemeClr val="tx2"/>
              </a:solidFill>
            </a:endParaRP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41A63B7-AAFB-4AD4-8C44-5934987B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530087"/>
            <a:ext cx="11502887" cy="58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to Display a Community Data Analysis and History using SQL queries on the IBM DB2 on cloud. Name:Igbinedion Michael Iyobosa Date:7/7/2020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Igbinedion</dc:creator>
  <cp:lastModifiedBy>Michael Igbinedion</cp:lastModifiedBy>
  <cp:revision>4</cp:revision>
  <dcterms:created xsi:type="dcterms:W3CDTF">2020-12-18T07:04:24Z</dcterms:created>
  <dcterms:modified xsi:type="dcterms:W3CDTF">2020-12-18T08:00:48Z</dcterms:modified>
</cp:coreProperties>
</file>