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88" r:id="rId4"/>
    <p:sldId id="390" r:id="rId5"/>
    <p:sldId id="391" r:id="rId6"/>
    <p:sldId id="392" r:id="rId7"/>
    <p:sldId id="393" r:id="rId8"/>
    <p:sldId id="394" r:id="rId9"/>
    <p:sldId id="401" r:id="rId10"/>
    <p:sldId id="398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opensource-demo.orangehrmlive.com/web/index.php/auth/login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/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/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-1" fmla="*/ 0 w 771728"/>
              <a:gd name="connsiteY0-2" fmla="*/ 0 h 4930210"/>
              <a:gd name="connsiteX1-3" fmla="*/ 418933 w 771728"/>
              <a:gd name="connsiteY1-4" fmla="*/ 569311 h 4930210"/>
              <a:gd name="connsiteX2-5" fmla="*/ 385864 w 771728"/>
              <a:gd name="connsiteY2-6" fmla="*/ 4544346 h 4930210"/>
              <a:gd name="connsiteX3-7" fmla="*/ 771728 w 771728"/>
              <a:gd name="connsiteY3-8" fmla="*/ 4544346 h 4930210"/>
              <a:gd name="connsiteX4-9" fmla="*/ 771728 w 771728"/>
              <a:gd name="connsiteY4-10" fmla="*/ 4930210 h 4930210"/>
              <a:gd name="connsiteX5-11" fmla="*/ 0 w 771728"/>
              <a:gd name="connsiteY5-12" fmla="*/ 4930210 h 4930210"/>
              <a:gd name="connsiteX6-13" fmla="*/ 0 w 771728"/>
              <a:gd name="connsiteY6-14" fmla="*/ 0 h 4930210"/>
              <a:gd name="connsiteX0-15" fmla="*/ 0 w 794378"/>
              <a:gd name="connsiteY0-16" fmla="*/ 0 h 4776408"/>
              <a:gd name="connsiteX1-17" fmla="*/ 441583 w 794378"/>
              <a:gd name="connsiteY1-18" fmla="*/ 415509 h 4776408"/>
              <a:gd name="connsiteX2-19" fmla="*/ 408514 w 794378"/>
              <a:gd name="connsiteY2-20" fmla="*/ 4390544 h 4776408"/>
              <a:gd name="connsiteX3-21" fmla="*/ 794378 w 794378"/>
              <a:gd name="connsiteY3-22" fmla="*/ 4390544 h 4776408"/>
              <a:gd name="connsiteX4-23" fmla="*/ 794378 w 794378"/>
              <a:gd name="connsiteY4-24" fmla="*/ 4776408 h 4776408"/>
              <a:gd name="connsiteX5-25" fmla="*/ 22650 w 794378"/>
              <a:gd name="connsiteY5-26" fmla="*/ 4776408 h 4776408"/>
              <a:gd name="connsiteX6-27" fmla="*/ 0 w 794378"/>
              <a:gd name="connsiteY6-28" fmla="*/ 0 h 4776408"/>
              <a:gd name="connsiteX0-29" fmla="*/ 0 w 794378"/>
              <a:gd name="connsiteY0-30" fmla="*/ 0 h 4776408"/>
              <a:gd name="connsiteX1-31" fmla="*/ 443439 w 794378"/>
              <a:gd name="connsiteY1-32" fmla="*/ 417244 h 4776408"/>
              <a:gd name="connsiteX2-33" fmla="*/ 408514 w 794378"/>
              <a:gd name="connsiteY2-34" fmla="*/ 4390544 h 4776408"/>
              <a:gd name="connsiteX3-35" fmla="*/ 794378 w 794378"/>
              <a:gd name="connsiteY3-36" fmla="*/ 4390544 h 4776408"/>
              <a:gd name="connsiteX4-37" fmla="*/ 794378 w 794378"/>
              <a:gd name="connsiteY4-38" fmla="*/ 4776408 h 4776408"/>
              <a:gd name="connsiteX5-39" fmla="*/ 22650 w 794378"/>
              <a:gd name="connsiteY5-40" fmla="*/ 4776408 h 4776408"/>
              <a:gd name="connsiteX6-41" fmla="*/ 0 w 794378"/>
              <a:gd name="connsiteY6-42" fmla="*/ 0 h 4776408"/>
              <a:gd name="connsiteX0-43" fmla="*/ 0 w 806288"/>
              <a:gd name="connsiteY0-44" fmla="*/ 0 h 4423181"/>
              <a:gd name="connsiteX1-45" fmla="*/ 455349 w 806288"/>
              <a:gd name="connsiteY1-46" fmla="*/ 64017 h 4423181"/>
              <a:gd name="connsiteX2-47" fmla="*/ 420424 w 806288"/>
              <a:gd name="connsiteY2-48" fmla="*/ 4037317 h 4423181"/>
              <a:gd name="connsiteX3-49" fmla="*/ 806288 w 806288"/>
              <a:gd name="connsiteY3-50" fmla="*/ 4037317 h 4423181"/>
              <a:gd name="connsiteX4-51" fmla="*/ 806288 w 806288"/>
              <a:gd name="connsiteY4-52" fmla="*/ 4423181 h 4423181"/>
              <a:gd name="connsiteX5-53" fmla="*/ 34560 w 806288"/>
              <a:gd name="connsiteY5-54" fmla="*/ 4423181 h 4423181"/>
              <a:gd name="connsiteX6-55" fmla="*/ 0 w 806288"/>
              <a:gd name="connsiteY6-56" fmla="*/ 0 h 4423181"/>
              <a:gd name="connsiteX0-57" fmla="*/ 0 w 806288"/>
              <a:gd name="connsiteY0-58" fmla="*/ 0 h 4423181"/>
              <a:gd name="connsiteX1-59" fmla="*/ 457385 w 806288"/>
              <a:gd name="connsiteY1-60" fmla="*/ 441221 h 4423181"/>
              <a:gd name="connsiteX2-61" fmla="*/ 420424 w 806288"/>
              <a:gd name="connsiteY2-62" fmla="*/ 4037317 h 4423181"/>
              <a:gd name="connsiteX3-63" fmla="*/ 806288 w 806288"/>
              <a:gd name="connsiteY3-64" fmla="*/ 4037317 h 4423181"/>
              <a:gd name="connsiteX4-65" fmla="*/ 806288 w 806288"/>
              <a:gd name="connsiteY4-66" fmla="*/ 4423181 h 4423181"/>
              <a:gd name="connsiteX5-67" fmla="*/ 34560 w 806288"/>
              <a:gd name="connsiteY5-68" fmla="*/ 4423181 h 4423181"/>
              <a:gd name="connsiteX6-69" fmla="*/ 0 w 806288"/>
              <a:gd name="connsiteY6-70" fmla="*/ 0 h 4423181"/>
              <a:gd name="connsiteX0-71" fmla="*/ 0 w 808537"/>
              <a:gd name="connsiteY0-72" fmla="*/ 0 h 4354874"/>
              <a:gd name="connsiteX1-73" fmla="*/ 459634 w 808537"/>
              <a:gd name="connsiteY1-74" fmla="*/ 372914 h 4354874"/>
              <a:gd name="connsiteX2-75" fmla="*/ 422673 w 808537"/>
              <a:gd name="connsiteY2-76" fmla="*/ 3969010 h 4354874"/>
              <a:gd name="connsiteX3-77" fmla="*/ 808537 w 808537"/>
              <a:gd name="connsiteY3-78" fmla="*/ 3969010 h 4354874"/>
              <a:gd name="connsiteX4-79" fmla="*/ 808537 w 808537"/>
              <a:gd name="connsiteY4-80" fmla="*/ 4354874 h 4354874"/>
              <a:gd name="connsiteX5-81" fmla="*/ 36809 w 808537"/>
              <a:gd name="connsiteY5-82" fmla="*/ 4354874 h 4354874"/>
              <a:gd name="connsiteX6-83" fmla="*/ 0 w 808537"/>
              <a:gd name="connsiteY6-84" fmla="*/ 0 h 4354874"/>
              <a:gd name="connsiteX0-85" fmla="*/ 0 w 808537"/>
              <a:gd name="connsiteY0-86" fmla="*/ 0 h 4354874"/>
              <a:gd name="connsiteX1-87" fmla="*/ 447106 w 808537"/>
              <a:gd name="connsiteY1-88" fmla="*/ 466573 h 4354874"/>
              <a:gd name="connsiteX2-89" fmla="*/ 422673 w 808537"/>
              <a:gd name="connsiteY2-90" fmla="*/ 3969010 h 4354874"/>
              <a:gd name="connsiteX3-91" fmla="*/ 808537 w 808537"/>
              <a:gd name="connsiteY3-92" fmla="*/ 3969010 h 4354874"/>
              <a:gd name="connsiteX4-93" fmla="*/ 808537 w 808537"/>
              <a:gd name="connsiteY4-94" fmla="*/ 4354874 h 4354874"/>
              <a:gd name="connsiteX5-95" fmla="*/ 36809 w 808537"/>
              <a:gd name="connsiteY5-96" fmla="*/ 4354874 h 4354874"/>
              <a:gd name="connsiteX6-97" fmla="*/ 0 w 808537"/>
              <a:gd name="connsiteY6-98" fmla="*/ 0 h 4354874"/>
              <a:gd name="connsiteX0-99" fmla="*/ 0 w 815720"/>
              <a:gd name="connsiteY0-100" fmla="*/ 0 h 4354733"/>
              <a:gd name="connsiteX1-101" fmla="*/ 454289 w 815720"/>
              <a:gd name="connsiteY1-102" fmla="*/ 466432 h 4354733"/>
              <a:gd name="connsiteX2-103" fmla="*/ 429856 w 815720"/>
              <a:gd name="connsiteY2-104" fmla="*/ 3968869 h 4354733"/>
              <a:gd name="connsiteX3-105" fmla="*/ 815720 w 815720"/>
              <a:gd name="connsiteY3-106" fmla="*/ 3968869 h 4354733"/>
              <a:gd name="connsiteX4-107" fmla="*/ 815720 w 815720"/>
              <a:gd name="connsiteY4-108" fmla="*/ 4354733 h 4354733"/>
              <a:gd name="connsiteX5-109" fmla="*/ 43992 w 815720"/>
              <a:gd name="connsiteY5-110" fmla="*/ 4354733 h 4354733"/>
              <a:gd name="connsiteX6-111" fmla="*/ 0 w 815720"/>
              <a:gd name="connsiteY6-112" fmla="*/ 0 h 4354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-1" fmla="*/ 0 w 771728"/>
              <a:gd name="connsiteY0-2" fmla="*/ 0 h 4998046"/>
              <a:gd name="connsiteX1-3" fmla="*/ 385864 w 771728"/>
              <a:gd name="connsiteY1-4" fmla="*/ 0 h 4998046"/>
              <a:gd name="connsiteX2-5" fmla="*/ 385864 w 771728"/>
              <a:gd name="connsiteY2-6" fmla="*/ 4588540 h 4998046"/>
              <a:gd name="connsiteX3-7" fmla="*/ 771728 w 771728"/>
              <a:gd name="connsiteY3-8" fmla="*/ 4588540 h 4998046"/>
              <a:gd name="connsiteX4-9" fmla="*/ 12661 w 771728"/>
              <a:gd name="connsiteY4-10" fmla="*/ 4998046 h 4998046"/>
              <a:gd name="connsiteX5-11" fmla="*/ 0 w 771728"/>
              <a:gd name="connsiteY5-12" fmla="*/ 4974404 h 4998046"/>
              <a:gd name="connsiteX6-13" fmla="*/ 0 w 771728"/>
              <a:gd name="connsiteY6-14" fmla="*/ 0 h 4998046"/>
              <a:gd name="connsiteX0-15" fmla="*/ 0 w 431539"/>
              <a:gd name="connsiteY0-16" fmla="*/ 0 h 4998046"/>
              <a:gd name="connsiteX1-17" fmla="*/ 385864 w 431539"/>
              <a:gd name="connsiteY1-18" fmla="*/ 0 h 4998046"/>
              <a:gd name="connsiteX2-19" fmla="*/ 385864 w 431539"/>
              <a:gd name="connsiteY2-20" fmla="*/ 4588540 h 4998046"/>
              <a:gd name="connsiteX3-21" fmla="*/ 431539 w 431539"/>
              <a:gd name="connsiteY3-22" fmla="*/ 4562125 h 4998046"/>
              <a:gd name="connsiteX4-23" fmla="*/ 12661 w 431539"/>
              <a:gd name="connsiteY4-24" fmla="*/ 4998046 h 4998046"/>
              <a:gd name="connsiteX5-25" fmla="*/ 0 w 431539"/>
              <a:gd name="connsiteY5-26" fmla="*/ 4974404 h 4998046"/>
              <a:gd name="connsiteX6-27" fmla="*/ 0 w 431539"/>
              <a:gd name="connsiteY6-28" fmla="*/ 0 h 4998046"/>
              <a:gd name="connsiteX0-29" fmla="*/ 0 w 431539"/>
              <a:gd name="connsiteY0-30" fmla="*/ 0 h 4998046"/>
              <a:gd name="connsiteX1-31" fmla="*/ 385864 w 431539"/>
              <a:gd name="connsiteY1-32" fmla="*/ 0 h 4998046"/>
              <a:gd name="connsiteX2-33" fmla="*/ 401689 w 431539"/>
              <a:gd name="connsiteY2-34" fmla="*/ 3782616 h 4998046"/>
              <a:gd name="connsiteX3-35" fmla="*/ 431539 w 431539"/>
              <a:gd name="connsiteY3-36" fmla="*/ 4562125 h 4998046"/>
              <a:gd name="connsiteX4-37" fmla="*/ 12661 w 431539"/>
              <a:gd name="connsiteY4-38" fmla="*/ 4998046 h 4998046"/>
              <a:gd name="connsiteX5-39" fmla="*/ 0 w 431539"/>
              <a:gd name="connsiteY5-40" fmla="*/ 4974404 h 4998046"/>
              <a:gd name="connsiteX6-41" fmla="*/ 0 w 431539"/>
              <a:gd name="connsiteY6-42" fmla="*/ 0 h 4998046"/>
              <a:gd name="connsiteX0-43" fmla="*/ 10158 w 441697"/>
              <a:gd name="connsiteY0-44" fmla="*/ 0 h 4998046"/>
              <a:gd name="connsiteX1-45" fmla="*/ 396022 w 441697"/>
              <a:gd name="connsiteY1-46" fmla="*/ 0 h 4998046"/>
              <a:gd name="connsiteX2-47" fmla="*/ 411847 w 441697"/>
              <a:gd name="connsiteY2-48" fmla="*/ 3782616 h 4998046"/>
              <a:gd name="connsiteX3-49" fmla="*/ 441697 w 441697"/>
              <a:gd name="connsiteY3-50" fmla="*/ 4562125 h 4998046"/>
              <a:gd name="connsiteX4-51" fmla="*/ 22819 w 441697"/>
              <a:gd name="connsiteY4-52" fmla="*/ 4998046 h 4998046"/>
              <a:gd name="connsiteX5-53" fmla="*/ 0 w 441697"/>
              <a:gd name="connsiteY5-54" fmla="*/ 4176731 h 4998046"/>
              <a:gd name="connsiteX6-55" fmla="*/ 10158 w 441697"/>
              <a:gd name="connsiteY6-56" fmla="*/ 0 h 4998046"/>
              <a:gd name="connsiteX0-57" fmla="*/ 14491 w 446030"/>
              <a:gd name="connsiteY0-58" fmla="*/ 0 h 4562125"/>
              <a:gd name="connsiteX1-59" fmla="*/ 400355 w 446030"/>
              <a:gd name="connsiteY1-60" fmla="*/ 0 h 4562125"/>
              <a:gd name="connsiteX2-61" fmla="*/ 416180 w 446030"/>
              <a:gd name="connsiteY2-62" fmla="*/ 3782616 h 4562125"/>
              <a:gd name="connsiteX3-63" fmla="*/ 446030 w 446030"/>
              <a:gd name="connsiteY3-64" fmla="*/ 4562125 h 4562125"/>
              <a:gd name="connsiteX4-65" fmla="*/ 0 w 446030"/>
              <a:gd name="connsiteY4-66" fmla="*/ 4182885 h 4562125"/>
              <a:gd name="connsiteX5-67" fmla="*/ 4333 w 446030"/>
              <a:gd name="connsiteY5-68" fmla="*/ 4176731 h 4562125"/>
              <a:gd name="connsiteX6-69" fmla="*/ 14491 w 446030"/>
              <a:gd name="connsiteY6-70" fmla="*/ 0 h 4562125"/>
              <a:gd name="connsiteX0-71" fmla="*/ 14491 w 416180"/>
              <a:gd name="connsiteY0-72" fmla="*/ 0 h 4182885"/>
              <a:gd name="connsiteX1-73" fmla="*/ 400355 w 416180"/>
              <a:gd name="connsiteY1-74" fmla="*/ 0 h 4182885"/>
              <a:gd name="connsiteX2-75" fmla="*/ 416180 w 416180"/>
              <a:gd name="connsiteY2-76" fmla="*/ 3782616 h 4182885"/>
              <a:gd name="connsiteX3-77" fmla="*/ 396896 w 416180"/>
              <a:gd name="connsiteY3-78" fmla="*/ 3776828 h 4182885"/>
              <a:gd name="connsiteX4-79" fmla="*/ 0 w 416180"/>
              <a:gd name="connsiteY4-80" fmla="*/ 4182885 h 4182885"/>
              <a:gd name="connsiteX5-81" fmla="*/ 4333 w 416180"/>
              <a:gd name="connsiteY5-82" fmla="*/ 4176731 h 4182885"/>
              <a:gd name="connsiteX6-83" fmla="*/ 14491 w 416180"/>
              <a:gd name="connsiteY6-84" fmla="*/ 0 h 4182885"/>
              <a:gd name="connsiteX0-85" fmla="*/ 14491 w 416180"/>
              <a:gd name="connsiteY0-86" fmla="*/ 0 h 4182885"/>
              <a:gd name="connsiteX1-87" fmla="*/ 400355 w 416180"/>
              <a:gd name="connsiteY1-88" fmla="*/ 0 h 4182885"/>
              <a:gd name="connsiteX2-89" fmla="*/ 416180 w 416180"/>
              <a:gd name="connsiteY2-90" fmla="*/ 3782616 h 4182885"/>
              <a:gd name="connsiteX3-91" fmla="*/ 412931 w 416180"/>
              <a:gd name="connsiteY3-92" fmla="*/ 3786038 h 4182885"/>
              <a:gd name="connsiteX4-93" fmla="*/ 0 w 416180"/>
              <a:gd name="connsiteY4-94" fmla="*/ 4182885 h 4182885"/>
              <a:gd name="connsiteX5-95" fmla="*/ 4333 w 416180"/>
              <a:gd name="connsiteY5-96" fmla="*/ 4176731 h 4182885"/>
              <a:gd name="connsiteX6-97" fmla="*/ 14491 w 416180"/>
              <a:gd name="connsiteY6-98" fmla="*/ 0 h 4182885"/>
              <a:gd name="connsiteX0-99" fmla="*/ 14491 w 416180"/>
              <a:gd name="connsiteY0-100" fmla="*/ 0 h 4182885"/>
              <a:gd name="connsiteX1-101" fmla="*/ 400355 w 416180"/>
              <a:gd name="connsiteY1-102" fmla="*/ 0 h 4182885"/>
              <a:gd name="connsiteX2-103" fmla="*/ 416180 w 416180"/>
              <a:gd name="connsiteY2-104" fmla="*/ 3782616 h 4182885"/>
              <a:gd name="connsiteX3-105" fmla="*/ 412931 w 416180"/>
              <a:gd name="connsiteY3-106" fmla="*/ 3786038 h 4182885"/>
              <a:gd name="connsiteX4-107" fmla="*/ 0 w 416180"/>
              <a:gd name="connsiteY4-108" fmla="*/ 4182885 h 4182885"/>
              <a:gd name="connsiteX5-109" fmla="*/ 9644 w 416180"/>
              <a:gd name="connsiteY5-110" fmla="*/ 4182195 h 4182885"/>
              <a:gd name="connsiteX6-111" fmla="*/ 14491 w 416180"/>
              <a:gd name="connsiteY6-112" fmla="*/ 0 h 4182885"/>
              <a:gd name="connsiteX0-113" fmla="*/ 4847 w 406536"/>
              <a:gd name="connsiteY0-114" fmla="*/ 0 h 4216245"/>
              <a:gd name="connsiteX1-115" fmla="*/ 390711 w 406536"/>
              <a:gd name="connsiteY1-116" fmla="*/ 0 h 4216245"/>
              <a:gd name="connsiteX2-117" fmla="*/ 406536 w 406536"/>
              <a:gd name="connsiteY2-118" fmla="*/ 3782616 h 4216245"/>
              <a:gd name="connsiteX3-119" fmla="*/ 403287 w 406536"/>
              <a:gd name="connsiteY3-120" fmla="*/ 3786038 h 4216245"/>
              <a:gd name="connsiteX4-121" fmla="*/ 19016 w 406536"/>
              <a:gd name="connsiteY4-122" fmla="*/ 4216245 h 4216245"/>
              <a:gd name="connsiteX5-123" fmla="*/ 0 w 406536"/>
              <a:gd name="connsiteY5-124" fmla="*/ 4182195 h 4216245"/>
              <a:gd name="connsiteX6-125" fmla="*/ 4847 w 406536"/>
              <a:gd name="connsiteY6-126" fmla="*/ 0 h 4216245"/>
              <a:gd name="connsiteX0-127" fmla="*/ 4847 w 409033"/>
              <a:gd name="connsiteY0-128" fmla="*/ 0 h 4216245"/>
              <a:gd name="connsiteX1-129" fmla="*/ 390711 w 409033"/>
              <a:gd name="connsiteY1-130" fmla="*/ 0 h 4216245"/>
              <a:gd name="connsiteX2-131" fmla="*/ 406536 w 409033"/>
              <a:gd name="connsiteY2-132" fmla="*/ 3782616 h 4216245"/>
              <a:gd name="connsiteX3-133" fmla="*/ 409033 w 409033"/>
              <a:gd name="connsiteY3-134" fmla="*/ 3818305 h 4216245"/>
              <a:gd name="connsiteX4-135" fmla="*/ 19016 w 409033"/>
              <a:gd name="connsiteY4-136" fmla="*/ 4216245 h 4216245"/>
              <a:gd name="connsiteX5-137" fmla="*/ 0 w 409033"/>
              <a:gd name="connsiteY5-138" fmla="*/ 4182195 h 4216245"/>
              <a:gd name="connsiteX6-139" fmla="*/ 4847 w 409033"/>
              <a:gd name="connsiteY6-140" fmla="*/ 0 h 4216245"/>
              <a:gd name="connsiteX0-141" fmla="*/ 12664 w 416850"/>
              <a:gd name="connsiteY0-142" fmla="*/ 0 h 4216245"/>
              <a:gd name="connsiteX1-143" fmla="*/ 398528 w 416850"/>
              <a:gd name="connsiteY1-144" fmla="*/ 0 h 4216245"/>
              <a:gd name="connsiteX2-145" fmla="*/ 414353 w 416850"/>
              <a:gd name="connsiteY2-146" fmla="*/ 3782616 h 4216245"/>
              <a:gd name="connsiteX3-147" fmla="*/ 416850 w 416850"/>
              <a:gd name="connsiteY3-148" fmla="*/ 3818305 h 4216245"/>
              <a:gd name="connsiteX4-149" fmla="*/ 26833 w 416850"/>
              <a:gd name="connsiteY4-150" fmla="*/ 4216245 h 4216245"/>
              <a:gd name="connsiteX5-151" fmla="*/ 0 w 416850"/>
              <a:gd name="connsiteY5-152" fmla="*/ 3750974 h 4216245"/>
              <a:gd name="connsiteX6-153" fmla="*/ 12664 w 416850"/>
              <a:gd name="connsiteY6-154" fmla="*/ 0 h 4216245"/>
              <a:gd name="connsiteX0-155" fmla="*/ 25700 w 429886"/>
              <a:gd name="connsiteY0-156" fmla="*/ 0 h 3818305"/>
              <a:gd name="connsiteX1-157" fmla="*/ 411564 w 429886"/>
              <a:gd name="connsiteY1-158" fmla="*/ 0 h 3818305"/>
              <a:gd name="connsiteX2-159" fmla="*/ 427389 w 429886"/>
              <a:gd name="connsiteY2-160" fmla="*/ 3782616 h 3818305"/>
              <a:gd name="connsiteX3-161" fmla="*/ 429886 w 429886"/>
              <a:gd name="connsiteY3-162" fmla="*/ 3818305 h 3818305"/>
              <a:gd name="connsiteX4-163" fmla="*/ 0 w 429886"/>
              <a:gd name="connsiteY4-164" fmla="*/ 3766575 h 3818305"/>
              <a:gd name="connsiteX5-165" fmla="*/ 13036 w 429886"/>
              <a:gd name="connsiteY5-166" fmla="*/ 3750974 h 3818305"/>
              <a:gd name="connsiteX6-167" fmla="*/ 25700 w 429886"/>
              <a:gd name="connsiteY6-168" fmla="*/ 0 h 3818305"/>
              <a:gd name="connsiteX0-169" fmla="*/ 25700 w 427389"/>
              <a:gd name="connsiteY0-170" fmla="*/ 0 h 3782616"/>
              <a:gd name="connsiteX1-171" fmla="*/ 411564 w 427389"/>
              <a:gd name="connsiteY1-172" fmla="*/ 0 h 3782616"/>
              <a:gd name="connsiteX2-173" fmla="*/ 427389 w 427389"/>
              <a:gd name="connsiteY2-174" fmla="*/ 3782616 h 3782616"/>
              <a:gd name="connsiteX3-175" fmla="*/ 407921 w 427389"/>
              <a:gd name="connsiteY3-176" fmla="*/ 3372499 h 3782616"/>
              <a:gd name="connsiteX4-177" fmla="*/ 0 w 427389"/>
              <a:gd name="connsiteY4-178" fmla="*/ 3766575 h 3782616"/>
              <a:gd name="connsiteX5-179" fmla="*/ 13036 w 427389"/>
              <a:gd name="connsiteY5-180" fmla="*/ 3750974 h 3782616"/>
              <a:gd name="connsiteX6-181" fmla="*/ 25700 w 427389"/>
              <a:gd name="connsiteY6-182" fmla="*/ 0 h 3782616"/>
              <a:gd name="connsiteX0-183" fmla="*/ 25700 w 412171"/>
              <a:gd name="connsiteY0-184" fmla="*/ 0 h 3766575"/>
              <a:gd name="connsiteX1-185" fmla="*/ 411564 w 412171"/>
              <a:gd name="connsiteY1-186" fmla="*/ 0 h 3766575"/>
              <a:gd name="connsiteX2-187" fmla="*/ 412171 w 412171"/>
              <a:gd name="connsiteY2-188" fmla="*/ 3365652 h 3766575"/>
              <a:gd name="connsiteX3-189" fmla="*/ 407921 w 412171"/>
              <a:gd name="connsiteY3-190" fmla="*/ 3372499 h 3766575"/>
              <a:gd name="connsiteX4-191" fmla="*/ 0 w 412171"/>
              <a:gd name="connsiteY4-192" fmla="*/ 3766575 h 3766575"/>
              <a:gd name="connsiteX5-193" fmla="*/ 13036 w 412171"/>
              <a:gd name="connsiteY5-194" fmla="*/ 3750974 h 3766575"/>
              <a:gd name="connsiteX6-195" fmla="*/ 25700 w 412171"/>
              <a:gd name="connsiteY6-196" fmla="*/ 0 h 3766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  <a:endParaRPr lang="en-IN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-1" fmla="*/ 0 w 104172"/>
              <a:gd name="connsiteY0-2" fmla="*/ 0 h 3462457"/>
              <a:gd name="connsiteX1-3" fmla="*/ 104172 w 104172"/>
              <a:gd name="connsiteY1-4" fmla="*/ 0 h 3462457"/>
              <a:gd name="connsiteX2-5" fmla="*/ 103162 w 104172"/>
              <a:gd name="connsiteY2-6" fmla="*/ 2966696 h 3462457"/>
              <a:gd name="connsiteX3-7" fmla="*/ 0 w 104172"/>
              <a:gd name="connsiteY3-8" fmla="*/ 3462457 h 3462457"/>
              <a:gd name="connsiteX4-9" fmla="*/ 0 w 104172"/>
              <a:gd name="connsiteY4-10" fmla="*/ 0 h 3462457"/>
              <a:gd name="connsiteX0-11" fmla="*/ 10756 w 114928"/>
              <a:gd name="connsiteY0-12" fmla="*/ 0 h 2966696"/>
              <a:gd name="connsiteX1-13" fmla="*/ 114928 w 114928"/>
              <a:gd name="connsiteY1-14" fmla="*/ 0 h 2966696"/>
              <a:gd name="connsiteX2-15" fmla="*/ 113918 w 114928"/>
              <a:gd name="connsiteY2-16" fmla="*/ 2966696 h 2966696"/>
              <a:gd name="connsiteX3-17" fmla="*/ 0 w 114928"/>
              <a:gd name="connsiteY3-18" fmla="*/ 2883950 h 2966696"/>
              <a:gd name="connsiteX4-19" fmla="*/ 10756 w 114928"/>
              <a:gd name="connsiteY4-20" fmla="*/ 0 h 2966696"/>
              <a:gd name="connsiteX0-21" fmla="*/ 12980 w 117152"/>
              <a:gd name="connsiteY0-22" fmla="*/ 0 h 2966696"/>
              <a:gd name="connsiteX1-23" fmla="*/ 117152 w 117152"/>
              <a:gd name="connsiteY1-24" fmla="*/ 0 h 2966696"/>
              <a:gd name="connsiteX2-25" fmla="*/ 116142 w 117152"/>
              <a:gd name="connsiteY2-26" fmla="*/ 2966696 h 2966696"/>
              <a:gd name="connsiteX3-27" fmla="*/ 0 w 117152"/>
              <a:gd name="connsiteY3-28" fmla="*/ 2846203 h 2966696"/>
              <a:gd name="connsiteX4-29" fmla="*/ 12980 w 117152"/>
              <a:gd name="connsiteY4-30" fmla="*/ 0 h 296669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-1" fmla="*/ 0 w 104172"/>
              <a:gd name="connsiteY0-2" fmla="*/ 0 h 3462457"/>
              <a:gd name="connsiteX1-3" fmla="*/ 104172 w 104172"/>
              <a:gd name="connsiteY1-4" fmla="*/ 0 h 3462457"/>
              <a:gd name="connsiteX2-5" fmla="*/ 101733 w 104172"/>
              <a:gd name="connsiteY2-6" fmla="*/ 2705553 h 3462457"/>
              <a:gd name="connsiteX3-7" fmla="*/ 0 w 104172"/>
              <a:gd name="connsiteY3-8" fmla="*/ 3462457 h 3462457"/>
              <a:gd name="connsiteX4-9" fmla="*/ 0 w 104172"/>
              <a:gd name="connsiteY4-10" fmla="*/ 0 h 3462457"/>
              <a:gd name="connsiteX0-11" fmla="*/ 1794 w 105966"/>
              <a:gd name="connsiteY0-12" fmla="*/ 0 h 2818831"/>
              <a:gd name="connsiteX1-13" fmla="*/ 105966 w 105966"/>
              <a:gd name="connsiteY1-14" fmla="*/ 0 h 2818831"/>
              <a:gd name="connsiteX2-15" fmla="*/ 103527 w 105966"/>
              <a:gd name="connsiteY2-16" fmla="*/ 2705553 h 2818831"/>
              <a:gd name="connsiteX3-17" fmla="*/ 0 w 105966"/>
              <a:gd name="connsiteY3-18" fmla="*/ 2818831 h 2818831"/>
              <a:gd name="connsiteX4-19" fmla="*/ 1794 w 105966"/>
              <a:gd name="connsiteY4-20" fmla="*/ 0 h 28188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/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4052" y="2387209"/>
            <a:ext cx="7894629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000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IN" altLang="en-US" sz="2000" b="1" dirty="0"/>
              <a:t>Capstone project</a:t>
            </a:r>
            <a:endParaRPr lang="en-US" sz="2000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Your Name</a:t>
            </a:r>
            <a:r>
              <a:rPr lang="en-IN" altLang="en-US" sz="2000" b="1" dirty="0"/>
              <a:t> : Micheal Sammanasu</a:t>
            </a:r>
            <a:endParaRPr lang="en-IN" altLang="en-US" sz="2000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000" b="1" dirty="0"/>
              <a:t>Role : Tester</a:t>
            </a:r>
            <a:endParaRPr lang="en-US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Date</a:t>
            </a:r>
            <a:r>
              <a:rPr lang="en-IN" altLang="en-US" sz="2000" b="1" dirty="0"/>
              <a:t>: 14 oct 2024</a:t>
            </a:r>
            <a:endParaRPr lang="en-IN" alt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0070" y="1868170"/>
            <a:ext cx="7919720" cy="38030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Agenda</a:t>
            </a:r>
            <a:endParaRPr lang="en-US" sz="20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/>
              <a:t>Assignments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/>
              <a:t>Test Case preparation</a:t>
            </a:r>
            <a:endParaRPr lang="en-IN" alt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/>
              <a:t>Selenium Script</a:t>
            </a:r>
            <a:endParaRPr lang="en-IN" alt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/>
              <a:t>API Testing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57" y="1013243"/>
            <a:ext cx="8366763" cy="2722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400" b="1" dirty="0"/>
              <a:t>Assignments:</a:t>
            </a:r>
            <a:endParaRPr lang="en-IN" altLang="en-US" sz="2400" b="1" dirty="0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en-IN" sz="2400" dirty="0"/>
              <a:t>Test Case preparation</a:t>
            </a:r>
            <a:endParaRPr lang="en-IN" sz="2400" dirty="0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en-IN" sz="2400" dirty="0"/>
              <a:t>Selenium webdriver script</a:t>
            </a:r>
            <a:endParaRPr lang="en-IN" sz="2400" dirty="0"/>
          </a:p>
          <a:p>
            <a:pPr indent="457200">
              <a:lnSpc>
                <a:spcPct val="150000"/>
              </a:lnSpc>
              <a:buFont typeface="+mj-lt"/>
              <a:buNone/>
            </a:pPr>
            <a:r>
              <a:rPr lang="en-IN" sz="2400" dirty="0"/>
              <a:t>API testing  </a:t>
            </a:r>
            <a:endParaRPr lang="en-IN" sz="2400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70" y="1013460"/>
            <a:ext cx="10782300" cy="4199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altLang="en-US" sz="2000" b="1" dirty="0"/>
              <a:t>Test Case preparation:</a:t>
            </a:r>
            <a:endParaRPr lang="en-US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000" b="1" dirty="0"/>
              <a:t>WebSite</a:t>
            </a:r>
            <a:r>
              <a:rPr lang="en-US" sz="2000" b="1" dirty="0"/>
              <a:t>:</a:t>
            </a:r>
            <a:r>
              <a:rPr lang="en-IN" altLang="en-US" sz="2000" b="1" dirty="0"/>
              <a:t> </a:t>
            </a:r>
            <a:r>
              <a:rPr lang="en-IN" altLang="en-US" sz="2000" dirty="0">
                <a:hlinkClick r:id="rId2" action="ppaction://hlinkfile"/>
              </a:rPr>
              <a:t>https://opensource-demo.orangehrmlive.com/web/index.php/auth/login</a:t>
            </a:r>
            <a:r>
              <a:rPr lang="en-US" sz="2000" dirty="0"/>
              <a:t> 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000" b="1" dirty="0"/>
              <a:t>Testing Types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IN" altLang="en-US" sz="2000" dirty="0"/>
              <a:t>Unit Testing , Integration Testing, End-End Testing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2000" b="1" dirty="0"/>
              <a:t>Unit Testing scenarios : </a:t>
            </a:r>
            <a:endParaRPr lang="en-IN" altLang="en-US" sz="2000" b="1" dirty="0"/>
          </a:p>
          <a:p>
            <a:pPr indent="45720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 sz="2000" dirty="0"/>
              <a:t>1. Login functionality with user name and password as valid, invalid, empty and special chars.</a:t>
            </a:r>
            <a:endParaRPr lang="en-IN" altLang="en-US" sz="2000" dirty="0"/>
          </a:p>
          <a:p>
            <a:pPr indent="45720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 sz="2000" dirty="0"/>
              <a:t>2. Leave request calculation with different inputs,holidays and weekends.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70" y="1013460"/>
            <a:ext cx="10815320" cy="53962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r>
              <a:rPr lang="en-IN" altLang="en-US" sz="2000" b="1" dirty="0"/>
              <a:t>Integration Testing : </a:t>
            </a:r>
            <a:endParaRPr lang="en-IN" altLang="en-US" sz="2000" b="1" dirty="0"/>
          </a:p>
          <a:p>
            <a:pPr indent="457200" algn="l">
              <a:lnSpc>
                <a:spcPct val="200000"/>
              </a:lnSpc>
              <a:buClrTx/>
              <a:buSzTx/>
              <a:buNone/>
            </a:pPr>
            <a:r>
              <a:rPr lang="en-IN" altLang="en-US" sz="2000" dirty="0"/>
              <a:t>Testcase for the integration between the performance review module and the employee records.</a:t>
            </a:r>
            <a:endParaRPr lang="en-IN" altLang="en-US" sz="2000" dirty="0"/>
          </a:p>
          <a:p>
            <a:pPr algn="l">
              <a:lnSpc>
                <a:spcPct val="200000"/>
              </a:lnSpc>
              <a:buClrTx/>
              <a:buSzTx/>
              <a:buFontTx/>
              <a:buNone/>
            </a:pPr>
            <a:r>
              <a:rPr lang="en-IN" altLang="en-US" sz="2000" b="1" dirty="0"/>
              <a:t>End-To-End Testing:</a:t>
            </a:r>
            <a:endParaRPr lang="en-IN" altLang="en-US" sz="2000" b="1" dirty="0"/>
          </a:p>
          <a:p>
            <a:pPr indent="457200" algn="l">
              <a:lnSpc>
                <a:spcPct val="200000"/>
              </a:lnSpc>
              <a:buClrTx/>
              <a:buSzTx/>
              <a:buNone/>
            </a:pPr>
            <a:r>
              <a:rPr lang="en-IN" altLang="en-US" sz="2000" dirty="0"/>
              <a:t>Testcase for the Performance Review Cycle</a:t>
            </a:r>
            <a:endParaRPr lang="en-IN" altLang="en-US" sz="2000" dirty="0"/>
          </a:p>
          <a:p>
            <a:pPr indent="457200" algn="l">
              <a:lnSpc>
                <a:spcPct val="200000"/>
              </a:lnSpc>
              <a:buClrTx/>
              <a:buSzTx/>
              <a:buNone/>
            </a:pPr>
            <a:r>
              <a:rPr lang="en-IN" altLang="en-US" sz="2000" dirty="0"/>
              <a:t>i.e.  Manager logs in → Initiates performance review → Collects feedback from peers → Submits review → Employee reviews and acknowledges → Review is added to employee’s profile.</a:t>
            </a:r>
            <a:endParaRPr lang="en-I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70" y="1013460"/>
            <a:ext cx="10711815" cy="5285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r>
              <a:rPr lang="en-IN" altLang="en-US" sz="2000" b="1" dirty="0"/>
              <a:t>Selenium Automation</a:t>
            </a:r>
            <a:endParaRPr lang="en-US" sz="2000" b="1" dirty="0"/>
          </a:p>
          <a:p>
            <a:pPr indent="45720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IN" altLang="en-US" sz="2000" b="1" dirty="0"/>
              <a:t>Scenarios:</a:t>
            </a:r>
            <a:r>
              <a:rPr lang="en-US" sz="2000" dirty="0"/>
              <a:t>.</a:t>
            </a:r>
            <a:endParaRPr lang="en-US" sz="2000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IN" altLang="en-US" dirty="0"/>
              <a:t>File upload</a:t>
            </a:r>
            <a:endParaRPr lang="en-IN" altLang="en-US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IN" altLang="en-US" dirty="0"/>
              <a:t>Date Picker</a:t>
            </a:r>
            <a:endParaRPr lang="en-IN" altLang="en-US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IN" altLang="en-US" dirty="0"/>
              <a:t>Login page</a:t>
            </a:r>
            <a:endParaRPr lang="en-IN" altLang="en-US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IN" altLang="en-US" dirty="0"/>
              <a:t>MultiSelection drop down</a:t>
            </a:r>
            <a:endParaRPr lang="en-IN" altLang="en-US" dirty="0"/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IN" altLang="en-US" dirty="0"/>
              <a:t>Calculator</a:t>
            </a:r>
            <a:endParaRPr lang="en-IN" altLang="en-US" dirty="0"/>
          </a:p>
          <a:p>
            <a:pPr indent="0">
              <a:lnSpc>
                <a:spcPct val="150000"/>
              </a:lnSpc>
              <a:buNone/>
            </a:pPr>
            <a:endParaRPr lang="en-IN" altLang="en-US" b="1" dirty="0"/>
          </a:p>
          <a:p>
            <a:pPr indent="457200">
              <a:lnSpc>
                <a:spcPct val="150000"/>
              </a:lnSpc>
              <a:buNone/>
            </a:pPr>
            <a:endParaRPr lang="en-I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70" y="1013460"/>
            <a:ext cx="11034395" cy="54540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API Testing </a:t>
            </a:r>
            <a:endParaRPr lang="en-IN" sz="2000" b="1" dirty="0"/>
          </a:p>
          <a:p>
            <a:pPr indent="457200">
              <a:lnSpc>
                <a:spcPct val="200000"/>
              </a:lnSpc>
            </a:pPr>
            <a:r>
              <a:rPr lang="en-IN" altLang="en-US" b="1" dirty="0"/>
              <a:t>Used Scenarios : </a:t>
            </a:r>
            <a:endParaRPr lang="en-IN" altLang="en-US" b="1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POST To Verify Login with valid details</a:t>
            </a:r>
            <a:endParaRPr lang="en-IN" altLang="en-US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POST To Verify Login without email parameter </a:t>
            </a:r>
            <a:endParaRPr lang="en-IN" altLang="en-US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DELETE To Verify Login </a:t>
            </a:r>
            <a:endParaRPr lang="en-IN" altLang="en-US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POST To Verify Login with invalid details</a:t>
            </a:r>
            <a:endParaRPr lang="en-IN" altLang="en-US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POST To Create/Register User Account</a:t>
            </a:r>
            <a:endParaRPr lang="en-IN" altLang="en-US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IN" altLang="en-US" dirty="0"/>
              <a:t>DELETE METHOD To Delete User Account</a:t>
            </a:r>
            <a:endParaRPr lang="en-IN" altLang="en-US" dirty="0"/>
          </a:p>
          <a:p>
            <a:pPr indent="457200">
              <a:lnSpc>
                <a:spcPct val="200000"/>
              </a:lnSpc>
              <a:buNone/>
            </a:pPr>
            <a:r>
              <a:rPr lang="en-IN" altLang="en-US" b="1" dirty="0"/>
              <a:t>Used API </a:t>
            </a:r>
            <a:r>
              <a:rPr lang="en-IN" altLang="en-US" dirty="0"/>
              <a:t>: https://www.automationexercise.com/api_list#collapse7</a:t>
            </a:r>
            <a:endParaRPr lang="en-I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070" y="1013460"/>
            <a:ext cx="11034395" cy="54540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endParaRPr lang="en-IN" alt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endParaRPr lang="en-IN" alt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5" y="1308735"/>
            <a:ext cx="470916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 panose="020B0A04020102020204"/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435" y="1013460"/>
            <a:ext cx="11048365" cy="5136515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2743200" lvl="6" indent="457200">
              <a:lnSpc>
                <a:spcPct val="200000"/>
              </a:lnSpc>
            </a:pPr>
            <a:endParaRPr lang="en-US" sz="2000" b="1" dirty="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2286000" lvl="5" indent="45720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algn="ctr">
              <a:lnSpc>
                <a:spcPct val="150000"/>
              </a:lnSpc>
            </a:pPr>
            <a:endParaRPr lang="en-IN" altLang="en-US" sz="4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endParaRPr lang="en-IN" altLang="en-US" sz="2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endParaRPr lang="en-IN" altLang="en-US" sz="2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IN" altLang="en-US" sz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Name : Micheal Sammanasu</a:t>
            </a:r>
            <a:endParaRPr lang="en-IN" altLang="en-US" sz="2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IN" altLang="en-US" sz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Mobile : 9789916289</a:t>
            </a:r>
            <a:endParaRPr lang="en-IN" altLang="en-US" sz="2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IN" altLang="en-US" sz="2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Email : michealsammanasu1@gmail.com</a:t>
            </a:r>
            <a:endParaRPr lang="en-IN" altLang="en-US" sz="20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 descr="4919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1120140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Presentation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Micheal Sammanasu</cp:lastModifiedBy>
  <cp:revision>68</cp:revision>
  <dcterms:created xsi:type="dcterms:W3CDTF">2023-08-19T12:13:00Z</dcterms:created>
  <dcterms:modified xsi:type="dcterms:W3CDTF">2024-10-11T06:33:27Z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95CD941AA4BB4787A121D2C05293FBCA_12</vt:lpwstr>
  </property>
  <property fmtid="{D5CDD505-2E9C-101B-9397-08002B2CF9AE}" pid="3" name="KSOProductBuildVer">
    <vt:lpwstr>2057-12.2.0.18283</vt:lpwstr>
  </property>
</Properties>
</file>