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002" y="-1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06767-92E9-52CA-2546-C27AC608B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2BC22-3DD2-08D4-7005-FDA55B7B5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538A2-8AC0-1128-2E11-274FBE1E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6A0D0-0D6A-C320-298C-21DC73F9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93621-A411-DAD5-B111-191E30FF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A99AB-93ED-1A6F-667C-3F7E00E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A5719-4B3F-2851-6E65-4C77D6301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D6183-2B9B-34FD-9EEC-74FF7C01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0FA3-118D-90BD-70D3-1B7B89C8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DC36F-5B80-A7E9-37BB-F80CAB24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9577C9-089B-3A2B-3D34-6CB65182B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9B1009-8BD8-153B-54BC-774C23A7F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8DEC2-8549-885B-343A-1A088D33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AE1A1-B6A6-22DD-7BAB-ACF8128E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2A2D8-D21F-34BC-E605-B06C9FD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C9054-8A7A-141D-46EE-C7CCF061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64784-6146-EE4D-EEEF-BE9D7383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CE140-56C6-0308-9CD8-A55836C9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B33EF-9535-1DB2-9250-C8DC6C4A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9888B-7BB0-8F24-3701-E2982612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E4C2C-EB52-6880-50A4-832C1268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5BCE5-860E-00C4-85AF-E44B40F4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CD7FC-4B96-8AB3-04B4-953F012A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C8553-30A0-3341-992F-45A04016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4042C-7D88-0724-5F20-81DC9A02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9C1C0-769D-F325-37A6-6D406EB8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13790-D553-ECA5-4E36-A7F13E02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1323C-99DE-6619-5EE5-5763E5483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B4CCE-35C3-069E-851A-7546B750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07CCF-77FE-CBFD-9DCF-E1907571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0BF17-B185-31D1-5EF9-036799A6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790F8-1C74-D6FF-05E1-B2C886AC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11CE5-945A-5707-BF7B-C08B3C14A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45456-FA9D-4BC8-4974-AB4705F36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243D93-4627-73D0-2D10-FB735B94F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5C43B-31E8-E145-3AF5-3D45F3855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8AA457-DC0F-A49F-F001-D3997DF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D18F0B-1865-CA74-1A34-9C9A7756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EBFB75-A9BD-A711-2A06-3C2F07C6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2384-D91B-07A4-C8FE-CE76557F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269485-E29D-1CEF-862A-63ACE2B0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3E25B5-DEB7-FE14-D1F8-F9385091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0313B-54D9-C5BC-AC23-B0215C85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1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8DCD6-D595-E0C6-D6AA-0BC04DC8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081299-A5BC-B603-E6B6-E41744C5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53B2C-6199-09D9-F331-6C2B6519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58202-A174-4FF1-A46B-829F7523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5956E-0DFA-E68E-A058-14FAEC24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D5C2C-D040-A902-4BC9-5E3E92946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BE339-FDDC-8BE2-BE90-48492286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04A14-4166-A1AB-7228-F4D33758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C2950-3897-CCE7-8554-9D61365F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4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9C5AD-E514-1F46-03FC-9B95FAD8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0A273-5433-087C-BA50-01DA858DD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B45EF-EA4F-094C-4F23-3F35AB734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F1B60-33F7-DAAD-2AF2-9A926047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882E4-9E91-8E0B-5A0D-4387312B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F238D-D5E9-5130-A056-43B4AE6E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4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877689-F6AD-7858-B5CC-8722E934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4FA5F-07DC-B6D4-A114-508F303F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FD42F-D587-A0A5-78B7-885CE4201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A85B-A002-4176-B1D3-5D480D11225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9EC43-A4C7-C63F-4C1B-A0EC49E06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7FCF8-E54E-075E-6A98-EE1B4ADC7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428">
            <a:extLst>
              <a:ext uri="{FF2B5EF4-FFF2-40B4-BE49-F238E27FC236}">
                <a16:creationId xmlns:a16="http://schemas.microsoft.com/office/drawing/2014/main" id="{6AC77AD4-D5AB-97DF-A351-FA6204679A36}"/>
              </a:ext>
            </a:extLst>
          </p:cNvPr>
          <p:cNvGrpSpPr/>
          <p:nvPr/>
        </p:nvGrpSpPr>
        <p:grpSpPr>
          <a:xfrm>
            <a:off x="2677477" y="852487"/>
            <a:ext cx="2661286" cy="1983105"/>
            <a:chOff x="0" y="0"/>
            <a:chExt cx="2661822" cy="1983327"/>
          </a:xfrm>
        </p:grpSpPr>
        <p:sp>
          <p:nvSpPr>
            <p:cNvPr id="437" name="Shape 609">
              <a:extLst>
                <a:ext uri="{FF2B5EF4-FFF2-40B4-BE49-F238E27FC236}">
                  <a16:creationId xmlns:a16="http://schemas.microsoft.com/office/drawing/2014/main" id="{EC2316E4-AD4E-38E1-B616-8A65B789C0F2}"/>
                </a:ext>
              </a:extLst>
            </p:cNvPr>
            <p:cNvSpPr/>
            <p:nvPr/>
          </p:nvSpPr>
          <p:spPr>
            <a:xfrm>
              <a:off x="0" y="87117"/>
              <a:ext cx="1166291" cy="1851829"/>
            </a:xfrm>
            <a:custGeom>
              <a:avLst/>
              <a:gdLst/>
              <a:ahLst/>
              <a:cxnLst/>
              <a:rect l="0" t="0" r="0" b="0"/>
              <a:pathLst>
                <a:path w="1166291" h="1851829">
                  <a:moveTo>
                    <a:pt x="0" y="194386"/>
                  </a:moveTo>
                  <a:lnTo>
                    <a:pt x="0" y="194386"/>
                  </a:lnTo>
                  <a:cubicBezTo>
                    <a:pt x="0" y="87029"/>
                    <a:pt x="87029" y="0"/>
                    <a:pt x="194386" y="0"/>
                  </a:cubicBezTo>
                  <a:lnTo>
                    <a:pt x="971906" y="0"/>
                  </a:lnTo>
                  <a:lnTo>
                    <a:pt x="971906" y="0"/>
                  </a:lnTo>
                  <a:cubicBezTo>
                    <a:pt x="1023460" y="0"/>
                    <a:pt x="1072903" y="20480"/>
                    <a:pt x="1109357" y="56934"/>
                  </a:cubicBezTo>
                  <a:cubicBezTo>
                    <a:pt x="1145811" y="93389"/>
                    <a:pt x="1166291" y="142831"/>
                    <a:pt x="1166291" y="194386"/>
                  </a:cubicBezTo>
                  <a:lnTo>
                    <a:pt x="1166291" y="1657443"/>
                  </a:lnTo>
                  <a:cubicBezTo>
                    <a:pt x="1166291" y="1764799"/>
                    <a:pt x="1079262" y="1851829"/>
                    <a:pt x="971906" y="1851829"/>
                  </a:cubicBezTo>
                  <a:lnTo>
                    <a:pt x="194386" y="1851829"/>
                  </a:lnTo>
                  <a:cubicBezTo>
                    <a:pt x="87029" y="1851829"/>
                    <a:pt x="0" y="1764799"/>
                    <a:pt x="0" y="1657443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custDash>
                <a:ds d="219372" sp="164529"/>
              </a:custDash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Shape 611">
              <a:extLst>
                <a:ext uri="{FF2B5EF4-FFF2-40B4-BE49-F238E27FC236}">
                  <a16:creationId xmlns:a16="http://schemas.microsoft.com/office/drawing/2014/main" id="{1CB10692-EE90-3B86-4183-1CADB903A5D8}"/>
                </a:ext>
              </a:extLst>
            </p:cNvPr>
            <p:cNvSpPr/>
            <p:nvPr/>
          </p:nvSpPr>
          <p:spPr>
            <a:xfrm>
              <a:off x="583584" y="1237440"/>
              <a:ext cx="444886" cy="667878"/>
            </a:xfrm>
            <a:custGeom>
              <a:avLst/>
              <a:gdLst/>
              <a:ahLst/>
              <a:cxnLst/>
              <a:rect l="0" t="0" r="0" b="0"/>
              <a:pathLst>
                <a:path w="444886" h="667878">
                  <a:moveTo>
                    <a:pt x="0" y="0"/>
                  </a:moveTo>
                  <a:lnTo>
                    <a:pt x="444886" y="0"/>
                  </a:lnTo>
                  <a:lnTo>
                    <a:pt x="444886" y="667878"/>
                  </a:lnTo>
                  <a:lnTo>
                    <a:pt x="0" y="667878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Shape 612">
              <a:extLst>
                <a:ext uri="{FF2B5EF4-FFF2-40B4-BE49-F238E27FC236}">
                  <a16:creationId xmlns:a16="http://schemas.microsoft.com/office/drawing/2014/main" id="{9050BDFE-0CEF-AAC0-B2A2-B00DEA865322}"/>
                </a:ext>
              </a:extLst>
            </p:cNvPr>
            <p:cNvSpPr/>
            <p:nvPr/>
          </p:nvSpPr>
          <p:spPr>
            <a:xfrm>
              <a:off x="270430" y="1631235"/>
              <a:ext cx="625429" cy="193596"/>
            </a:xfrm>
            <a:custGeom>
              <a:avLst/>
              <a:gdLst/>
              <a:ahLst/>
              <a:cxnLst/>
              <a:rect l="0" t="0" r="0" b="0"/>
              <a:pathLst>
                <a:path w="625429" h="193596">
                  <a:moveTo>
                    <a:pt x="32267" y="0"/>
                  </a:moveTo>
                  <a:lnTo>
                    <a:pt x="593163" y="0"/>
                  </a:lnTo>
                  <a:cubicBezTo>
                    <a:pt x="601721" y="0"/>
                    <a:pt x="609928" y="3399"/>
                    <a:pt x="615979" y="9451"/>
                  </a:cubicBezTo>
                  <a:cubicBezTo>
                    <a:pt x="622030" y="15502"/>
                    <a:pt x="625429" y="23709"/>
                    <a:pt x="625429" y="32267"/>
                  </a:cubicBezTo>
                  <a:lnTo>
                    <a:pt x="625429" y="161329"/>
                  </a:lnTo>
                  <a:cubicBezTo>
                    <a:pt x="625429" y="179150"/>
                    <a:pt x="610983" y="193596"/>
                    <a:pt x="593163" y="193596"/>
                  </a:cubicBezTo>
                  <a:lnTo>
                    <a:pt x="32267" y="193596"/>
                  </a:lnTo>
                  <a:cubicBezTo>
                    <a:pt x="14446" y="193596"/>
                    <a:pt x="0" y="179150"/>
                    <a:pt x="0" y="161329"/>
                  </a:cubicBezTo>
                  <a:lnTo>
                    <a:pt x="0" y="32267"/>
                  </a:lnTo>
                  <a:cubicBezTo>
                    <a:pt x="0" y="14446"/>
                    <a:pt x="14446" y="0"/>
                    <a:pt x="32267" y="0"/>
                  </a:cubicBezTo>
                  <a:close/>
                </a:path>
              </a:pathLst>
            </a:custGeom>
            <a:solidFill>
              <a:srgbClr val="F3F3F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Shape 613">
              <a:extLst>
                <a:ext uri="{FF2B5EF4-FFF2-40B4-BE49-F238E27FC236}">
                  <a16:creationId xmlns:a16="http://schemas.microsoft.com/office/drawing/2014/main" id="{1D284051-6875-10E4-1E0C-467BCBA6BC1E}"/>
                </a:ext>
              </a:extLst>
            </p:cNvPr>
            <p:cNvSpPr/>
            <p:nvPr/>
          </p:nvSpPr>
          <p:spPr>
            <a:xfrm>
              <a:off x="270430" y="1631235"/>
              <a:ext cx="625429" cy="193596"/>
            </a:xfrm>
            <a:custGeom>
              <a:avLst/>
              <a:gdLst/>
              <a:ahLst/>
              <a:cxnLst/>
              <a:rect l="0" t="0" r="0" b="0"/>
              <a:pathLst>
                <a:path w="625429" h="193596">
                  <a:moveTo>
                    <a:pt x="0" y="32267"/>
                  </a:moveTo>
                  <a:lnTo>
                    <a:pt x="0" y="32267"/>
                  </a:lnTo>
                  <a:cubicBezTo>
                    <a:pt x="0" y="14446"/>
                    <a:pt x="14446" y="0"/>
                    <a:pt x="32267" y="0"/>
                  </a:cubicBezTo>
                  <a:lnTo>
                    <a:pt x="593163" y="0"/>
                  </a:lnTo>
                  <a:cubicBezTo>
                    <a:pt x="601721" y="0"/>
                    <a:pt x="609928" y="3399"/>
                    <a:pt x="615979" y="9451"/>
                  </a:cubicBezTo>
                  <a:cubicBezTo>
                    <a:pt x="622030" y="15502"/>
                    <a:pt x="625429" y="23709"/>
                    <a:pt x="625429" y="32267"/>
                  </a:cubicBezTo>
                  <a:lnTo>
                    <a:pt x="625429" y="161329"/>
                  </a:lnTo>
                  <a:cubicBezTo>
                    <a:pt x="625429" y="179150"/>
                    <a:pt x="610983" y="193596"/>
                    <a:pt x="593163" y="193596"/>
                  </a:cubicBezTo>
                  <a:lnTo>
                    <a:pt x="32267" y="193596"/>
                  </a:lnTo>
                  <a:cubicBezTo>
                    <a:pt x="14446" y="193596"/>
                    <a:pt x="0" y="179150"/>
                    <a:pt x="0" y="161329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Rectangle 614">
              <a:extLst>
                <a:ext uri="{FF2B5EF4-FFF2-40B4-BE49-F238E27FC236}">
                  <a16:creationId xmlns:a16="http://schemas.microsoft.com/office/drawing/2014/main" id="{83B1CB90-CF75-77EF-B333-0352BC77B486}"/>
                </a:ext>
              </a:extLst>
            </p:cNvPr>
            <p:cNvSpPr/>
            <p:nvPr/>
          </p:nvSpPr>
          <p:spPr>
            <a:xfrm>
              <a:off x="395338" y="1654975"/>
              <a:ext cx="523599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Multi-headed 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42" name="Rectangle 615">
              <a:extLst>
                <a:ext uri="{FF2B5EF4-FFF2-40B4-BE49-F238E27FC236}">
                  <a16:creationId xmlns:a16="http://schemas.microsoft.com/office/drawing/2014/main" id="{E2BD58C8-586F-20D9-34D3-B9C6E94D30B8}"/>
                </a:ext>
              </a:extLst>
            </p:cNvPr>
            <p:cNvSpPr/>
            <p:nvPr/>
          </p:nvSpPr>
          <p:spPr>
            <a:xfrm>
              <a:off x="458517" y="1731591"/>
              <a:ext cx="331400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attention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43" name="Shape 616">
              <a:extLst>
                <a:ext uri="{FF2B5EF4-FFF2-40B4-BE49-F238E27FC236}">
                  <a16:creationId xmlns:a16="http://schemas.microsoft.com/office/drawing/2014/main" id="{782A6346-F844-6D6B-10A9-6F587E007015}"/>
                </a:ext>
              </a:extLst>
            </p:cNvPr>
            <p:cNvSpPr/>
            <p:nvPr/>
          </p:nvSpPr>
          <p:spPr>
            <a:xfrm>
              <a:off x="329990" y="985374"/>
              <a:ext cx="506311" cy="131733"/>
            </a:xfrm>
            <a:custGeom>
              <a:avLst/>
              <a:gdLst/>
              <a:ahLst/>
              <a:cxnLst/>
              <a:rect l="0" t="0" r="0" b="0"/>
              <a:pathLst>
                <a:path w="506311" h="131733">
                  <a:moveTo>
                    <a:pt x="21956" y="0"/>
                  </a:moveTo>
                  <a:lnTo>
                    <a:pt x="484355" y="0"/>
                  </a:lnTo>
                  <a:cubicBezTo>
                    <a:pt x="490178" y="0"/>
                    <a:pt x="495762" y="2313"/>
                    <a:pt x="499880" y="6431"/>
                  </a:cubicBezTo>
                  <a:cubicBezTo>
                    <a:pt x="503997" y="10548"/>
                    <a:pt x="506311" y="16133"/>
                    <a:pt x="506311" y="21956"/>
                  </a:cubicBezTo>
                  <a:lnTo>
                    <a:pt x="506311" y="109777"/>
                  </a:lnTo>
                  <a:cubicBezTo>
                    <a:pt x="506311" y="121903"/>
                    <a:pt x="496481" y="131733"/>
                    <a:pt x="484355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close/>
                </a:path>
              </a:pathLst>
            </a:custGeom>
            <a:solidFill>
              <a:srgbClr val="D9EAD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Shape 617">
              <a:extLst>
                <a:ext uri="{FF2B5EF4-FFF2-40B4-BE49-F238E27FC236}">
                  <a16:creationId xmlns:a16="http://schemas.microsoft.com/office/drawing/2014/main" id="{EEB492A2-4CD2-0FCC-FB4C-20D705A5D3E7}"/>
                </a:ext>
              </a:extLst>
            </p:cNvPr>
            <p:cNvSpPr/>
            <p:nvPr/>
          </p:nvSpPr>
          <p:spPr>
            <a:xfrm>
              <a:off x="329990" y="985374"/>
              <a:ext cx="506311" cy="131733"/>
            </a:xfrm>
            <a:custGeom>
              <a:avLst/>
              <a:gdLst/>
              <a:ahLst/>
              <a:cxnLst/>
              <a:rect l="0" t="0" r="0" b="0"/>
              <a:pathLst>
                <a:path w="506311" h="131733">
                  <a:moveTo>
                    <a:pt x="0" y="21956"/>
                  </a:move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lnTo>
                    <a:pt x="484355" y="0"/>
                  </a:lnTo>
                  <a:cubicBezTo>
                    <a:pt x="490178" y="0"/>
                    <a:pt x="495762" y="2313"/>
                    <a:pt x="499880" y="6431"/>
                  </a:cubicBezTo>
                  <a:cubicBezTo>
                    <a:pt x="503997" y="10548"/>
                    <a:pt x="506311" y="16133"/>
                    <a:pt x="506311" y="21956"/>
                  </a:cubicBezTo>
                  <a:lnTo>
                    <a:pt x="506311" y="109777"/>
                  </a:lnTo>
                  <a:cubicBezTo>
                    <a:pt x="506311" y="121903"/>
                    <a:pt x="496481" y="131733"/>
                    <a:pt x="484355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Rectangle 618">
              <a:extLst>
                <a:ext uri="{FF2B5EF4-FFF2-40B4-BE49-F238E27FC236}">
                  <a16:creationId xmlns:a16="http://schemas.microsoft.com/office/drawing/2014/main" id="{D49B55D5-4332-0B80-B4EC-16078E775EE5}"/>
                </a:ext>
              </a:extLst>
            </p:cNvPr>
            <p:cNvSpPr/>
            <p:nvPr/>
          </p:nvSpPr>
          <p:spPr>
            <a:xfrm>
              <a:off x="413453" y="1016490"/>
              <a:ext cx="451492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Layer Norm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46" name="Shape 620">
              <a:extLst>
                <a:ext uri="{FF2B5EF4-FFF2-40B4-BE49-F238E27FC236}">
                  <a16:creationId xmlns:a16="http://schemas.microsoft.com/office/drawing/2014/main" id="{4EA607E2-9E14-9978-0A09-F25675163A0A}"/>
                </a:ext>
              </a:extLst>
            </p:cNvPr>
            <p:cNvSpPr/>
            <p:nvPr/>
          </p:nvSpPr>
          <p:spPr>
            <a:xfrm>
              <a:off x="581719" y="1866619"/>
              <a:ext cx="1050" cy="116708"/>
            </a:xfrm>
            <a:custGeom>
              <a:avLst/>
              <a:gdLst/>
              <a:ahLst/>
              <a:cxnLst/>
              <a:rect l="0" t="0" r="0" b="0"/>
              <a:pathLst>
                <a:path w="1050" h="116708">
                  <a:moveTo>
                    <a:pt x="0" y="116708"/>
                  </a:moveTo>
                  <a:lnTo>
                    <a:pt x="105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Shape 621">
              <a:extLst>
                <a:ext uri="{FF2B5EF4-FFF2-40B4-BE49-F238E27FC236}">
                  <a16:creationId xmlns:a16="http://schemas.microsoft.com/office/drawing/2014/main" id="{F3BD152F-3795-B83D-ABB7-C4D672C4238D}"/>
                </a:ext>
              </a:extLst>
            </p:cNvPr>
            <p:cNvSpPr/>
            <p:nvPr/>
          </p:nvSpPr>
          <p:spPr>
            <a:xfrm>
              <a:off x="571265" y="1835012"/>
              <a:ext cx="23008" cy="31710"/>
            </a:xfrm>
            <a:custGeom>
              <a:avLst/>
              <a:gdLst/>
              <a:ahLst/>
              <a:cxnLst/>
              <a:rect l="0" t="0" r="0" b="0"/>
              <a:pathLst>
                <a:path w="23008" h="31710">
                  <a:moveTo>
                    <a:pt x="11788" y="0"/>
                  </a:moveTo>
                  <a:lnTo>
                    <a:pt x="23008" y="31710"/>
                  </a:lnTo>
                  <a:lnTo>
                    <a:pt x="0" y="31503"/>
                  </a:lnTo>
                  <a:lnTo>
                    <a:pt x="11788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Shape 623">
              <a:extLst>
                <a:ext uri="{FF2B5EF4-FFF2-40B4-BE49-F238E27FC236}">
                  <a16:creationId xmlns:a16="http://schemas.microsoft.com/office/drawing/2014/main" id="{E6E5B717-2548-E1E7-8751-2833762DC7BE}"/>
                </a:ext>
              </a:extLst>
            </p:cNvPr>
            <p:cNvSpPr/>
            <p:nvPr/>
          </p:nvSpPr>
          <p:spPr>
            <a:xfrm>
              <a:off x="583145" y="1158927"/>
              <a:ext cx="0" cy="472308"/>
            </a:xfrm>
            <a:custGeom>
              <a:avLst/>
              <a:gdLst/>
              <a:ahLst/>
              <a:cxnLst/>
              <a:rect l="0" t="0" r="0" b="0"/>
              <a:pathLst>
                <a:path h="472308">
                  <a:moveTo>
                    <a:pt x="0" y="472308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Shape 624">
              <a:extLst>
                <a:ext uri="{FF2B5EF4-FFF2-40B4-BE49-F238E27FC236}">
                  <a16:creationId xmlns:a16="http://schemas.microsoft.com/office/drawing/2014/main" id="{7E313130-7BEB-E732-9682-53B1F12E6911}"/>
                </a:ext>
              </a:extLst>
            </p:cNvPr>
            <p:cNvSpPr/>
            <p:nvPr/>
          </p:nvSpPr>
          <p:spPr>
            <a:xfrm>
              <a:off x="571641" y="1127318"/>
              <a:ext cx="23009" cy="31608"/>
            </a:xfrm>
            <a:custGeom>
              <a:avLst/>
              <a:gdLst/>
              <a:ahLst/>
              <a:cxnLst/>
              <a:rect l="0" t="0" r="0" b="0"/>
              <a:pathLst>
                <a:path w="23009" h="31608">
                  <a:moveTo>
                    <a:pt x="11504" y="0"/>
                  </a:moveTo>
                  <a:lnTo>
                    <a:pt x="23009" y="31608"/>
                  </a:lnTo>
                  <a:lnTo>
                    <a:pt x="0" y="31608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Shape 625">
              <a:extLst>
                <a:ext uri="{FF2B5EF4-FFF2-40B4-BE49-F238E27FC236}">
                  <a16:creationId xmlns:a16="http://schemas.microsoft.com/office/drawing/2014/main" id="{2F45F45E-407F-A365-4257-707E77ACFF88}"/>
                </a:ext>
              </a:extLst>
            </p:cNvPr>
            <p:cNvSpPr/>
            <p:nvPr/>
          </p:nvSpPr>
          <p:spPr>
            <a:xfrm>
              <a:off x="525286" y="1184911"/>
              <a:ext cx="115719" cy="110125"/>
            </a:xfrm>
            <a:custGeom>
              <a:avLst/>
              <a:gdLst/>
              <a:ahLst/>
              <a:cxnLst/>
              <a:rect l="0" t="0" r="0" b="0"/>
              <a:pathLst>
                <a:path w="115719" h="110125">
                  <a:moveTo>
                    <a:pt x="57859" y="0"/>
                  </a:moveTo>
                  <a:cubicBezTo>
                    <a:pt x="73205" y="0"/>
                    <a:pt x="87921" y="5801"/>
                    <a:pt x="98772" y="16128"/>
                  </a:cubicBezTo>
                  <a:cubicBezTo>
                    <a:pt x="109623" y="26454"/>
                    <a:pt x="115719" y="40459"/>
                    <a:pt x="115719" y="55062"/>
                  </a:cubicBezTo>
                  <a:cubicBezTo>
                    <a:pt x="115719" y="85472"/>
                    <a:pt x="89814" y="110125"/>
                    <a:pt x="57859" y="110125"/>
                  </a:cubicBezTo>
                  <a:cubicBezTo>
                    <a:pt x="25904" y="110125"/>
                    <a:pt x="0" y="85472"/>
                    <a:pt x="0" y="55062"/>
                  </a:cubicBezTo>
                  <a:cubicBezTo>
                    <a:pt x="0" y="24652"/>
                    <a:pt x="25904" y="0"/>
                    <a:pt x="57859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Shape 626">
              <a:extLst>
                <a:ext uri="{FF2B5EF4-FFF2-40B4-BE49-F238E27FC236}">
                  <a16:creationId xmlns:a16="http://schemas.microsoft.com/office/drawing/2014/main" id="{3D109E19-2617-9EA2-9911-5D3896806BC8}"/>
                </a:ext>
              </a:extLst>
            </p:cNvPr>
            <p:cNvSpPr/>
            <p:nvPr/>
          </p:nvSpPr>
          <p:spPr>
            <a:xfrm>
              <a:off x="525286" y="1184911"/>
              <a:ext cx="115719" cy="110125"/>
            </a:xfrm>
            <a:custGeom>
              <a:avLst/>
              <a:gdLst/>
              <a:ahLst/>
              <a:cxnLst/>
              <a:rect l="0" t="0" r="0" b="0"/>
              <a:pathLst>
                <a:path w="115719" h="110125">
                  <a:moveTo>
                    <a:pt x="0" y="55062"/>
                  </a:moveTo>
                  <a:lnTo>
                    <a:pt x="0" y="55062"/>
                  </a:lnTo>
                  <a:cubicBezTo>
                    <a:pt x="0" y="24652"/>
                    <a:pt x="25904" y="0"/>
                    <a:pt x="57859" y="0"/>
                  </a:cubicBezTo>
                  <a:lnTo>
                    <a:pt x="57859" y="0"/>
                  </a:lnTo>
                  <a:cubicBezTo>
                    <a:pt x="73205" y="0"/>
                    <a:pt x="87921" y="5801"/>
                    <a:pt x="98772" y="16128"/>
                  </a:cubicBezTo>
                  <a:cubicBezTo>
                    <a:pt x="109623" y="26454"/>
                    <a:pt x="115719" y="40459"/>
                    <a:pt x="115719" y="55062"/>
                  </a:cubicBezTo>
                  <a:lnTo>
                    <a:pt x="115719" y="55062"/>
                  </a:lnTo>
                  <a:cubicBezTo>
                    <a:pt x="115719" y="85472"/>
                    <a:pt x="89814" y="110125"/>
                    <a:pt x="57859" y="110125"/>
                  </a:cubicBezTo>
                  <a:lnTo>
                    <a:pt x="57859" y="110125"/>
                  </a:lnTo>
                  <a:cubicBezTo>
                    <a:pt x="25904" y="110125"/>
                    <a:pt x="0" y="85472"/>
                    <a:pt x="0" y="55062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Rectangle 628">
              <a:extLst>
                <a:ext uri="{FF2B5EF4-FFF2-40B4-BE49-F238E27FC236}">
                  <a16:creationId xmlns:a16="http://schemas.microsoft.com/office/drawing/2014/main" id="{81EFD7A7-8736-F896-86B2-FDDFEC1F67F0}"/>
                </a:ext>
              </a:extLst>
            </p:cNvPr>
            <p:cNvSpPr/>
            <p:nvPr/>
          </p:nvSpPr>
          <p:spPr>
            <a:xfrm>
              <a:off x="560997" y="1200694"/>
              <a:ext cx="50406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+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53" name="Shape 629">
              <a:extLst>
                <a:ext uri="{FF2B5EF4-FFF2-40B4-BE49-F238E27FC236}">
                  <a16:creationId xmlns:a16="http://schemas.microsoft.com/office/drawing/2014/main" id="{8673B312-345E-944C-DC5C-0444F15F6B4B}"/>
                </a:ext>
              </a:extLst>
            </p:cNvPr>
            <p:cNvSpPr/>
            <p:nvPr/>
          </p:nvSpPr>
          <p:spPr>
            <a:xfrm>
              <a:off x="368873" y="1320269"/>
              <a:ext cx="428543" cy="115061"/>
            </a:xfrm>
            <a:custGeom>
              <a:avLst/>
              <a:gdLst/>
              <a:ahLst/>
              <a:cxnLst/>
              <a:rect l="0" t="0" r="0" b="0"/>
              <a:pathLst>
                <a:path w="428543" h="115061">
                  <a:moveTo>
                    <a:pt x="19177" y="0"/>
                  </a:moveTo>
                  <a:lnTo>
                    <a:pt x="409366" y="0"/>
                  </a:lnTo>
                  <a:cubicBezTo>
                    <a:pt x="414452" y="0"/>
                    <a:pt x="419330" y="2021"/>
                    <a:pt x="422926" y="5617"/>
                  </a:cubicBezTo>
                  <a:cubicBezTo>
                    <a:pt x="426523" y="9213"/>
                    <a:pt x="428543" y="14091"/>
                    <a:pt x="428543" y="19177"/>
                  </a:cubicBezTo>
                  <a:lnTo>
                    <a:pt x="428543" y="95884"/>
                  </a:lnTo>
                  <a:cubicBezTo>
                    <a:pt x="428543" y="106475"/>
                    <a:pt x="419957" y="115061"/>
                    <a:pt x="409366" y="115061"/>
                  </a:cubicBezTo>
                  <a:lnTo>
                    <a:pt x="19177" y="115061"/>
                  </a:lnTo>
                  <a:cubicBezTo>
                    <a:pt x="8586" y="115061"/>
                    <a:pt x="0" y="106475"/>
                    <a:pt x="0" y="95884"/>
                  </a:cubicBezTo>
                  <a:lnTo>
                    <a:pt x="0" y="19177"/>
                  </a:lnTo>
                  <a:cubicBezTo>
                    <a:pt x="0" y="8586"/>
                    <a:pt x="8586" y="0"/>
                    <a:pt x="19177" y="0"/>
                  </a:cubicBezTo>
                  <a:close/>
                </a:path>
              </a:pathLst>
            </a:custGeom>
            <a:solidFill>
              <a:srgbClr val="FFFDF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Shape 630">
              <a:extLst>
                <a:ext uri="{FF2B5EF4-FFF2-40B4-BE49-F238E27FC236}">
                  <a16:creationId xmlns:a16="http://schemas.microsoft.com/office/drawing/2014/main" id="{8B661898-236B-1A9F-AE16-61966F3EFD5E}"/>
                </a:ext>
              </a:extLst>
            </p:cNvPr>
            <p:cNvSpPr/>
            <p:nvPr/>
          </p:nvSpPr>
          <p:spPr>
            <a:xfrm>
              <a:off x="368873" y="1320269"/>
              <a:ext cx="428543" cy="115061"/>
            </a:xfrm>
            <a:custGeom>
              <a:avLst/>
              <a:gdLst/>
              <a:ahLst/>
              <a:cxnLst/>
              <a:rect l="0" t="0" r="0" b="0"/>
              <a:pathLst>
                <a:path w="428543" h="115061">
                  <a:moveTo>
                    <a:pt x="0" y="19177"/>
                  </a:moveTo>
                  <a:lnTo>
                    <a:pt x="0" y="19177"/>
                  </a:lnTo>
                  <a:cubicBezTo>
                    <a:pt x="0" y="8586"/>
                    <a:pt x="8586" y="0"/>
                    <a:pt x="19177" y="0"/>
                  </a:cubicBezTo>
                  <a:lnTo>
                    <a:pt x="409366" y="0"/>
                  </a:lnTo>
                  <a:cubicBezTo>
                    <a:pt x="414452" y="0"/>
                    <a:pt x="419330" y="2021"/>
                    <a:pt x="422926" y="5617"/>
                  </a:cubicBezTo>
                  <a:cubicBezTo>
                    <a:pt x="426523" y="9213"/>
                    <a:pt x="428543" y="14091"/>
                    <a:pt x="428543" y="19177"/>
                  </a:cubicBezTo>
                  <a:lnTo>
                    <a:pt x="428543" y="95884"/>
                  </a:lnTo>
                  <a:cubicBezTo>
                    <a:pt x="428543" y="106475"/>
                    <a:pt x="419957" y="115061"/>
                    <a:pt x="409366" y="115061"/>
                  </a:cubicBezTo>
                  <a:lnTo>
                    <a:pt x="19177" y="115061"/>
                  </a:lnTo>
                  <a:cubicBezTo>
                    <a:pt x="8586" y="115061"/>
                    <a:pt x="0" y="106475"/>
                    <a:pt x="0" y="95884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Rectangle 631">
              <a:extLst>
                <a:ext uri="{FF2B5EF4-FFF2-40B4-BE49-F238E27FC236}">
                  <a16:creationId xmlns:a16="http://schemas.microsoft.com/office/drawing/2014/main" id="{934127DD-6D58-768B-E9B0-AB0DD801B1AD}"/>
                </a:ext>
              </a:extLst>
            </p:cNvPr>
            <p:cNvSpPr/>
            <p:nvPr/>
          </p:nvSpPr>
          <p:spPr>
            <a:xfrm>
              <a:off x="469367" y="1343048"/>
              <a:ext cx="302609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Adapter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56" name="Shape 633">
              <a:extLst>
                <a:ext uri="{FF2B5EF4-FFF2-40B4-BE49-F238E27FC236}">
                  <a16:creationId xmlns:a16="http://schemas.microsoft.com/office/drawing/2014/main" id="{88B636EC-BE5E-66C3-C5A1-48EDB3A25262}"/>
                </a:ext>
              </a:extLst>
            </p:cNvPr>
            <p:cNvSpPr/>
            <p:nvPr/>
          </p:nvSpPr>
          <p:spPr>
            <a:xfrm>
              <a:off x="583584" y="388815"/>
              <a:ext cx="444886" cy="525835"/>
            </a:xfrm>
            <a:custGeom>
              <a:avLst/>
              <a:gdLst/>
              <a:ahLst/>
              <a:cxnLst/>
              <a:rect l="0" t="0" r="0" b="0"/>
              <a:pathLst>
                <a:path w="444886" h="525835">
                  <a:moveTo>
                    <a:pt x="0" y="0"/>
                  </a:moveTo>
                  <a:lnTo>
                    <a:pt x="444886" y="0"/>
                  </a:lnTo>
                  <a:lnTo>
                    <a:pt x="444886" y="525835"/>
                  </a:lnTo>
                  <a:lnTo>
                    <a:pt x="0" y="525835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Shape 634">
              <a:extLst>
                <a:ext uri="{FF2B5EF4-FFF2-40B4-BE49-F238E27FC236}">
                  <a16:creationId xmlns:a16="http://schemas.microsoft.com/office/drawing/2014/main" id="{63574913-3010-7B65-ABB3-2746008802CB}"/>
                </a:ext>
              </a:extLst>
            </p:cNvPr>
            <p:cNvSpPr/>
            <p:nvPr/>
          </p:nvSpPr>
          <p:spPr>
            <a:xfrm>
              <a:off x="270430" y="641159"/>
              <a:ext cx="625429" cy="193596"/>
            </a:xfrm>
            <a:custGeom>
              <a:avLst/>
              <a:gdLst/>
              <a:ahLst/>
              <a:cxnLst/>
              <a:rect l="0" t="0" r="0" b="0"/>
              <a:pathLst>
                <a:path w="625429" h="193596">
                  <a:moveTo>
                    <a:pt x="32267" y="0"/>
                  </a:moveTo>
                  <a:lnTo>
                    <a:pt x="593163" y="0"/>
                  </a:lnTo>
                  <a:cubicBezTo>
                    <a:pt x="601721" y="0"/>
                    <a:pt x="609928" y="3400"/>
                    <a:pt x="615979" y="9451"/>
                  </a:cubicBezTo>
                  <a:cubicBezTo>
                    <a:pt x="622030" y="15502"/>
                    <a:pt x="625429" y="23709"/>
                    <a:pt x="625429" y="32267"/>
                  </a:cubicBezTo>
                  <a:lnTo>
                    <a:pt x="625429" y="161329"/>
                  </a:lnTo>
                  <a:cubicBezTo>
                    <a:pt x="625429" y="179150"/>
                    <a:pt x="610983" y="193596"/>
                    <a:pt x="593163" y="193596"/>
                  </a:cubicBezTo>
                  <a:lnTo>
                    <a:pt x="32267" y="193596"/>
                  </a:lnTo>
                  <a:cubicBezTo>
                    <a:pt x="14446" y="193596"/>
                    <a:pt x="0" y="179150"/>
                    <a:pt x="0" y="161329"/>
                  </a:cubicBezTo>
                  <a:lnTo>
                    <a:pt x="0" y="32267"/>
                  </a:lnTo>
                  <a:cubicBezTo>
                    <a:pt x="0" y="14446"/>
                    <a:pt x="14446" y="0"/>
                    <a:pt x="32267" y="0"/>
                  </a:cubicBezTo>
                  <a:close/>
                </a:path>
              </a:pathLst>
            </a:custGeom>
            <a:solidFill>
              <a:srgbClr val="F3F3F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Shape 635">
              <a:extLst>
                <a:ext uri="{FF2B5EF4-FFF2-40B4-BE49-F238E27FC236}">
                  <a16:creationId xmlns:a16="http://schemas.microsoft.com/office/drawing/2014/main" id="{11AD8448-D014-EA13-3933-CEE12E10D22F}"/>
                </a:ext>
              </a:extLst>
            </p:cNvPr>
            <p:cNvSpPr/>
            <p:nvPr/>
          </p:nvSpPr>
          <p:spPr>
            <a:xfrm>
              <a:off x="270430" y="641159"/>
              <a:ext cx="625429" cy="193596"/>
            </a:xfrm>
            <a:custGeom>
              <a:avLst/>
              <a:gdLst/>
              <a:ahLst/>
              <a:cxnLst/>
              <a:rect l="0" t="0" r="0" b="0"/>
              <a:pathLst>
                <a:path w="625429" h="193596">
                  <a:moveTo>
                    <a:pt x="0" y="32267"/>
                  </a:moveTo>
                  <a:lnTo>
                    <a:pt x="0" y="32267"/>
                  </a:lnTo>
                  <a:cubicBezTo>
                    <a:pt x="0" y="14446"/>
                    <a:pt x="14446" y="0"/>
                    <a:pt x="32267" y="0"/>
                  </a:cubicBezTo>
                  <a:lnTo>
                    <a:pt x="593163" y="0"/>
                  </a:lnTo>
                  <a:cubicBezTo>
                    <a:pt x="601721" y="0"/>
                    <a:pt x="609928" y="3400"/>
                    <a:pt x="615979" y="9451"/>
                  </a:cubicBezTo>
                  <a:cubicBezTo>
                    <a:pt x="622030" y="15502"/>
                    <a:pt x="625429" y="23709"/>
                    <a:pt x="625429" y="32267"/>
                  </a:cubicBezTo>
                  <a:lnTo>
                    <a:pt x="625429" y="161329"/>
                  </a:lnTo>
                  <a:cubicBezTo>
                    <a:pt x="625429" y="179150"/>
                    <a:pt x="610983" y="193596"/>
                    <a:pt x="593163" y="193596"/>
                  </a:cubicBezTo>
                  <a:lnTo>
                    <a:pt x="32267" y="193596"/>
                  </a:lnTo>
                  <a:cubicBezTo>
                    <a:pt x="14446" y="193596"/>
                    <a:pt x="0" y="179150"/>
                    <a:pt x="0" y="161329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Rectangle 41900">
              <a:extLst>
                <a:ext uri="{FF2B5EF4-FFF2-40B4-BE49-F238E27FC236}">
                  <a16:creationId xmlns:a16="http://schemas.microsoft.com/office/drawing/2014/main" id="{A776895A-583A-9CDC-B127-198B6447242F}"/>
                </a:ext>
              </a:extLst>
            </p:cNvPr>
            <p:cNvSpPr/>
            <p:nvPr/>
          </p:nvSpPr>
          <p:spPr>
            <a:xfrm>
              <a:off x="382770" y="664900"/>
              <a:ext cx="605045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x Feed-forward 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60" name="Rectangle 41899">
              <a:extLst>
                <a:ext uri="{FF2B5EF4-FFF2-40B4-BE49-F238E27FC236}">
                  <a16:creationId xmlns:a16="http://schemas.microsoft.com/office/drawing/2014/main" id="{0754FD63-B627-491A-EA94-8A4EB738DA25}"/>
                </a:ext>
              </a:extLst>
            </p:cNvPr>
            <p:cNvSpPr/>
            <p:nvPr/>
          </p:nvSpPr>
          <p:spPr>
            <a:xfrm>
              <a:off x="346626" y="664900"/>
              <a:ext cx="48072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2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61" name="Rectangle 637">
              <a:extLst>
                <a:ext uri="{FF2B5EF4-FFF2-40B4-BE49-F238E27FC236}">
                  <a16:creationId xmlns:a16="http://schemas.microsoft.com/office/drawing/2014/main" id="{01A09A00-C22C-665F-2B52-CA1957876189}"/>
                </a:ext>
              </a:extLst>
            </p:cNvPr>
            <p:cNvSpPr/>
            <p:nvPr/>
          </p:nvSpPr>
          <p:spPr>
            <a:xfrm>
              <a:off x="512733" y="741515"/>
              <a:ext cx="187358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layer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62" name="Shape 638">
              <a:extLst>
                <a:ext uri="{FF2B5EF4-FFF2-40B4-BE49-F238E27FC236}">
                  <a16:creationId xmlns:a16="http://schemas.microsoft.com/office/drawing/2014/main" id="{2D322A37-BA6B-D877-35E1-6BDC46D97976}"/>
                </a:ext>
              </a:extLst>
            </p:cNvPr>
            <p:cNvSpPr/>
            <p:nvPr/>
          </p:nvSpPr>
          <p:spPr>
            <a:xfrm>
              <a:off x="329277" y="126391"/>
              <a:ext cx="506310" cy="131733"/>
            </a:xfrm>
            <a:custGeom>
              <a:avLst/>
              <a:gdLst/>
              <a:ahLst/>
              <a:cxnLst/>
              <a:rect l="0" t="0" r="0" b="0"/>
              <a:pathLst>
                <a:path w="506310" h="131733">
                  <a:moveTo>
                    <a:pt x="21956" y="0"/>
                  </a:moveTo>
                  <a:lnTo>
                    <a:pt x="484355" y="0"/>
                  </a:lnTo>
                  <a:cubicBezTo>
                    <a:pt x="490178" y="0"/>
                    <a:pt x="495762" y="2313"/>
                    <a:pt x="499880" y="6431"/>
                  </a:cubicBezTo>
                  <a:cubicBezTo>
                    <a:pt x="503997" y="10548"/>
                    <a:pt x="506310" y="16133"/>
                    <a:pt x="506310" y="21956"/>
                  </a:cubicBezTo>
                  <a:lnTo>
                    <a:pt x="506310" y="109777"/>
                  </a:lnTo>
                  <a:cubicBezTo>
                    <a:pt x="506310" y="121903"/>
                    <a:pt x="496480" y="131733"/>
                    <a:pt x="484355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close/>
                </a:path>
              </a:pathLst>
            </a:custGeom>
            <a:solidFill>
              <a:srgbClr val="D9EAD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" name="Shape 639">
              <a:extLst>
                <a:ext uri="{FF2B5EF4-FFF2-40B4-BE49-F238E27FC236}">
                  <a16:creationId xmlns:a16="http://schemas.microsoft.com/office/drawing/2014/main" id="{A7A6C0D5-5770-74A0-384E-2481323A31B9}"/>
                </a:ext>
              </a:extLst>
            </p:cNvPr>
            <p:cNvSpPr/>
            <p:nvPr/>
          </p:nvSpPr>
          <p:spPr>
            <a:xfrm>
              <a:off x="329277" y="126391"/>
              <a:ext cx="506310" cy="131733"/>
            </a:xfrm>
            <a:custGeom>
              <a:avLst/>
              <a:gdLst/>
              <a:ahLst/>
              <a:cxnLst/>
              <a:rect l="0" t="0" r="0" b="0"/>
              <a:pathLst>
                <a:path w="506310" h="131733">
                  <a:moveTo>
                    <a:pt x="0" y="21956"/>
                  </a:move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lnTo>
                    <a:pt x="484355" y="0"/>
                  </a:lnTo>
                  <a:cubicBezTo>
                    <a:pt x="490178" y="0"/>
                    <a:pt x="495762" y="2313"/>
                    <a:pt x="499880" y="6431"/>
                  </a:cubicBezTo>
                  <a:cubicBezTo>
                    <a:pt x="503997" y="10548"/>
                    <a:pt x="506310" y="16133"/>
                    <a:pt x="506310" y="21956"/>
                  </a:cubicBezTo>
                  <a:lnTo>
                    <a:pt x="506310" y="109777"/>
                  </a:lnTo>
                  <a:cubicBezTo>
                    <a:pt x="506310" y="121903"/>
                    <a:pt x="496480" y="131733"/>
                    <a:pt x="484355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" name="Rectangle 640">
              <a:extLst>
                <a:ext uri="{FF2B5EF4-FFF2-40B4-BE49-F238E27FC236}">
                  <a16:creationId xmlns:a16="http://schemas.microsoft.com/office/drawing/2014/main" id="{E24393AA-14D3-68BA-477D-34A4B4A88554}"/>
                </a:ext>
              </a:extLst>
            </p:cNvPr>
            <p:cNvSpPr/>
            <p:nvPr/>
          </p:nvSpPr>
          <p:spPr>
            <a:xfrm>
              <a:off x="412740" y="157507"/>
              <a:ext cx="451492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Layer Norm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65" name="Shape 642">
              <a:extLst>
                <a:ext uri="{FF2B5EF4-FFF2-40B4-BE49-F238E27FC236}">
                  <a16:creationId xmlns:a16="http://schemas.microsoft.com/office/drawing/2014/main" id="{9066C83F-5227-5070-F05D-D5973BECB7CD}"/>
                </a:ext>
              </a:extLst>
            </p:cNvPr>
            <p:cNvSpPr/>
            <p:nvPr/>
          </p:nvSpPr>
          <p:spPr>
            <a:xfrm>
              <a:off x="583145" y="876565"/>
              <a:ext cx="0" cy="108808"/>
            </a:xfrm>
            <a:custGeom>
              <a:avLst/>
              <a:gdLst/>
              <a:ahLst/>
              <a:cxnLst/>
              <a:rect l="0" t="0" r="0" b="0"/>
              <a:pathLst>
                <a:path h="108808">
                  <a:moveTo>
                    <a:pt x="0" y="108808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" name="Shape 643">
              <a:extLst>
                <a:ext uri="{FF2B5EF4-FFF2-40B4-BE49-F238E27FC236}">
                  <a16:creationId xmlns:a16="http://schemas.microsoft.com/office/drawing/2014/main" id="{C1D9DCD8-A5D9-3586-778A-005D693A2A9D}"/>
                </a:ext>
              </a:extLst>
            </p:cNvPr>
            <p:cNvSpPr/>
            <p:nvPr/>
          </p:nvSpPr>
          <p:spPr>
            <a:xfrm>
              <a:off x="571641" y="844957"/>
              <a:ext cx="23009" cy="31608"/>
            </a:xfrm>
            <a:custGeom>
              <a:avLst/>
              <a:gdLst/>
              <a:ahLst/>
              <a:cxnLst/>
              <a:rect l="0" t="0" r="0" b="0"/>
              <a:pathLst>
                <a:path w="23009" h="31608">
                  <a:moveTo>
                    <a:pt x="11504" y="0"/>
                  </a:moveTo>
                  <a:lnTo>
                    <a:pt x="23009" y="31608"/>
                  </a:lnTo>
                  <a:lnTo>
                    <a:pt x="0" y="31608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" name="Shape 645">
              <a:extLst>
                <a:ext uri="{FF2B5EF4-FFF2-40B4-BE49-F238E27FC236}">
                  <a16:creationId xmlns:a16="http://schemas.microsoft.com/office/drawing/2014/main" id="{C7A9FE29-72A7-7658-7B42-D31206C3B445}"/>
                </a:ext>
              </a:extLst>
            </p:cNvPr>
            <p:cNvSpPr/>
            <p:nvPr/>
          </p:nvSpPr>
          <p:spPr>
            <a:xfrm>
              <a:off x="582461" y="299926"/>
              <a:ext cx="684" cy="341233"/>
            </a:xfrm>
            <a:custGeom>
              <a:avLst/>
              <a:gdLst/>
              <a:ahLst/>
              <a:cxnLst/>
              <a:rect l="0" t="0" r="0" b="0"/>
              <a:pathLst>
                <a:path w="684" h="341233">
                  <a:moveTo>
                    <a:pt x="684" y="341233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" name="Shape 646">
              <a:extLst>
                <a:ext uri="{FF2B5EF4-FFF2-40B4-BE49-F238E27FC236}">
                  <a16:creationId xmlns:a16="http://schemas.microsoft.com/office/drawing/2014/main" id="{98D8DF40-4B85-BBF0-322E-85DA6F386EDE}"/>
                </a:ext>
              </a:extLst>
            </p:cNvPr>
            <p:cNvSpPr/>
            <p:nvPr/>
          </p:nvSpPr>
          <p:spPr>
            <a:xfrm>
              <a:off x="570957" y="268318"/>
              <a:ext cx="23009" cy="31631"/>
            </a:xfrm>
            <a:custGeom>
              <a:avLst/>
              <a:gdLst/>
              <a:ahLst/>
              <a:cxnLst/>
              <a:rect l="0" t="0" r="0" b="0"/>
              <a:pathLst>
                <a:path w="23009" h="31631">
                  <a:moveTo>
                    <a:pt x="11441" y="0"/>
                  </a:moveTo>
                  <a:lnTo>
                    <a:pt x="23009" y="31585"/>
                  </a:lnTo>
                  <a:lnTo>
                    <a:pt x="0" y="31631"/>
                  </a:lnTo>
                  <a:lnTo>
                    <a:pt x="11441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" name="Shape 647">
              <a:extLst>
                <a:ext uri="{FF2B5EF4-FFF2-40B4-BE49-F238E27FC236}">
                  <a16:creationId xmlns:a16="http://schemas.microsoft.com/office/drawing/2014/main" id="{BDA8A58F-339D-68C3-5069-2578078DA257}"/>
                </a:ext>
              </a:extLst>
            </p:cNvPr>
            <p:cNvSpPr/>
            <p:nvPr/>
          </p:nvSpPr>
          <p:spPr>
            <a:xfrm>
              <a:off x="525286" y="334137"/>
              <a:ext cx="115719" cy="110125"/>
            </a:xfrm>
            <a:custGeom>
              <a:avLst/>
              <a:gdLst/>
              <a:ahLst/>
              <a:cxnLst/>
              <a:rect l="0" t="0" r="0" b="0"/>
              <a:pathLst>
                <a:path w="115719" h="110125">
                  <a:moveTo>
                    <a:pt x="57859" y="0"/>
                  </a:moveTo>
                  <a:cubicBezTo>
                    <a:pt x="73205" y="0"/>
                    <a:pt x="87921" y="5801"/>
                    <a:pt x="98772" y="16127"/>
                  </a:cubicBezTo>
                  <a:cubicBezTo>
                    <a:pt x="109623" y="26454"/>
                    <a:pt x="115719" y="40459"/>
                    <a:pt x="115719" y="55062"/>
                  </a:cubicBezTo>
                  <a:cubicBezTo>
                    <a:pt x="115719" y="85472"/>
                    <a:pt x="89814" y="110125"/>
                    <a:pt x="57859" y="110125"/>
                  </a:cubicBezTo>
                  <a:cubicBezTo>
                    <a:pt x="25904" y="110125"/>
                    <a:pt x="0" y="85472"/>
                    <a:pt x="0" y="55062"/>
                  </a:cubicBezTo>
                  <a:cubicBezTo>
                    <a:pt x="0" y="24652"/>
                    <a:pt x="25904" y="0"/>
                    <a:pt x="57859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" name="Shape 648">
              <a:extLst>
                <a:ext uri="{FF2B5EF4-FFF2-40B4-BE49-F238E27FC236}">
                  <a16:creationId xmlns:a16="http://schemas.microsoft.com/office/drawing/2014/main" id="{D4D712CA-D485-E049-0A5E-EF0EFB691E6A}"/>
                </a:ext>
              </a:extLst>
            </p:cNvPr>
            <p:cNvSpPr/>
            <p:nvPr/>
          </p:nvSpPr>
          <p:spPr>
            <a:xfrm>
              <a:off x="525286" y="334137"/>
              <a:ext cx="115719" cy="110125"/>
            </a:xfrm>
            <a:custGeom>
              <a:avLst/>
              <a:gdLst/>
              <a:ahLst/>
              <a:cxnLst/>
              <a:rect l="0" t="0" r="0" b="0"/>
              <a:pathLst>
                <a:path w="115719" h="110125">
                  <a:moveTo>
                    <a:pt x="0" y="55062"/>
                  </a:moveTo>
                  <a:lnTo>
                    <a:pt x="0" y="55062"/>
                  </a:lnTo>
                  <a:cubicBezTo>
                    <a:pt x="0" y="24652"/>
                    <a:pt x="25904" y="0"/>
                    <a:pt x="57859" y="0"/>
                  </a:cubicBezTo>
                  <a:lnTo>
                    <a:pt x="57859" y="0"/>
                  </a:lnTo>
                  <a:cubicBezTo>
                    <a:pt x="73205" y="0"/>
                    <a:pt x="87921" y="5801"/>
                    <a:pt x="98772" y="16127"/>
                  </a:cubicBezTo>
                  <a:cubicBezTo>
                    <a:pt x="109623" y="26454"/>
                    <a:pt x="115719" y="40459"/>
                    <a:pt x="115719" y="55062"/>
                  </a:cubicBezTo>
                  <a:lnTo>
                    <a:pt x="115719" y="55062"/>
                  </a:lnTo>
                  <a:cubicBezTo>
                    <a:pt x="115719" y="85472"/>
                    <a:pt x="89814" y="110125"/>
                    <a:pt x="57859" y="110125"/>
                  </a:cubicBezTo>
                  <a:lnTo>
                    <a:pt x="57859" y="110125"/>
                  </a:lnTo>
                  <a:cubicBezTo>
                    <a:pt x="25904" y="110125"/>
                    <a:pt x="0" y="85472"/>
                    <a:pt x="0" y="55062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" name="Rectangle 650">
              <a:extLst>
                <a:ext uri="{FF2B5EF4-FFF2-40B4-BE49-F238E27FC236}">
                  <a16:creationId xmlns:a16="http://schemas.microsoft.com/office/drawing/2014/main" id="{5C6FB2A7-1BA5-96AF-94CE-11DB58974DE0}"/>
                </a:ext>
              </a:extLst>
            </p:cNvPr>
            <p:cNvSpPr/>
            <p:nvPr/>
          </p:nvSpPr>
          <p:spPr>
            <a:xfrm>
              <a:off x="560997" y="355696"/>
              <a:ext cx="50406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+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72" name="Shape 651">
              <a:extLst>
                <a:ext uri="{FF2B5EF4-FFF2-40B4-BE49-F238E27FC236}">
                  <a16:creationId xmlns:a16="http://schemas.microsoft.com/office/drawing/2014/main" id="{4C96B769-1F61-7151-07FF-7D83B45E5536}"/>
                </a:ext>
              </a:extLst>
            </p:cNvPr>
            <p:cNvSpPr/>
            <p:nvPr/>
          </p:nvSpPr>
          <p:spPr>
            <a:xfrm>
              <a:off x="368873" y="483671"/>
              <a:ext cx="428543" cy="115061"/>
            </a:xfrm>
            <a:custGeom>
              <a:avLst/>
              <a:gdLst/>
              <a:ahLst/>
              <a:cxnLst/>
              <a:rect l="0" t="0" r="0" b="0"/>
              <a:pathLst>
                <a:path w="428543" h="115061">
                  <a:moveTo>
                    <a:pt x="19177" y="0"/>
                  </a:moveTo>
                  <a:lnTo>
                    <a:pt x="409366" y="0"/>
                  </a:lnTo>
                  <a:cubicBezTo>
                    <a:pt x="414452" y="0"/>
                    <a:pt x="419330" y="2020"/>
                    <a:pt x="422926" y="5617"/>
                  </a:cubicBezTo>
                  <a:cubicBezTo>
                    <a:pt x="426523" y="9213"/>
                    <a:pt x="428543" y="14091"/>
                    <a:pt x="428543" y="19177"/>
                  </a:cubicBezTo>
                  <a:lnTo>
                    <a:pt x="428543" y="95883"/>
                  </a:lnTo>
                  <a:cubicBezTo>
                    <a:pt x="428543" y="106475"/>
                    <a:pt x="419957" y="115061"/>
                    <a:pt x="409366" y="115061"/>
                  </a:cubicBezTo>
                  <a:lnTo>
                    <a:pt x="19177" y="115061"/>
                  </a:lnTo>
                  <a:cubicBezTo>
                    <a:pt x="8586" y="115061"/>
                    <a:pt x="0" y="106475"/>
                    <a:pt x="0" y="95883"/>
                  </a:cubicBezTo>
                  <a:lnTo>
                    <a:pt x="0" y="19177"/>
                  </a:lnTo>
                  <a:cubicBezTo>
                    <a:pt x="0" y="8586"/>
                    <a:pt x="8586" y="0"/>
                    <a:pt x="19177" y="0"/>
                  </a:cubicBezTo>
                  <a:close/>
                </a:path>
              </a:pathLst>
            </a:custGeom>
            <a:solidFill>
              <a:srgbClr val="FFFDF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" name="Shape 652">
              <a:extLst>
                <a:ext uri="{FF2B5EF4-FFF2-40B4-BE49-F238E27FC236}">
                  <a16:creationId xmlns:a16="http://schemas.microsoft.com/office/drawing/2014/main" id="{7398B338-778E-E92A-F6C1-4D3A56E28867}"/>
                </a:ext>
              </a:extLst>
            </p:cNvPr>
            <p:cNvSpPr/>
            <p:nvPr/>
          </p:nvSpPr>
          <p:spPr>
            <a:xfrm>
              <a:off x="368873" y="483671"/>
              <a:ext cx="428543" cy="115061"/>
            </a:xfrm>
            <a:custGeom>
              <a:avLst/>
              <a:gdLst/>
              <a:ahLst/>
              <a:cxnLst/>
              <a:rect l="0" t="0" r="0" b="0"/>
              <a:pathLst>
                <a:path w="428543" h="115061">
                  <a:moveTo>
                    <a:pt x="0" y="19177"/>
                  </a:moveTo>
                  <a:lnTo>
                    <a:pt x="0" y="19177"/>
                  </a:lnTo>
                  <a:cubicBezTo>
                    <a:pt x="0" y="8586"/>
                    <a:pt x="8586" y="0"/>
                    <a:pt x="19177" y="0"/>
                  </a:cubicBezTo>
                  <a:lnTo>
                    <a:pt x="409366" y="0"/>
                  </a:lnTo>
                  <a:cubicBezTo>
                    <a:pt x="414452" y="0"/>
                    <a:pt x="419330" y="2020"/>
                    <a:pt x="422926" y="5617"/>
                  </a:cubicBezTo>
                  <a:cubicBezTo>
                    <a:pt x="426523" y="9213"/>
                    <a:pt x="428543" y="14091"/>
                    <a:pt x="428543" y="19177"/>
                  </a:cubicBezTo>
                  <a:lnTo>
                    <a:pt x="428543" y="95883"/>
                  </a:lnTo>
                  <a:cubicBezTo>
                    <a:pt x="428543" y="106475"/>
                    <a:pt x="419957" y="115061"/>
                    <a:pt x="409366" y="115061"/>
                  </a:cubicBezTo>
                  <a:lnTo>
                    <a:pt x="19177" y="115061"/>
                  </a:lnTo>
                  <a:cubicBezTo>
                    <a:pt x="8586" y="115061"/>
                    <a:pt x="0" y="106475"/>
                    <a:pt x="0" y="95883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" name="Rectangle 653">
              <a:extLst>
                <a:ext uri="{FF2B5EF4-FFF2-40B4-BE49-F238E27FC236}">
                  <a16:creationId xmlns:a16="http://schemas.microsoft.com/office/drawing/2014/main" id="{1EA1461E-4CBC-E49D-5581-BDF86F852E06}"/>
                </a:ext>
              </a:extLst>
            </p:cNvPr>
            <p:cNvSpPr/>
            <p:nvPr/>
          </p:nvSpPr>
          <p:spPr>
            <a:xfrm>
              <a:off x="469367" y="506451"/>
              <a:ext cx="302609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Adapter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75" name="Shape 655">
              <a:extLst>
                <a:ext uri="{FF2B5EF4-FFF2-40B4-BE49-F238E27FC236}">
                  <a16:creationId xmlns:a16="http://schemas.microsoft.com/office/drawing/2014/main" id="{461041B0-1A3E-F83A-9B9E-F359EF6EDFCF}"/>
                </a:ext>
              </a:extLst>
            </p:cNvPr>
            <p:cNvSpPr/>
            <p:nvPr/>
          </p:nvSpPr>
          <p:spPr>
            <a:xfrm>
              <a:off x="581868" y="51255"/>
              <a:ext cx="564" cy="75136"/>
            </a:xfrm>
            <a:custGeom>
              <a:avLst/>
              <a:gdLst/>
              <a:ahLst/>
              <a:cxnLst/>
              <a:rect l="0" t="0" r="0" b="0"/>
              <a:pathLst>
                <a:path w="564" h="75136">
                  <a:moveTo>
                    <a:pt x="564" y="75136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" name="Shape 656">
              <a:extLst>
                <a:ext uri="{FF2B5EF4-FFF2-40B4-BE49-F238E27FC236}">
                  <a16:creationId xmlns:a16="http://schemas.microsoft.com/office/drawing/2014/main" id="{6A8CDF51-30C3-E2A4-3DD5-421459DEB831}"/>
                </a:ext>
              </a:extLst>
            </p:cNvPr>
            <p:cNvSpPr/>
            <p:nvPr/>
          </p:nvSpPr>
          <p:spPr>
            <a:xfrm>
              <a:off x="570364" y="19648"/>
              <a:ext cx="23008" cy="31694"/>
            </a:xfrm>
            <a:custGeom>
              <a:avLst/>
              <a:gdLst/>
              <a:ahLst/>
              <a:cxnLst/>
              <a:rect l="0" t="0" r="0" b="0"/>
              <a:pathLst>
                <a:path w="23008" h="31694">
                  <a:moveTo>
                    <a:pt x="11267" y="0"/>
                  </a:moveTo>
                  <a:lnTo>
                    <a:pt x="23008" y="31521"/>
                  </a:lnTo>
                  <a:lnTo>
                    <a:pt x="0" y="31694"/>
                  </a:lnTo>
                  <a:lnTo>
                    <a:pt x="11267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" name="Shape 657">
              <a:extLst>
                <a:ext uri="{FF2B5EF4-FFF2-40B4-BE49-F238E27FC236}">
                  <a16:creationId xmlns:a16="http://schemas.microsoft.com/office/drawing/2014/main" id="{37D485F4-F1F2-9560-443B-B9C32B315946}"/>
                </a:ext>
              </a:extLst>
            </p:cNvPr>
            <p:cNvSpPr/>
            <p:nvPr/>
          </p:nvSpPr>
          <p:spPr>
            <a:xfrm>
              <a:off x="270431" y="1467525"/>
              <a:ext cx="625429" cy="131733"/>
            </a:xfrm>
            <a:custGeom>
              <a:avLst/>
              <a:gdLst/>
              <a:ahLst/>
              <a:cxnLst/>
              <a:rect l="0" t="0" r="0" b="0"/>
              <a:pathLst>
                <a:path w="625429" h="131733">
                  <a:moveTo>
                    <a:pt x="21956" y="0"/>
                  </a:moveTo>
                  <a:lnTo>
                    <a:pt x="603474" y="0"/>
                  </a:lnTo>
                  <a:cubicBezTo>
                    <a:pt x="609297" y="0"/>
                    <a:pt x="614881" y="2313"/>
                    <a:pt x="618999" y="6431"/>
                  </a:cubicBezTo>
                  <a:cubicBezTo>
                    <a:pt x="623116" y="10548"/>
                    <a:pt x="625429" y="16133"/>
                    <a:pt x="625429" y="21956"/>
                  </a:cubicBezTo>
                  <a:lnTo>
                    <a:pt x="625429" y="109777"/>
                  </a:lnTo>
                  <a:cubicBezTo>
                    <a:pt x="625429" y="121903"/>
                    <a:pt x="615599" y="131733"/>
                    <a:pt x="603474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close/>
                </a:path>
              </a:pathLst>
            </a:custGeom>
            <a:solidFill>
              <a:srgbClr val="F3F3F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8" name="Shape 658">
              <a:extLst>
                <a:ext uri="{FF2B5EF4-FFF2-40B4-BE49-F238E27FC236}">
                  <a16:creationId xmlns:a16="http://schemas.microsoft.com/office/drawing/2014/main" id="{832084C5-348A-6168-DDD3-13428E775144}"/>
                </a:ext>
              </a:extLst>
            </p:cNvPr>
            <p:cNvSpPr/>
            <p:nvPr/>
          </p:nvSpPr>
          <p:spPr>
            <a:xfrm>
              <a:off x="270431" y="1467525"/>
              <a:ext cx="625429" cy="131733"/>
            </a:xfrm>
            <a:custGeom>
              <a:avLst/>
              <a:gdLst/>
              <a:ahLst/>
              <a:cxnLst/>
              <a:rect l="0" t="0" r="0" b="0"/>
              <a:pathLst>
                <a:path w="625429" h="131733">
                  <a:moveTo>
                    <a:pt x="0" y="21956"/>
                  </a:move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lnTo>
                    <a:pt x="603474" y="0"/>
                  </a:lnTo>
                  <a:cubicBezTo>
                    <a:pt x="609297" y="0"/>
                    <a:pt x="614881" y="2313"/>
                    <a:pt x="618999" y="6431"/>
                  </a:cubicBezTo>
                  <a:cubicBezTo>
                    <a:pt x="623116" y="10548"/>
                    <a:pt x="625429" y="16133"/>
                    <a:pt x="625429" y="21956"/>
                  </a:cubicBezTo>
                  <a:lnTo>
                    <a:pt x="625429" y="109777"/>
                  </a:lnTo>
                  <a:cubicBezTo>
                    <a:pt x="625429" y="121903"/>
                    <a:pt x="615599" y="131733"/>
                    <a:pt x="603474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9" name="Rectangle 659">
              <a:extLst>
                <a:ext uri="{FF2B5EF4-FFF2-40B4-BE49-F238E27FC236}">
                  <a16:creationId xmlns:a16="http://schemas.microsoft.com/office/drawing/2014/main" id="{6EBAE93A-758F-0B22-19F5-7EDFA2CE8D1C}"/>
                </a:ext>
              </a:extLst>
            </p:cNvPr>
            <p:cNvSpPr/>
            <p:nvPr/>
          </p:nvSpPr>
          <p:spPr>
            <a:xfrm>
              <a:off x="310525" y="1498641"/>
              <a:ext cx="725223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Feed-forward layer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80" name="Rectangle 661">
              <a:extLst>
                <a:ext uri="{FF2B5EF4-FFF2-40B4-BE49-F238E27FC236}">
                  <a16:creationId xmlns:a16="http://schemas.microsoft.com/office/drawing/2014/main" id="{25BC0E63-5628-2E50-857E-E18233A4AF5C}"/>
                </a:ext>
              </a:extLst>
            </p:cNvPr>
            <p:cNvSpPr/>
            <p:nvPr/>
          </p:nvSpPr>
          <p:spPr>
            <a:xfrm>
              <a:off x="57165" y="312662"/>
              <a:ext cx="470600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Transformer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81" name="Rectangle 662">
              <a:extLst>
                <a:ext uri="{FF2B5EF4-FFF2-40B4-BE49-F238E27FC236}">
                  <a16:creationId xmlns:a16="http://schemas.microsoft.com/office/drawing/2014/main" id="{95D39603-7751-E04A-6085-CB7A6E2F72FF}"/>
                </a:ext>
              </a:extLst>
            </p:cNvPr>
            <p:cNvSpPr/>
            <p:nvPr/>
          </p:nvSpPr>
          <p:spPr>
            <a:xfrm>
              <a:off x="57165" y="389277"/>
              <a:ext cx="216236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Layer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82" name="Shape 665">
              <a:extLst>
                <a:ext uri="{FF2B5EF4-FFF2-40B4-BE49-F238E27FC236}">
                  <a16:creationId xmlns:a16="http://schemas.microsoft.com/office/drawing/2014/main" id="{F7244681-DEC8-1B37-BB3F-5BDD8F8D7CDA}"/>
                </a:ext>
              </a:extLst>
            </p:cNvPr>
            <p:cNvSpPr/>
            <p:nvPr/>
          </p:nvSpPr>
          <p:spPr>
            <a:xfrm>
              <a:off x="1482720" y="115933"/>
              <a:ext cx="1179102" cy="1760427"/>
            </a:xfrm>
            <a:custGeom>
              <a:avLst/>
              <a:gdLst/>
              <a:ahLst/>
              <a:cxnLst/>
              <a:rect l="0" t="0" r="0" b="0"/>
              <a:pathLst>
                <a:path w="1179102" h="1760427">
                  <a:moveTo>
                    <a:pt x="196521" y="0"/>
                  </a:moveTo>
                  <a:lnTo>
                    <a:pt x="982581" y="0"/>
                  </a:lnTo>
                  <a:cubicBezTo>
                    <a:pt x="1034702" y="0"/>
                    <a:pt x="1084688" y="20705"/>
                    <a:pt x="1121543" y="57560"/>
                  </a:cubicBezTo>
                  <a:cubicBezTo>
                    <a:pt x="1158397" y="94414"/>
                    <a:pt x="1179102" y="144400"/>
                    <a:pt x="1179102" y="196521"/>
                  </a:cubicBezTo>
                  <a:lnTo>
                    <a:pt x="1179102" y="1563907"/>
                  </a:lnTo>
                  <a:cubicBezTo>
                    <a:pt x="1179102" y="1672442"/>
                    <a:pt x="1091117" y="1760427"/>
                    <a:pt x="982581" y="1760427"/>
                  </a:cubicBezTo>
                  <a:lnTo>
                    <a:pt x="196521" y="1760427"/>
                  </a:lnTo>
                  <a:cubicBezTo>
                    <a:pt x="87985" y="1760427"/>
                    <a:pt x="0" y="1672442"/>
                    <a:pt x="0" y="1563907"/>
                  </a:cubicBezTo>
                  <a:lnTo>
                    <a:pt x="0" y="196521"/>
                  </a:lnTo>
                  <a:cubicBezTo>
                    <a:pt x="0" y="87985"/>
                    <a:pt x="87985" y="0"/>
                    <a:pt x="196521" y="0"/>
                  </a:cubicBezTo>
                  <a:close/>
                </a:path>
              </a:pathLst>
            </a:custGeom>
            <a:solidFill>
              <a:srgbClr val="FFFDF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" name="Shape 666">
              <a:extLst>
                <a:ext uri="{FF2B5EF4-FFF2-40B4-BE49-F238E27FC236}">
                  <a16:creationId xmlns:a16="http://schemas.microsoft.com/office/drawing/2014/main" id="{999515CB-2E4F-36A8-91D2-C3D4CA0305E0}"/>
                </a:ext>
              </a:extLst>
            </p:cNvPr>
            <p:cNvSpPr/>
            <p:nvPr/>
          </p:nvSpPr>
          <p:spPr>
            <a:xfrm>
              <a:off x="1482720" y="115933"/>
              <a:ext cx="1179102" cy="1760427"/>
            </a:xfrm>
            <a:custGeom>
              <a:avLst/>
              <a:gdLst/>
              <a:ahLst/>
              <a:cxnLst/>
              <a:rect l="0" t="0" r="0" b="0"/>
              <a:pathLst>
                <a:path w="1179102" h="1760427">
                  <a:moveTo>
                    <a:pt x="0" y="196521"/>
                  </a:moveTo>
                  <a:lnTo>
                    <a:pt x="0" y="196521"/>
                  </a:lnTo>
                  <a:cubicBezTo>
                    <a:pt x="0" y="87985"/>
                    <a:pt x="87985" y="0"/>
                    <a:pt x="196521" y="0"/>
                  </a:cubicBezTo>
                  <a:lnTo>
                    <a:pt x="982581" y="0"/>
                  </a:lnTo>
                  <a:lnTo>
                    <a:pt x="982581" y="0"/>
                  </a:lnTo>
                  <a:cubicBezTo>
                    <a:pt x="1034702" y="0"/>
                    <a:pt x="1084688" y="20705"/>
                    <a:pt x="1121543" y="57560"/>
                  </a:cubicBezTo>
                  <a:cubicBezTo>
                    <a:pt x="1158397" y="94414"/>
                    <a:pt x="1179102" y="144400"/>
                    <a:pt x="1179102" y="196521"/>
                  </a:cubicBezTo>
                  <a:lnTo>
                    <a:pt x="1179102" y="1563907"/>
                  </a:lnTo>
                  <a:cubicBezTo>
                    <a:pt x="1179102" y="1672442"/>
                    <a:pt x="1091117" y="1760427"/>
                    <a:pt x="982581" y="1760427"/>
                  </a:cubicBezTo>
                  <a:lnTo>
                    <a:pt x="196521" y="1760427"/>
                  </a:lnTo>
                  <a:cubicBezTo>
                    <a:pt x="87985" y="1760427"/>
                    <a:pt x="0" y="1672442"/>
                    <a:pt x="0" y="1563907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custDash>
                <a:ds d="219372" sp="164529"/>
              </a:custDash>
              <a:round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84" name="Shape 668">
              <a:extLst>
                <a:ext uri="{FF2B5EF4-FFF2-40B4-BE49-F238E27FC236}">
                  <a16:creationId xmlns:a16="http://schemas.microsoft.com/office/drawing/2014/main" id="{C7DE4D0A-51FF-1D65-6965-5C3BF0549768}"/>
                </a:ext>
              </a:extLst>
            </p:cNvPr>
            <p:cNvSpPr/>
            <p:nvPr/>
          </p:nvSpPr>
          <p:spPr>
            <a:xfrm>
              <a:off x="2051858" y="260535"/>
              <a:ext cx="483901" cy="1548053"/>
            </a:xfrm>
            <a:custGeom>
              <a:avLst/>
              <a:gdLst/>
              <a:ahLst/>
              <a:cxnLst/>
              <a:rect l="0" t="0" r="0" b="0"/>
              <a:pathLst>
                <a:path w="483901" h="1548053">
                  <a:moveTo>
                    <a:pt x="0" y="0"/>
                  </a:moveTo>
                  <a:lnTo>
                    <a:pt x="483901" y="0"/>
                  </a:lnTo>
                  <a:lnTo>
                    <a:pt x="483901" y="1548053"/>
                  </a:lnTo>
                  <a:lnTo>
                    <a:pt x="0" y="1548053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" name="Shape 670">
              <a:extLst>
                <a:ext uri="{FF2B5EF4-FFF2-40B4-BE49-F238E27FC236}">
                  <a16:creationId xmlns:a16="http://schemas.microsoft.com/office/drawing/2014/main" id="{119A2A49-0984-B12F-9D3D-1BBDEF558072}"/>
                </a:ext>
              </a:extLst>
            </p:cNvPr>
            <p:cNvSpPr/>
            <p:nvPr/>
          </p:nvSpPr>
          <p:spPr>
            <a:xfrm>
              <a:off x="2049209" y="1773234"/>
              <a:ext cx="2756" cy="189066"/>
            </a:xfrm>
            <a:custGeom>
              <a:avLst/>
              <a:gdLst/>
              <a:ahLst/>
              <a:cxnLst/>
              <a:rect l="0" t="0" r="0" b="0"/>
              <a:pathLst>
                <a:path w="2756" h="189066">
                  <a:moveTo>
                    <a:pt x="0" y="189066"/>
                  </a:moveTo>
                  <a:lnTo>
                    <a:pt x="2756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" name="Shape 671">
              <a:extLst>
                <a:ext uri="{FF2B5EF4-FFF2-40B4-BE49-F238E27FC236}">
                  <a16:creationId xmlns:a16="http://schemas.microsoft.com/office/drawing/2014/main" id="{33058C1C-945B-CAB5-D1A0-6D4BB6CC663A}"/>
                </a:ext>
              </a:extLst>
            </p:cNvPr>
            <p:cNvSpPr/>
            <p:nvPr/>
          </p:nvSpPr>
          <p:spPr>
            <a:xfrm>
              <a:off x="2040462" y="1741629"/>
              <a:ext cx="23007" cy="31772"/>
            </a:xfrm>
            <a:custGeom>
              <a:avLst/>
              <a:gdLst/>
              <a:ahLst/>
              <a:cxnLst/>
              <a:rect l="0" t="0" r="0" b="0"/>
              <a:pathLst>
                <a:path w="23007" h="31772">
                  <a:moveTo>
                    <a:pt x="11964" y="0"/>
                  </a:moveTo>
                  <a:lnTo>
                    <a:pt x="23007" y="31772"/>
                  </a:lnTo>
                  <a:lnTo>
                    <a:pt x="0" y="31437"/>
                  </a:lnTo>
                  <a:lnTo>
                    <a:pt x="11964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" name="Shape 673">
              <a:extLst>
                <a:ext uri="{FF2B5EF4-FFF2-40B4-BE49-F238E27FC236}">
                  <a16:creationId xmlns:a16="http://schemas.microsoft.com/office/drawing/2014/main" id="{C5E953CD-C80E-38FD-3860-E086F111038A}"/>
                </a:ext>
              </a:extLst>
            </p:cNvPr>
            <p:cNvSpPr/>
            <p:nvPr/>
          </p:nvSpPr>
          <p:spPr>
            <a:xfrm>
              <a:off x="2051168" y="31607"/>
              <a:ext cx="2127" cy="321287"/>
            </a:xfrm>
            <a:custGeom>
              <a:avLst/>
              <a:gdLst/>
              <a:ahLst/>
              <a:cxnLst/>
              <a:rect l="0" t="0" r="0" b="0"/>
              <a:pathLst>
                <a:path w="2127" h="321287">
                  <a:moveTo>
                    <a:pt x="2127" y="321287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Shape 674">
              <a:extLst>
                <a:ext uri="{FF2B5EF4-FFF2-40B4-BE49-F238E27FC236}">
                  <a16:creationId xmlns:a16="http://schemas.microsoft.com/office/drawing/2014/main" id="{DFAC742C-61CF-EEE4-4646-8C026272E25E}"/>
                </a:ext>
              </a:extLst>
            </p:cNvPr>
            <p:cNvSpPr/>
            <p:nvPr/>
          </p:nvSpPr>
          <p:spPr>
            <a:xfrm>
              <a:off x="2039664" y="0"/>
              <a:ext cx="23008" cy="31684"/>
            </a:xfrm>
            <a:custGeom>
              <a:avLst/>
              <a:gdLst/>
              <a:ahLst/>
              <a:cxnLst/>
              <a:rect l="0" t="0" r="0" b="0"/>
              <a:pathLst>
                <a:path w="23008" h="31684">
                  <a:moveTo>
                    <a:pt x="11295" y="0"/>
                  </a:moveTo>
                  <a:lnTo>
                    <a:pt x="23008" y="31531"/>
                  </a:lnTo>
                  <a:lnTo>
                    <a:pt x="0" y="31684"/>
                  </a:lnTo>
                  <a:lnTo>
                    <a:pt x="11295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" name="Shape 58552">
              <a:extLst>
                <a:ext uri="{FF2B5EF4-FFF2-40B4-BE49-F238E27FC236}">
                  <a16:creationId xmlns:a16="http://schemas.microsoft.com/office/drawing/2014/main" id="{DC99635C-9443-C4DA-C7C7-0727A8C21333}"/>
                </a:ext>
              </a:extLst>
            </p:cNvPr>
            <p:cNvSpPr/>
            <p:nvPr/>
          </p:nvSpPr>
          <p:spPr>
            <a:xfrm>
              <a:off x="1663747" y="1618901"/>
              <a:ext cx="777655" cy="112546"/>
            </a:xfrm>
            <a:custGeom>
              <a:avLst/>
              <a:gdLst/>
              <a:ahLst/>
              <a:cxnLst/>
              <a:rect l="0" t="0" r="0" b="0"/>
              <a:pathLst>
                <a:path w="777655" h="112546">
                  <a:moveTo>
                    <a:pt x="0" y="0"/>
                  </a:moveTo>
                  <a:lnTo>
                    <a:pt x="777655" y="0"/>
                  </a:lnTo>
                  <a:lnTo>
                    <a:pt x="777655" y="112546"/>
                  </a:lnTo>
                  <a:lnTo>
                    <a:pt x="0" y="11254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" name="Shape 676">
              <a:extLst>
                <a:ext uri="{FF2B5EF4-FFF2-40B4-BE49-F238E27FC236}">
                  <a16:creationId xmlns:a16="http://schemas.microsoft.com/office/drawing/2014/main" id="{7F85B46E-D1B0-FCF6-64EB-8EFE68521387}"/>
                </a:ext>
              </a:extLst>
            </p:cNvPr>
            <p:cNvSpPr/>
            <p:nvPr/>
          </p:nvSpPr>
          <p:spPr>
            <a:xfrm>
              <a:off x="1663747" y="1618901"/>
              <a:ext cx="777655" cy="112546"/>
            </a:xfrm>
            <a:custGeom>
              <a:avLst/>
              <a:gdLst/>
              <a:ahLst/>
              <a:cxnLst/>
              <a:rect l="0" t="0" r="0" b="0"/>
              <a:pathLst>
                <a:path w="777655" h="112546">
                  <a:moveTo>
                    <a:pt x="0" y="0"/>
                  </a:moveTo>
                  <a:lnTo>
                    <a:pt x="777655" y="0"/>
                  </a:lnTo>
                  <a:lnTo>
                    <a:pt x="777655" y="112546"/>
                  </a:lnTo>
                  <a:lnTo>
                    <a:pt x="0" y="112546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" name="Shape 677">
              <a:extLst>
                <a:ext uri="{FF2B5EF4-FFF2-40B4-BE49-F238E27FC236}">
                  <a16:creationId xmlns:a16="http://schemas.microsoft.com/office/drawing/2014/main" id="{6279BD07-518B-E058-2665-4A47DA2E706E}"/>
                </a:ext>
              </a:extLst>
            </p:cNvPr>
            <p:cNvSpPr/>
            <p:nvPr/>
          </p:nvSpPr>
          <p:spPr>
            <a:xfrm>
              <a:off x="1712936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" name="Shape 678">
              <a:extLst>
                <a:ext uri="{FF2B5EF4-FFF2-40B4-BE49-F238E27FC236}">
                  <a16:creationId xmlns:a16="http://schemas.microsoft.com/office/drawing/2014/main" id="{0D5B3152-0205-55B5-6BCD-75E01C635CE9}"/>
                </a:ext>
              </a:extLst>
            </p:cNvPr>
            <p:cNvSpPr/>
            <p:nvPr/>
          </p:nvSpPr>
          <p:spPr>
            <a:xfrm>
              <a:off x="1712936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Shape 679">
              <a:extLst>
                <a:ext uri="{FF2B5EF4-FFF2-40B4-BE49-F238E27FC236}">
                  <a16:creationId xmlns:a16="http://schemas.microsoft.com/office/drawing/2014/main" id="{F25CCE07-AC70-697D-2EF1-197A1FFA54F9}"/>
                </a:ext>
              </a:extLst>
            </p:cNvPr>
            <p:cNvSpPr/>
            <p:nvPr/>
          </p:nvSpPr>
          <p:spPr>
            <a:xfrm>
              <a:off x="1832239" y="1639179"/>
              <a:ext cx="72117" cy="71991"/>
            </a:xfrm>
            <a:custGeom>
              <a:avLst/>
              <a:gdLst/>
              <a:ahLst/>
              <a:cxnLst/>
              <a:rect l="0" t="0" r="0" b="0"/>
              <a:pathLst>
                <a:path w="72117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8" y="17294"/>
                    <a:pt x="72117" y="26449"/>
                    <a:pt x="72117" y="35996"/>
                  </a:cubicBezTo>
                  <a:cubicBezTo>
                    <a:pt x="72117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Shape 680">
              <a:extLst>
                <a:ext uri="{FF2B5EF4-FFF2-40B4-BE49-F238E27FC236}">
                  <a16:creationId xmlns:a16="http://schemas.microsoft.com/office/drawing/2014/main" id="{D5BAA0D7-4FC1-3E4A-8813-A196CD973D6B}"/>
                </a:ext>
              </a:extLst>
            </p:cNvPr>
            <p:cNvSpPr/>
            <p:nvPr/>
          </p:nvSpPr>
          <p:spPr>
            <a:xfrm>
              <a:off x="1832239" y="1639179"/>
              <a:ext cx="72117" cy="71991"/>
            </a:xfrm>
            <a:custGeom>
              <a:avLst/>
              <a:gdLst/>
              <a:ahLst/>
              <a:cxnLst/>
              <a:rect l="0" t="0" r="0" b="0"/>
              <a:pathLst>
                <a:path w="72117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8" y="17294"/>
                    <a:pt x="72117" y="26449"/>
                    <a:pt x="72117" y="35996"/>
                  </a:cubicBezTo>
                  <a:lnTo>
                    <a:pt x="72117" y="35996"/>
                  </a:lnTo>
                  <a:cubicBezTo>
                    <a:pt x="72117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Shape 681">
              <a:extLst>
                <a:ext uri="{FF2B5EF4-FFF2-40B4-BE49-F238E27FC236}">
                  <a16:creationId xmlns:a16="http://schemas.microsoft.com/office/drawing/2014/main" id="{0C25E1CC-CB5C-0DBD-3E72-2B7CC1CE300C}"/>
                </a:ext>
              </a:extLst>
            </p:cNvPr>
            <p:cNvSpPr/>
            <p:nvPr/>
          </p:nvSpPr>
          <p:spPr>
            <a:xfrm>
              <a:off x="1951541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Shape 682">
              <a:extLst>
                <a:ext uri="{FF2B5EF4-FFF2-40B4-BE49-F238E27FC236}">
                  <a16:creationId xmlns:a16="http://schemas.microsoft.com/office/drawing/2014/main" id="{2163AC1D-909C-76A1-BD18-0755B6ACADA6}"/>
                </a:ext>
              </a:extLst>
            </p:cNvPr>
            <p:cNvSpPr/>
            <p:nvPr/>
          </p:nvSpPr>
          <p:spPr>
            <a:xfrm>
              <a:off x="1951541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Shape 683">
              <a:extLst>
                <a:ext uri="{FF2B5EF4-FFF2-40B4-BE49-F238E27FC236}">
                  <a16:creationId xmlns:a16="http://schemas.microsoft.com/office/drawing/2014/main" id="{17D2521B-22EA-FA0B-9834-6566A21C8717}"/>
                </a:ext>
              </a:extLst>
            </p:cNvPr>
            <p:cNvSpPr/>
            <p:nvPr/>
          </p:nvSpPr>
          <p:spPr>
            <a:xfrm>
              <a:off x="2070843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Shape 684">
              <a:extLst>
                <a:ext uri="{FF2B5EF4-FFF2-40B4-BE49-F238E27FC236}">
                  <a16:creationId xmlns:a16="http://schemas.microsoft.com/office/drawing/2014/main" id="{771AE2BF-0895-FFB1-5830-7AD650DBF2F7}"/>
                </a:ext>
              </a:extLst>
            </p:cNvPr>
            <p:cNvSpPr/>
            <p:nvPr/>
          </p:nvSpPr>
          <p:spPr>
            <a:xfrm>
              <a:off x="2070843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Shape 685">
              <a:extLst>
                <a:ext uri="{FF2B5EF4-FFF2-40B4-BE49-F238E27FC236}">
                  <a16:creationId xmlns:a16="http://schemas.microsoft.com/office/drawing/2014/main" id="{622B98BD-5A10-1B38-E091-AA6648D7CC3E}"/>
                </a:ext>
              </a:extLst>
            </p:cNvPr>
            <p:cNvSpPr/>
            <p:nvPr/>
          </p:nvSpPr>
          <p:spPr>
            <a:xfrm>
              <a:off x="2190146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Shape 686">
              <a:extLst>
                <a:ext uri="{FF2B5EF4-FFF2-40B4-BE49-F238E27FC236}">
                  <a16:creationId xmlns:a16="http://schemas.microsoft.com/office/drawing/2014/main" id="{9AA6099A-B6B5-F978-AED0-97D7FD44B089}"/>
                </a:ext>
              </a:extLst>
            </p:cNvPr>
            <p:cNvSpPr/>
            <p:nvPr/>
          </p:nvSpPr>
          <p:spPr>
            <a:xfrm>
              <a:off x="2190146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Shape 687">
              <a:extLst>
                <a:ext uri="{FF2B5EF4-FFF2-40B4-BE49-F238E27FC236}">
                  <a16:creationId xmlns:a16="http://schemas.microsoft.com/office/drawing/2014/main" id="{0DDFAF07-4745-863A-568C-38B1AAFE89CD}"/>
                </a:ext>
              </a:extLst>
            </p:cNvPr>
            <p:cNvSpPr/>
            <p:nvPr/>
          </p:nvSpPr>
          <p:spPr>
            <a:xfrm>
              <a:off x="2309449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2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Shape 688">
              <a:extLst>
                <a:ext uri="{FF2B5EF4-FFF2-40B4-BE49-F238E27FC236}">
                  <a16:creationId xmlns:a16="http://schemas.microsoft.com/office/drawing/2014/main" id="{AA83A0B4-4ADD-5C0A-A8C2-3C926B59164D}"/>
                </a:ext>
              </a:extLst>
            </p:cNvPr>
            <p:cNvSpPr/>
            <p:nvPr/>
          </p:nvSpPr>
          <p:spPr>
            <a:xfrm>
              <a:off x="2309449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2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Shape 58553">
              <a:extLst>
                <a:ext uri="{FF2B5EF4-FFF2-40B4-BE49-F238E27FC236}">
                  <a16:creationId xmlns:a16="http://schemas.microsoft.com/office/drawing/2014/main" id="{55B2237A-CBFB-63D2-A0E4-57A6666B61F2}"/>
                </a:ext>
              </a:extLst>
            </p:cNvPr>
            <p:cNvSpPr/>
            <p:nvPr/>
          </p:nvSpPr>
          <p:spPr>
            <a:xfrm>
              <a:off x="1664468" y="352894"/>
              <a:ext cx="777655" cy="112546"/>
            </a:xfrm>
            <a:custGeom>
              <a:avLst/>
              <a:gdLst/>
              <a:ahLst/>
              <a:cxnLst/>
              <a:rect l="0" t="0" r="0" b="0"/>
              <a:pathLst>
                <a:path w="777655" h="112546">
                  <a:moveTo>
                    <a:pt x="0" y="0"/>
                  </a:moveTo>
                  <a:lnTo>
                    <a:pt x="777655" y="0"/>
                  </a:lnTo>
                  <a:lnTo>
                    <a:pt x="777655" y="112546"/>
                  </a:lnTo>
                  <a:lnTo>
                    <a:pt x="0" y="11254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Shape 690">
              <a:extLst>
                <a:ext uri="{FF2B5EF4-FFF2-40B4-BE49-F238E27FC236}">
                  <a16:creationId xmlns:a16="http://schemas.microsoft.com/office/drawing/2014/main" id="{82EE432F-87CB-9690-D031-EE949DB503F9}"/>
                </a:ext>
              </a:extLst>
            </p:cNvPr>
            <p:cNvSpPr/>
            <p:nvPr/>
          </p:nvSpPr>
          <p:spPr>
            <a:xfrm>
              <a:off x="1664468" y="352894"/>
              <a:ext cx="777655" cy="112546"/>
            </a:xfrm>
            <a:custGeom>
              <a:avLst/>
              <a:gdLst/>
              <a:ahLst/>
              <a:cxnLst/>
              <a:rect l="0" t="0" r="0" b="0"/>
              <a:pathLst>
                <a:path w="777655" h="112546">
                  <a:moveTo>
                    <a:pt x="0" y="0"/>
                  </a:moveTo>
                  <a:lnTo>
                    <a:pt x="777655" y="0"/>
                  </a:lnTo>
                  <a:lnTo>
                    <a:pt x="777655" y="112546"/>
                  </a:lnTo>
                  <a:lnTo>
                    <a:pt x="0" y="112546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Shape 691">
              <a:extLst>
                <a:ext uri="{FF2B5EF4-FFF2-40B4-BE49-F238E27FC236}">
                  <a16:creationId xmlns:a16="http://schemas.microsoft.com/office/drawing/2014/main" id="{941EBCF7-6DEE-B26A-D075-0FDC4EF13DC8}"/>
                </a:ext>
              </a:extLst>
            </p:cNvPr>
            <p:cNvSpPr/>
            <p:nvPr/>
          </p:nvSpPr>
          <p:spPr>
            <a:xfrm>
              <a:off x="1713657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Shape 692">
              <a:extLst>
                <a:ext uri="{FF2B5EF4-FFF2-40B4-BE49-F238E27FC236}">
                  <a16:creationId xmlns:a16="http://schemas.microsoft.com/office/drawing/2014/main" id="{093CE019-AD30-3948-A306-4A434FD6460C}"/>
                </a:ext>
              </a:extLst>
            </p:cNvPr>
            <p:cNvSpPr/>
            <p:nvPr/>
          </p:nvSpPr>
          <p:spPr>
            <a:xfrm>
              <a:off x="1713657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Shape 693">
              <a:extLst>
                <a:ext uri="{FF2B5EF4-FFF2-40B4-BE49-F238E27FC236}">
                  <a16:creationId xmlns:a16="http://schemas.microsoft.com/office/drawing/2014/main" id="{ABE479E6-2AC0-13D2-376E-BCCA3AB39CD6}"/>
                </a:ext>
              </a:extLst>
            </p:cNvPr>
            <p:cNvSpPr/>
            <p:nvPr/>
          </p:nvSpPr>
          <p:spPr>
            <a:xfrm>
              <a:off x="1832960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Shape 694">
              <a:extLst>
                <a:ext uri="{FF2B5EF4-FFF2-40B4-BE49-F238E27FC236}">
                  <a16:creationId xmlns:a16="http://schemas.microsoft.com/office/drawing/2014/main" id="{6FA2BDF1-3E79-E5CA-B138-F060C88D84C3}"/>
                </a:ext>
              </a:extLst>
            </p:cNvPr>
            <p:cNvSpPr/>
            <p:nvPr/>
          </p:nvSpPr>
          <p:spPr>
            <a:xfrm>
              <a:off x="1832960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" name="Shape 695">
              <a:extLst>
                <a:ext uri="{FF2B5EF4-FFF2-40B4-BE49-F238E27FC236}">
                  <a16:creationId xmlns:a16="http://schemas.microsoft.com/office/drawing/2014/main" id="{F16EE82E-773F-9415-7EA5-86FD1E1E1071}"/>
                </a:ext>
              </a:extLst>
            </p:cNvPr>
            <p:cNvSpPr/>
            <p:nvPr/>
          </p:nvSpPr>
          <p:spPr>
            <a:xfrm>
              <a:off x="1952262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8" y="17293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0" name="Shape 696">
              <a:extLst>
                <a:ext uri="{FF2B5EF4-FFF2-40B4-BE49-F238E27FC236}">
                  <a16:creationId xmlns:a16="http://schemas.microsoft.com/office/drawing/2014/main" id="{9704056C-9373-901B-3A2C-6FEA74CD2C36}"/>
                </a:ext>
              </a:extLst>
            </p:cNvPr>
            <p:cNvSpPr/>
            <p:nvPr/>
          </p:nvSpPr>
          <p:spPr>
            <a:xfrm>
              <a:off x="1952262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8" y="17293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" name="Shape 697">
              <a:extLst>
                <a:ext uri="{FF2B5EF4-FFF2-40B4-BE49-F238E27FC236}">
                  <a16:creationId xmlns:a16="http://schemas.microsoft.com/office/drawing/2014/main" id="{5C94C8EF-E0C7-8D82-98C9-5661C49723E4}"/>
                </a:ext>
              </a:extLst>
            </p:cNvPr>
            <p:cNvSpPr/>
            <p:nvPr/>
          </p:nvSpPr>
          <p:spPr>
            <a:xfrm>
              <a:off x="2071565" y="373172"/>
              <a:ext cx="72117" cy="71991"/>
            </a:xfrm>
            <a:custGeom>
              <a:avLst/>
              <a:gdLst/>
              <a:ahLst/>
              <a:cxnLst/>
              <a:rect l="0" t="0" r="0" b="0"/>
              <a:pathLst>
                <a:path w="72117" h="71991">
                  <a:moveTo>
                    <a:pt x="36058" y="0"/>
                  </a:moveTo>
                  <a:cubicBezTo>
                    <a:pt x="45622" y="0"/>
                    <a:pt x="54793" y="3792"/>
                    <a:pt x="61555" y="10543"/>
                  </a:cubicBezTo>
                  <a:cubicBezTo>
                    <a:pt x="68318" y="17293"/>
                    <a:pt x="72117" y="26449"/>
                    <a:pt x="72117" y="35996"/>
                  </a:cubicBezTo>
                  <a:cubicBezTo>
                    <a:pt x="72117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" name="Shape 698">
              <a:extLst>
                <a:ext uri="{FF2B5EF4-FFF2-40B4-BE49-F238E27FC236}">
                  <a16:creationId xmlns:a16="http://schemas.microsoft.com/office/drawing/2014/main" id="{E792E343-4A8D-3E26-1E91-5E9F2D50B4FE}"/>
                </a:ext>
              </a:extLst>
            </p:cNvPr>
            <p:cNvSpPr/>
            <p:nvPr/>
          </p:nvSpPr>
          <p:spPr>
            <a:xfrm>
              <a:off x="2071565" y="373172"/>
              <a:ext cx="72117" cy="71991"/>
            </a:xfrm>
            <a:custGeom>
              <a:avLst/>
              <a:gdLst/>
              <a:ahLst/>
              <a:cxnLst/>
              <a:rect l="0" t="0" r="0" b="0"/>
              <a:pathLst>
                <a:path w="72117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2" y="0"/>
                    <a:pt x="54793" y="3792"/>
                    <a:pt x="61555" y="10543"/>
                  </a:cubicBezTo>
                  <a:cubicBezTo>
                    <a:pt x="68318" y="17293"/>
                    <a:pt x="72117" y="26449"/>
                    <a:pt x="72117" y="35996"/>
                  </a:cubicBezTo>
                  <a:lnTo>
                    <a:pt x="72117" y="35996"/>
                  </a:lnTo>
                  <a:cubicBezTo>
                    <a:pt x="72117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" name="Shape 699">
              <a:extLst>
                <a:ext uri="{FF2B5EF4-FFF2-40B4-BE49-F238E27FC236}">
                  <a16:creationId xmlns:a16="http://schemas.microsoft.com/office/drawing/2014/main" id="{56E0974F-05BE-7DB8-D5D7-EDB83D6FB14E}"/>
                </a:ext>
              </a:extLst>
            </p:cNvPr>
            <p:cNvSpPr/>
            <p:nvPr/>
          </p:nvSpPr>
          <p:spPr>
            <a:xfrm>
              <a:off x="2190867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" name="Shape 700">
              <a:extLst>
                <a:ext uri="{FF2B5EF4-FFF2-40B4-BE49-F238E27FC236}">
                  <a16:creationId xmlns:a16="http://schemas.microsoft.com/office/drawing/2014/main" id="{89898243-00AD-3C1F-8135-042E17A7D301}"/>
                </a:ext>
              </a:extLst>
            </p:cNvPr>
            <p:cNvSpPr/>
            <p:nvPr/>
          </p:nvSpPr>
          <p:spPr>
            <a:xfrm>
              <a:off x="2190867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" name="Shape 701">
              <a:extLst>
                <a:ext uri="{FF2B5EF4-FFF2-40B4-BE49-F238E27FC236}">
                  <a16:creationId xmlns:a16="http://schemas.microsoft.com/office/drawing/2014/main" id="{F7831BF8-455F-C2D3-3CA4-32B50EF9A866}"/>
                </a:ext>
              </a:extLst>
            </p:cNvPr>
            <p:cNvSpPr/>
            <p:nvPr/>
          </p:nvSpPr>
          <p:spPr>
            <a:xfrm>
              <a:off x="2310170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Shape 702">
              <a:extLst>
                <a:ext uri="{FF2B5EF4-FFF2-40B4-BE49-F238E27FC236}">
                  <a16:creationId xmlns:a16="http://schemas.microsoft.com/office/drawing/2014/main" id="{425B0536-770C-AB4B-8747-E1D0A5718F51}"/>
                </a:ext>
              </a:extLst>
            </p:cNvPr>
            <p:cNvSpPr/>
            <p:nvPr/>
          </p:nvSpPr>
          <p:spPr>
            <a:xfrm>
              <a:off x="2310170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Shape 58554">
              <a:extLst>
                <a:ext uri="{FF2B5EF4-FFF2-40B4-BE49-F238E27FC236}">
                  <a16:creationId xmlns:a16="http://schemas.microsoft.com/office/drawing/2014/main" id="{BF015193-C977-9136-E46E-93797E7D338D}"/>
                </a:ext>
              </a:extLst>
            </p:cNvPr>
            <p:cNvSpPr/>
            <p:nvPr/>
          </p:nvSpPr>
          <p:spPr>
            <a:xfrm>
              <a:off x="1915484" y="1132032"/>
              <a:ext cx="275364" cy="112546"/>
            </a:xfrm>
            <a:custGeom>
              <a:avLst/>
              <a:gdLst/>
              <a:ahLst/>
              <a:cxnLst/>
              <a:rect l="0" t="0" r="0" b="0"/>
              <a:pathLst>
                <a:path w="275364" h="112546">
                  <a:moveTo>
                    <a:pt x="0" y="0"/>
                  </a:moveTo>
                  <a:lnTo>
                    <a:pt x="275364" y="0"/>
                  </a:lnTo>
                  <a:lnTo>
                    <a:pt x="275364" y="112546"/>
                  </a:lnTo>
                  <a:lnTo>
                    <a:pt x="0" y="11254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Shape 704">
              <a:extLst>
                <a:ext uri="{FF2B5EF4-FFF2-40B4-BE49-F238E27FC236}">
                  <a16:creationId xmlns:a16="http://schemas.microsoft.com/office/drawing/2014/main" id="{D0FA5B90-E95D-77D5-4F59-4462F3B9D118}"/>
                </a:ext>
              </a:extLst>
            </p:cNvPr>
            <p:cNvSpPr/>
            <p:nvPr/>
          </p:nvSpPr>
          <p:spPr>
            <a:xfrm>
              <a:off x="1915484" y="1132032"/>
              <a:ext cx="275364" cy="112546"/>
            </a:xfrm>
            <a:custGeom>
              <a:avLst/>
              <a:gdLst/>
              <a:ahLst/>
              <a:cxnLst/>
              <a:rect l="0" t="0" r="0" b="0"/>
              <a:pathLst>
                <a:path w="275364" h="112546">
                  <a:moveTo>
                    <a:pt x="0" y="0"/>
                  </a:moveTo>
                  <a:lnTo>
                    <a:pt x="275364" y="0"/>
                  </a:lnTo>
                  <a:lnTo>
                    <a:pt x="275364" y="112546"/>
                  </a:lnTo>
                  <a:lnTo>
                    <a:pt x="0" y="112546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Shape 705">
              <a:extLst>
                <a:ext uri="{FF2B5EF4-FFF2-40B4-BE49-F238E27FC236}">
                  <a16:creationId xmlns:a16="http://schemas.microsoft.com/office/drawing/2014/main" id="{B64169C5-093D-E978-A422-62E332490B3C}"/>
                </a:ext>
              </a:extLst>
            </p:cNvPr>
            <p:cNvSpPr/>
            <p:nvPr/>
          </p:nvSpPr>
          <p:spPr>
            <a:xfrm>
              <a:off x="1957661" y="1149213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Shape 706">
              <a:extLst>
                <a:ext uri="{FF2B5EF4-FFF2-40B4-BE49-F238E27FC236}">
                  <a16:creationId xmlns:a16="http://schemas.microsoft.com/office/drawing/2014/main" id="{C93778AA-4ABC-4C63-A7C0-D0403EB29254}"/>
                </a:ext>
              </a:extLst>
            </p:cNvPr>
            <p:cNvSpPr/>
            <p:nvPr/>
          </p:nvSpPr>
          <p:spPr>
            <a:xfrm>
              <a:off x="1957661" y="1149213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Shape 707">
              <a:extLst>
                <a:ext uri="{FF2B5EF4-FFF2-40B4-BE49-F238E27FC236}">
                  <a16:creationId xmlns:a16="http://schemas.microsoft.com/office/drawing/2014/main" id="{454EBC48-38D2-CEF8-5861-1D10CFD26B8E}"/>
                </a:ext>
              </a:extLst>
            </p:cNvPr>
            <p:cNvSpPr/>
            <p:nvPr/>
          </p:nvSpPr>
          <p:spPr>
            <a:xfrm>
              <a:off x="2076964" y="1149213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Shape 708">
              <a:extLst>
                <a:ext uri="{FF2B5EF4-FFF2-40B4-BE49-F238E27FC236}">
                  <a16:creationId xmlns:a16="http://schemas.microsoft.com/office/drawing/2014/main" id="{7325C258-464A-B38E-3913-6A19D75DA29F}"/>
                </a:ext>
              </a:extLst>
            </p:cNvPr>
            <p:cNvSpPr/>
            <p:nvPr/>
          </p:nvSpPr>
          <p:spPr>
            <a:xfrm>
              <a:off x="2076964" y="1149213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" name="Shape 709">
              <a:extLst>
                <a:ext uri="{FF2B5EF4-FFF2-40B4-BE49-F238E27FC236}">
                  <a16:creationId xmlns:a16="http://schemas.microsoft.com/office/drawing/2014/main" id="{0EBA1051-E2F0-FEBF-D564-A85026C5C008}"/>
                </a:ext>
              </a:extLst>
            </p:cNvPr>
            <p:cNvSpPr/>
            <p:nvPr/>
          </p:nvSpPr>
          <p:spPr>
            <a:xfrm>
              <a:off x="1749385" y="828257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39796" y="0"/>
                  </a:move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1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close/>
                </a:path>
              </a:pathLst>
            </a:custGeom>
            <a:solidFill>
              <a:srgbClr val="D9EAD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Shape 710">
              <a:extLst>
                <a:ext uri="{FF2B5EF4-FFF2-40B4-BE49-F238E27FC236}">
                  <a16:creationId xmlns:a16="http://schemas.microsoft.com/office/drawing/2014/main" id="{F724F22F-3F7B-76BD-7ABA-056CDD4C291E}"/>
                </a:ext>
              </a:extLst>
            </p:cNvPr>
            <p:cNvSpPr/>
            <p:nvPr/>
          </p:nvSpPr>
          <p:spPr>
            <a:xfrm>
              <a:off x="1749385" y="828257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0" y="39796"/>
                  </a:move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1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Rectangle 711">
              <a:extLst>
                <a:ext uri="{FF2B5EF4-FFF2-40B4-BE49-F238E27FC236}">
                  <a16:creationId xmlns:a16="http://schemas.microsoft.com/office/drawing/2014/main" id="{C4B21C99-E175-1138-57F6-3194665259C1}"/>
                </a:ext>
              </a:extLst>
            </p:cNvPr>
            <p:cNvSpPr/>
            <p:nvPr/>
          </p:nvSpPr>
          <p:spPr>
            <a:xfrm>
              <a:off x="1881042" y="912893"/>
              <a:ext cx="456334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Nonlinearity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26" name="Shape 712">
              <a:extLst>
                <a:ext uri="{FF2B5EF4-FFF2-40B4-BE49-F238E27FC236}">
                  <a16:creationId xmlns:a16="http://schemas.microsoft.com/office/drawing/2014/main" id="{81F1E05A-AFF1-D227-2E4C-D0DE765ADC49}"/>
                </a:ext>
              </a:extLst>
            </p:cNvPr>
            <p:cNvSpPr/>
            <p:nvPr/>
          </p:nvSpPr>
          <p:spPr>
            <a:xfrm>
              <a:off x="1749385" y="527573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39796" y="0"/>
                  </a:move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1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close/>
                </a:path>
              </a:pathLst>
            </a:custGeom>
            <a:solidFill>
              <a:srgbClr val="D9EAD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" name="Shape 713">
              <a:extLst>
                <a:ext uri="{FF2B5EF4-FFF2-40B4-BE49-F238E27FC236}">
                  <a16:creationId xmlns:a16="http://schemas.microsoft.com/office/drawing/2014/main" id="{EE06AE29-2CCA-0001-E9A4-D30971CCE569}"/>
                </a:ext>
              </a:extLst>
            </p:cNvPr>
            <p:cNvSpPr/>
            <p:nvPr/>
          </p:nvSpPr>
          <p:spPr>
            <a:xfrm>
              <a:off x="1749385" y="527573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0" y="39796"/>
                  </a:move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1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" name="Rectangle 714">
              <a:extLst>
                <a:ext uri="{FF2B5EF4-FFF2-40B4-BE49-F238E27FC236}">
                  <a16:creationId xmlns:a16="http://schemas.microsoft.com/office/drawing/2014/main" id="{25C1E982-B05B-9844-EEA3-BCFA33C31691}"/>
                </a:ext>
              </a:extLst>
            </p:cNvPr>
            <p:cNvSpPr/>
            <p:nvPr/>
          </p:nvSpPr>
          <p:spPr>
            <a:xfrm>
              <a:off x="1870208" y="573900"/>
              <a:ext cx="509074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Feedforward 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29" name="Rectangle 715">
              <a:extLst>
                <a:ext uri="{FF2B5EF4-FFF2-40B4-BE49-F238E27FC236}">
                  <a16:creationId xmlns:a16="http://schemas.microsoft.com/office/drawing/2014/main" id="{9E1E8725-E19B-CC31-B9DA-FA62DDDC8A37}"/>
                </a:ext>
              </a:extLst>
            </p:cNvPr>
            <p:cNvSpPr/>
            <p:nvPr/>
          </p:nvSpPr>
          <p:spPr>
            <a:xfrm>
              <a:off x="1908118" y="650516"/>
              <a:ext cx="384313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up-project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30" name="Shape 716">
              <a:extLst>
                <a:ext uri="{FF2B5EF4-FFF2-40B4-BE49-F238E27FC236}">
                  <a16:creationId xmlns:a16="http://schemas.microsoft.com/office/drawing/2014/main" id="{DD043A0D-00AB-9FF4-9BA6-94DD62A97E43}"/>
                </a:ext>
              </a:extLst>
            </p:cNvPr>
            <p:cNvSpPr/>
            <p:nvPr/>
          </p:nvSpPr>
          <p:spPr>
            <a:xfrm>
              <a:off x="1749385" y="1311143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39796" y="0"/>
                  </a:move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2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close/>
                </a:path>
              </a:pathLst>
            </a:custGeom>
            <a:solidFill>
              <a:srgbClr val="D9EAD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" name="Shape 717">
              <a:extLst>
                <a:ext uri="{FF2B5EF4-FFF2-40B4-BE49-F238E27FC236}">
                  <a16:creationId xmlns:a16="http://schemas.microsoft.com/office/drawing/2014/main" id="{D4E5EA26-AEC1-108F-584D-FEC9D3C92481}"/>
                </a:ext>
              </a:extLst>
            </p:cNvPr>
            <p:cNvSpPr/>
            <p:nvPr/>
          </p:nvSpPr>
          <p:spPr>
            <a:xfrm>
              <a:off x="1749385" y="1311143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0" y="39796"/>
                  </a:move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2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Rectangle 718">
              <a:extLst>
                <a:ext uri="{FF2B5EF4-FFF2-40B4-BE49-F238E27FC236}">
                  <a16:creationId xmlns:a16="http://schemas.microsoft.com/office/drawing/2014/main" id="{B34B5F4A-E8D5-E7D6-E95E-500A6E0958EB}"/>
                </a:ext>
              </a:extLst>
            </p:cNvPr>
            <p:cNvSpPr/>
            <p:nvPr/>
          </p:nvSpPr>
          <p:spPr>
            <a:xfrm>
              <a:off x="1870208" y="1357470"/>
              <a:ext cx="509074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Feedforward 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33" name="Rectangle 719">
              <a:extLst>
                <a:ext uri="{FF2B5EF4-FFF2-40B4-BE49-F238E27FC236}">
                  <a16:creationId xmlns:a16="http://schemas.microsoft.com/office/drawing/2014/main" id="{BAFA90DC-6768-D5CE-A98E-B3919C48D16F}"/>
                </a:ext>
              </a:extLst>
            </p:cNvPr>
            <p:cNvSpPr/>
            <p:nvPr/>
          </p:nvSpPr>
          <p:spPr>
            <a:xfrm>
              <a:off x="1866592" y="1434086"/>
              <a:ext cx="494808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down-project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34" name="Shape 721">
              <a:extLst>
                <a:ext uri="{FF2B5EF4-FFF2-40B4-BE49-F238E27FC236}">
                  <a16:creationId xmlns:a16="http://schemas.microsoft.com/office/drawing/2014/main" id="{F70F198E-7049-2508-F3A3-2E570421C6DE}"/>
                </a:ext>
              </a:extLst>
            </p:cNvPr>
            <p:cNvSpPr/>
            <p:nvPr/>
          </p:nvSpPr>
          <p:spPr>
            <a:xfrm>
              <a:off x="2052574" y="1549910"/>
              <a:ext cx="0" cy="68992"/>
            </a:xfrm>
            <a:custGeom>
              <a:avLst/>
              <a:gdLst/>
              <a:ahLst/>
              <a:cxnLst/>
              <a:rect l="0" t="0" r="0" b="0"/>
              <a:pathLst>
                <a:path h="68992">
                  <a:moveTo>
                    <a:pt x="0" y="68992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" name="Shape 723">
              <a:extLst>
                <a:ext uri="{FF2B5EF4-FFF2-40B4-BE49-F238E27FC236}">
                  <a16:creationId xmlns:a16="http://schemas.microsoft.com/office/drawing/2014/main" id="{90B142FE-4E3E-615C-5AFA-65C58CE426E5}"/>
                </a:ext>
              </a:extLst>
            </p:cNvPr>
            <p:cNvSpPr/>
            <p:nvPr/>
          </p:nvSpPr>
          <p:spPr>
            <a:xfrm>
              <a:off x="2052574" y="1244551"/>
              <a:ext cx="601" cy="66592"/>
            </a:xfrm>
            <a:custGeom>
              <a:avLst/>
              <a:gdLst/>
              <a:ahLst/>
              <a:cxnLst/>
              <a:rect l="0" t="0" r="0" b="0"/>
              <a:pathLst>
                <a:path w="601" h="66592">
                  <a:moveTo>
                    <a:pt x="0" y="66592"/>
                  </a:moveTo>
                  <a:lnTo>
                    <a:pt x="601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" name="Shape 725">
              <a:extLst>
                <a:ext uri="{FF2B5EF4-FFF2-40B4-BE49-F238E27FC236}">
                  <a16:creationId xmlns:a16="http://schemas.microsoft.com/office/drawing/2014/main" id="{ADC441F7-C8E6-8010-A95B-A85A5B141CC6}"/>
                </a:ext>
              </a:extLst>
            </p:cNvPr>
            <p:cNvSpPr/>
            <p:nvPr/>
          </p:nvSpPr>
          <p:spPr>
            <a:xfrm>
              <a:off x="2052574" y="1067028"/>
              <a:ext cx="601" cy="65032"/>
            </a:xfrm>
            <a:custGeom>
              <a:avLst/>
              <a:gdLst/>
              <a:ahLst/>
              <a:cxnLst/>
              <a:rect l="0" t="0" r="0" b="0"/>
              <a:pathLst>
                <a:path w="601" h="65032">
                  <a:moveTo>
                    <a:pt x="0" y="0"/>
                  </a:moveTo>
                  <a:lnTo>
                    <a:pt x="601" y="65032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7" name="Rectangle 727">
              <a:extLst>
                <a:ext uri="{FF2B5EF4-FFF2-40B4-BE49-F238E27FC236}">
                  <a16:creationId xmlns:a16="http://schemas.microsoft.com/office/drawing/2014/main" id="{B367CB28-413B-7F66-5A54-3690B671361C}"/>
                </a:ext>
              </a:extLst>
            </p:cNvPr>
            <p:cNvSpPr/>
            <p:nvPr/>
          </p:nvSpPr>
          <p:spPr>
            <a:xfrm>
              <a:off x="1587852" y="176893"/>
              <a:ext cx="326558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Adapter 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38" name="Rectangle 728">
              <a:extLst>
                <a:ext uri="{FF2B5EF4-FFF2-40B4-BE49-F238E27FC236}">
                  <a16:creationId xmlns:a16="http://schemas.microsoft.com/office/drawing/2014/main" id="{432C28C3-F706-09B4-2D2D-18CFA2787E01}"/>
                </a:ext>
              </a:extLst>
            </p:cNvPr>
            <p:cNvSpPr/>
            <p:nvPr/>
          </p:nvSpPr>
          <p:spPr>
            <a:xfrm>
              <a:off x="1587852" y="253509"/>
              <a:ext cx="216236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Layer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39" name="Shape 730">
              <a:extLst>
                <a:ext uri="{FF2B5EF4-FFF2-40B4-BE49-F238E27FC236}">
                  <a16:creationId xmlns:a16="http://schemas.microsoft.com/office/drawing/2014/main" id="{6A51382B-C46B-93C7-170B-F0C3BFD53C8E}"/>
                </a:ext>
              </a:extLst>
            </p:cNvPr>
            <p:cNvSpPr/>
            <p:nvPr/>
          </p:nvSpPr>
          <p:spPr>
            <a:xfrm>
              <a:off x="2052574" y="766344"/>
              <a:ext cx="0" cy="62632"/>
            </a:xfrm>
            <a:custGeom>
              <a:avLst/>
              <a:gdLst/>
              <a:ahLst/>
              <a:cxnLst/>
              <a:rect l="0" t="0" r="0" b="0"/>
              <a:pathLst>
                <a:path h="62632">
                  <a:moveTo>
                    <a:pt x="0" y="62632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" name="Shape 732">
              <a:extLst>
                <a:ext uri="{FF2B5EF4-FFF2-40B4-BE49-F238E27FC236}">
                  <a16:creationId xmlns:a16="http://schemas.microsoft.com/office/drawing/2014/main" id="{0283D32C-D398-E4E7-486A-99A435FAA71A}"/>
                </a:ext>
              </a:extLst>
            </p:cNvPr>
            <p:cNvSpPr/>
            <p:nvPr/>
          </p:nvSpPr>
          <p:spPr>
            <a:xfrm>
              <a:off x="2052574" y="465541"/>
              <a:ext cx="721" cy="62032"/>
            </a:xfrm>
            <a:custGeom>
              <a:avLst/>
              <a:gdLst/>
              <a:ahLst/>
              <a:cxnLst/>
              <a:rect l="0" t="0" r="0" b="0"/>
              <a:pathLst>
                <a:path w="721" h="62032">
                  <a:moveTo>
                    <a:pt x="0" y="62032"/>
                  </a:moveTo>
                  <a:lnTo>
                    <a:pt x="721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" name="Shape 733">
              <a:extLst>
                <a:ext uri="{FF2B5EF4-FFF2-40B4-BE49-F238E27FC236}">
                  <a16:creationId xmlns:a16="http://schemas.microsoft.com/office/drawing/2014/main" id="{F34C83BE-2F95-3D43-C403-9B73A2490488}"/>
                </a:ext>
              </a:extLst>
            </p:cNvPr>
            <p:cNvSpPr/>
            <p:nvPr/>
          </p:nvSpPr>
          <p:spPr>
            <a:xfrm>
              <a:off x="1993038" y="210666"/>
              <a:ext cx="118271" cy="112426"/>
            </a:xfrm>
            <a:custGeom>
              <a:avLst/>
              <a:gdLst/>
              <a:ahLst/>
              <a:cxnLst/>
              <a:rect l="0" t="0" r="0" b="0"/>
              <a:pathLst>
                <a:path w="118271" h="112426">
                  <a:moveTo>
                    <a:pt x="59135" y="0"/>
                  </a:moveTo>
                  <a:cubicBezTo>
                    <a:pt x="74819" y="0"/>
                    <a:pt x="89860" y="5923"/>
                    <a:pt x="100950" y="16464"/>
                  </a:cubicBezTo>
                  <a:cubicBezTo>
                    <a:pt x="112040" y="27007"/>
                    <a:pt x="118271" y="41305"/>
                    <a:pt x="118271" y="56213"/>
                  </a:cubicBezTo>
                  <a:cubicBezTo>
                    <a:pt x="118271" y="87259"/>
                    <a:pt x="91795" y="112426"/>
                    <a:pt x="59135" y="112426"/>
                  </a:cubicBezTo>
                  <a:cubicBezTo>
                    <a:pt x="26476" y="112426"/>
                    <a:pt x="0" y="87259"/>
                    <a:pt x="0" y="56213"/>
                  </a:cubicBezTo>
                  <a:cubicBezTo>
                    <a:pt x="0" y="25168"/>
                    <a:pt x="26476" y="0"/>
                    <a:pt x="59135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" name="Shape 734">
              <a:extLst>
                <a:ext uri="{FF2B5EF4-FFF2-40B4-BE49-F238E27FC236}">
                  <a16:creationId xmlns:a16="http://schemas.microsoft.com/office/drawing/2014/main" id="{8AE137AE-46B3-B123-B0D9-9800931D10A1}"/>
                </a:ext>
              </a:extLst>
            </p:cNvPr>
            <p:cNvSpPr/>
            <p:nvPr/>
          </p:nvSpPr>
          <p:spPr>
            <a:xfrm>
              <a:off x="1993038" y="210666"/>
              <a:ext cx="118271" cy="112426"/>
            </a:xfrm>
            <a:custGeom>
              <a:avLst/>
              <a:gdLst/>
              <a:ahLst/>
              <a:cxnLst/>
              <a:rect l="0" t="0" r="0" b="0"/>
              <a:pathLst>
                <a:path w="118271" h="112426">
                  <a:moveTo>
                    <a:pt x="0" y="56213"/>
                  </a:moveTo>
                  <a:lnTo>
                    <a:pt x="0" y="56213"/>
                  </a:lnTo>
                  <a:cubicBezTo>
                    <a:pt x="0" y="25168"/>
                    <a:pt x="26476" y="0"/>
                    <a:pt x="59135" y="0"/>
                  </a:cubicBezTo>
                  <a:lnTo>
                    <a:pt x="59135" y="0"/>
                  </a:lnTo>
                  <a:cubicBezTo>
                    <a:pt x="74819" y="0"/>
                    <a:pt x="89860" y="5923"/>
                    <a:pt x="100950" y="16464"/>
                  </a:cubicBezTo>
                  <a:cubicBezTo>
                    <a:pt x="112040" y="27007"/>
                    <a:pt x="118271" y="41305"/>
                    <a:pt x="118271" y="56213"/>
                  </a:cubicBezTo>
                  <a:lnTo>
                    <a:pt x="118271" y="56213"/>
                  </a:lnTo>
                  <a:cubicBezTo>
                    <a:pt x="118271" y="87259"/>
                    <a:pt x="91795" y="112426"/>
                    <a:pt x="59135" y="112426"/>
                  </a:cubicBezTo>
                  <a:lnTo>
                    <a:pt x="59135" y="112426"/>
                  </a:lnTo>
                  <a:cubicBezTo>
                    <a:pt x="26476" y="112426"/>
                    <a:pt x="0" y="87259"/>
                    <a:pt x="0" y="56213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Rectangle 736">
              <a:extLst>
                <a:ext uri="{FF2B5EF4-FFF2-40B4-BE49-F238E27FC236}">
                  <a16:creationId xmlns:a16="http://schemas.microsoft.com/office/drawing/2014/main" id="{43D7F118-6DDD-863F-EB60-EA74CB2886F4}"/>
                </a:ext>
              </a:extLst>
            </p:cNvPr>
            <p:cNvSpPr/>
            <p:nvPr/>
          </p:nvSpPr>
          <p:spPr>
            <a:xfrm>
              <a:off x="2025505" y="224939"/>
              <a:ext cx="50406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+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8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36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5">
            <a:extLst>
              <a:ext uri="{FF2B5EF4-FFF2-40B4-BE49-F238E27FC236}">
                <a16:creationId xmlns:a16="http://schemas.microsoft.com/office/drawing/2014/main" id="{39022747-9B7B-7A4B-997B-F691079D50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55677" y="1415587"/>
            <a:ext cx="2764790" cy="211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1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26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先森 谢</dc:creator>
  <cp:lastModifiedBy>先森 谢</cp:lastModifiedBy>
  <cp:revision>2</cp:revision>
  <dcterms:created xsi:type="dcterms:W3CDTF">2023-07-16T07:54:23Z</dcterms:created>
  <dcterms:modified xsi:type="dcterms:W3CDTF">2023-07-17T04:01:08Z</dcterms:modified>
</cp:coreProperties>
</file>