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8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4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5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8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55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4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3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FE04-C0A0-4C31-9DB9-B72E335F5A7F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85180" y="2492896"/>
            <a:ext cx="4013200" cy="79208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Imprint MT Shadow" pitchFamily="82" charset="0"/>
              </a:rPr>
              <a:t>MICHEL &amp; CO</a:t>
            </a:r>
            <a:endParaRPr lang="es-ES" sz="4000" dirty="0">
              <a:latin typeface="Imprint MT Shadow" pitchFamily="82" charset="0"/>
            </a:endParaRPr>
          </a:p>
        </p:txBody>
      </p:sp>
      <p:pic>
        <p:nvPicPr>
          <p:cNvPr id="1026" name="Picture 2" descr="C:\xampp2\htdocs\Proyecto\PROYECTO\imagenes\logot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3744416" cy="428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>
            <a:endCxn id="1026" idx="1"/>
          </p:cNvCxnSpPr>
          <p:nvPr/>
        </p:nvCxnSpPr>
        <p:spPr>
          <a:xfrm>
            <a:off x="323528" y="3481086"/>
            <a:ext cx="453650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8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7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MICHEL &amp; CO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 &amp; co</dc:title>
  <dc:creator>usuario</dc:creator>
  <cp:lastModifiedBy>usuario</cp:lastModifiedBy>
  <cp:revision>2</cp:revision>
  <dcterms:created xsi:type="dcterms:W3CDTF">2024-06-10T17:16:09Z</dcterms:created>
  <dcterms:modified xsi:type="dcterms:W3CDTF">2024-06-10T17:29:07Z</dcterms:modified>
</cp:coreProperties>
</file>