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60" y="-7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FE04-C0A0-4C31-9DB9-B72E335F5A7F}" type="datetimeFigureOut">
              <a:rPr lang="es-ES" smtClean="0"/>
              <a:t>12/06/2024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457CC-3675-4BBC-93DF-B8C3A80804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2836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FE04-C0A0-4C31-9DB9-B72E335F5A7F}" type="datetimeFigureOut">
              <a:rPr lang="es-ES" smtClean="0"/>
              <a:t>12/06/2024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457CC-3675-4BBC-93DF-B8C3A80804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4465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FE04-C0A0-4C31-9DB9-B72E335F5A7F}" type="datetimeFigureOut">
              <a:rPr lang="es-ES" smtClean="0"/>
              <a:t>12/06/2024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457CC-3675-4BBC-93DF-B8C3A80804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91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FE04-C0A0-4C31-9DB9-B72E335F5A7F}" type="datetimeFigureOut">
              <a:rPr lang="es-ES" smtClean="0"/>
              <a:t>12/06/2024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457CC-3675-4BBC-93DF-B8C3A80804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6573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FE04-C0A0-4C31-9DB9-B72E335F5A7F}" type="datetimeFigureOut">
              <a:rPr lang="es-ES" smtClean="0"/>
              <a:t>12/06/2024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457CC-3675-4BBC-93DF-B8C3A80804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756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FE04-C0A0-4C31-9DB9-B72E335F5A7F}" type="datetimeFigureOut">
              <a:rPr lang="es-ES" smtClean="0"/>
              <a:t>12/06/2024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457CC-3675-4BBC-93DF-B8C3A80804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4861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FE04-C0A0-4C31-9DB9-B72E335F5A7F}" type="datetimeFigureOut">
              <a:rPr lang="es-ES" smtClean="0"/>
              <a:t>12/06/2024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457CC-3675-4BBC-93DF-B8C3A80804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4559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FE04-C0A0-4C31-9DB9-B72E335F5A7F}" type="datetimeFigureOut">
              <a:rPr lang="es-ES" smtClean="0"/>
              <a:t>12/06/2024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457CC-3675-4BBC-93DF-B8C3A80804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8485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FE04-C0A0-4C31-9DB9-B72E335F5A7F}" type="datetimeFigureOut">
              <a:rPr lang="es-ES" smtClean="0"/>
              <a:t>12/06/2024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457CC-3675-4BBC-93DF-B8C3A80804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9395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FE04-C0A0-4C31-9DB9-B72E335F5A7F}" type="datetimeFigureOut">
              <a:rPr lang="es-ES" smtClean="0"/>
              <a:t>12/06/2024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457CC-3675-4BBC-93DF-B8C3A80804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6390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FE04-C0A0-4C31-9DB9-B72E335F5A7F}" type="datetimeFigureOut">
              <a:rPr lang="es-ES" smtClean="0"/>
              <a:t>12/06/2024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457CC-3675-4BBC-93DF-B8C3A80804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8362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BFE04-C0A0-4C31-9DB9-B72E335F5A7F}" type="datetimeFigureOut">
              <a:rPr lang="es-ES" smtClean="0"/>
              <a:t>12/06/2024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457CC-3675-4BBC-93DF-B8C3A80804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668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>
          <a:xfrm>
            <a:off x="179512" y="2492896"/>
            <a:ext cx="4013200" cy="792088"/>
          </a:xfrm>
        </p:spPr>
        <p:txBody>
          <a:bodyPr>
            <a:normAutofit/>
          </a:bodyPr>
          <a:lstStyle/>
          <a:p>
            <a:r>
              <a:rPr lang="es-ES" sz="4000" dirty="0" smtClean="0">
                <a:latin typeface="Imprint MT Shadow" pitchFamily="82" charset="0"/>
              </a:rPr>
              <a:t>MICHEL &amp; CO</a:t>
            </a:r>
            <a:endParaRPr lang="es-ES" sz="4000" dirty="0">
              <a:latin typeface="Imprint MT Shadow" pitchFamily="82" charset="0"/>
            </a:endParaRPr>
          </a:p>
        </p:txBody>
      </p:sp>
      <p:cxnSp>
        <p:nvCxnSpPr>
          <p:cNvPr id="6" name="5 Conector recto"/>
          <p:cNvCxnSpPr/>
          <p:nvPr/>
        </p:nvCxnSpPr>
        <p:spPr>
          <a:xfrm>
            <a:off x="35496" y="3483130"/>
            <a:ext cx="439248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1 Rectángulo"/>
          <p:cNvSpPr/>
          <p:nvPr/>
        </p:nvSpPr>
        <p:spPr>
          <a:xfrm>
            <a:off x="8100392" y="-315416"/>
            <a:ext cx="1043608" cy="72728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Picture 2" descr="C:\xampp2\htdocs\Proyecto\PROYECTO\imagenes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25133"/>
            <a:ext cx="3528392" cy="4033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179512" y="3830270"/>
            <a:ext cx="4248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Imprint MT Shadow" pitchFamily="82" charset="0"/>
              </a:rPr>
              <a:t>"El tiempo </a:t>
            </a:r>
            <a:r>
              <a:rPr lang="es-ES" sz="2000" dirty="0" smtClean="0">
                <a:latin typeface="Imprint MT Shadow" pitchFamily="82" charset="0"/>
              </a:rPr>
              <a:t>nunca </a:t>
            </a:r>
            <a:r>
              <a:rPr lang="es-ES" sz="2000" dirty="0">
                <a:latin typeface="Imprint MT Shadow" pitchFamily="82" charset="0"/>
              </a:rPr>
              <a:t>se detiene, encuentra tu estilo en cada segundo</a:t>
            </a:r>
            <a:r>
              <a:rPr lang="es-ES" sz="2000" dirty="0" smtClean="0">
                <a:latin typeface="Imprint MT Shadow" pitchFamily="82" charset="0"/>
              </a:rPr>
              <a:t>."</a:t>
            </a:r>
            <a:endParaRPr lang="es-ES" sz="2000" dirty="0">
              <a:latin typeface="Imprint MT Shadow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48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8100392" y="0"/>
            <a:ext cx="1043608" cy="685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2" descr="C:\xampp2\htdocs\Proyecto\PROYECTO\imagen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0"/>
            <a:ext cx="1043607" cy="119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Título"/>
          <p:cNvSpPr txBox="1">
            <a:spLocks/>
          </p:cNvSpPr>
          <p:nvPr/>
        </p:nvSpPr>
        <p:spPr>
          <a:xfrm>
            <a:off x="187896" y="269033"/>
            <a:ext cx="7912496" cy="5676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000" dirty="0" smtClean="0">
                <a:latin typeface="Times New Roman" pitchFamily="18" charset="0"/>
                <a:cs typeface="Times New Roman" pitchFamily="18" charset="0"/>
              </a:rPr>
              <a:t>¿Por qué Michel &amp; CO necesita una página web?</a:t>
            </a:r>
            <a:endParaRPr lang="es-E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530924" y="2187850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Una única tienda física</a:t>
            </a:r>
            <a:endParaRPr lang="es-E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554987" y="886557"/>
            <a:ext cx="7344815" cy="4571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CuadroTexto"/>
          <p:cNvSpPr txBox="1"/>
          <p:nvPr/>
        </p:nvSpPr>
        <p:spPr>
          <a:xfrm>
            <a:off x="539552" y="2772821"/>
            <a:ext cx="4593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Mayor 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visibilidad</a:t>
            </a:r>
            <a:endParaRPr lang="es-E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530924" y="3356992"/>
            <a:ext cx="4593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Lenta capacidad </a:t>
            </a:r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de 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expansión</a:t>
            </a:r>
            <a:endParaRPr lang="es-E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48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8100392" y="0"/>
            <a:ext cx="1043608" cy="685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2" descr="C:\xampp2\htdocs\Proyecto\PROYECTO\imagen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0"/>
            <a:ext cx="1043607" cy="119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Título"/>
          <p:cNvSpPr txBox="1">
            <a:spLocks/>
          </p:cNvSpPr>
          <p:nvPr/>
        </p:nvSpPr>
        <p:spPr>
          <a:xfrm>
            <a:off x="187896" y="269033"/>
            <a:ext cx="7912496" cy="5676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000" dirty="0" smtClean="0">
                <a:latin typeface="Times New Roman" pitchFamily="18" charset="0"/>
                <a:cs typeface="Times New Roman" pitchFamily="18" charset="0"/>
              </a:rPr>
              <a:t>Objetivos</a:t>
            </a:r>
            <a:endParaRPr lang="es-E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530924" y="2187850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Incrementar las ventas</a:t>
            </a:r>
            <a:endParaRPr lang="es-E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539552" y="2772821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Llegar al mayor número de usuarios posible</a:t>
            </a:r>
            <a:endParaRPr lang="es-E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530925" y="3356992"/>
            <a:ext cx="66333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Hacer sentir al usuario más cómodo que en cualquier otra web de venta de relojes</a:t>
            </a:r>
            <a:endParaRPr lang="es-E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554987" y="886557"/>
            <a:ext cx="7344815" cy="4571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6927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8100392" y="0"/>
            <a:ext cx="1043608" cy="685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2" descr="C:\xampp2\htdocs\Proyecto\PROYECTO\imagen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0"/>
            <a:ext cx="1043607" cy="119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Título"/>
          <p:cNvSpPr txBox="1">
            <a:spLocks/>
          </p:cNvSpPr>
          <p:nvPr/>
        </p:nvSpPr>
        <p:spPr>
          <a:xfrm>
            <a:off x="187896" y="269033"/>
            <a:ext cx="7912496" cy="5676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000" dirty="0" smtClean="0">
                <a:latin typeface="Times New Roman" pitchFamily="18" charset="0"/>
                <a:cs typeface="Times New Roman" pitchFamily="18" charset="0"/>
              </a:rPr>
              <a:t>Modelo E/R</a:t>
            </a:r>
            <a:endParaRPr lang="es-E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554987" y="886557"/>
            <a:ext cx="7344815" cy="4571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52" name="Picture 4" descr="C:\xampp2\htdocs\Proyecto\diagramaE_R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0" t="13337" r="18604" b="13337"/>
          <a:stretch/>
        </p:blipFill>
        <p:spPr bwMode="auto">
          <a:xfrm>
            <a:off x="1604509" y="1268760"/>
            <a:ext cx="5245769" cy="4896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021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8100392" y="0"/>
            <a:ext cx="1043608" cy="685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2" descr="C:\xampp2\htdocs\Proyecto\PROYECTO\imagen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0"/>
            <a:ext cx="1043607" cy="119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Título"/>
          <p:cNvSpPr txBox="1">
            <a:spLocks/>
          </p:cNvSpPr>
          <p:nvPr/>
        </p:nvSpPr>
        <p:spPr>
          <a:xfrm>
            <a:off x="187896" y="269033"/>
            <a:ext cx="7912496" cy="5676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000" dirty="0" smtClean="0">
                <a:latin typeface="Times New Roman" pitchFamily="18" charset="0"/>
                <a:cs typeface="Times New Roman" pitchFamily="18" charset="0"/>
              </a:rPr>
              <a:t>Diagrama de flujo de pantallas</a:t>
            </a:r>
            <a:endParaRPr lang="es-E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554987" y="886557"/>
            <a:ext cx="7344815" cy="4571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074" name="Picture 2" descr="C:\xampp2\htdocs\Proyecto\diagramaPantalla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052736"/>
            <a:ext cx="6408712" cy="563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00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8100392" y="0"/>
            <a:ext cx="1043608" cy="685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2" descr="C:\xampp2\htdocs\Proyecto\PROYECTO\imagen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0"/>
            <a:ext cx="1043607" cy="119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Título"/>
          <p:cNvSpPr txBox="1">
            <a:spLocks/>
          </p:cNvSpPr>
          <p:nvPr/>
        </p:nvSpPr>
        <p:spPr>
          <a:xfrm>
            <a:off x="187896" y="269033"/>
            <a:ext cx="7912496" cy="5676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000" dirty="0" smtClean="0">
                <a:latin typeface="Times New Roman" pitchFamily="18" charset="0"/>
                <a:cs typeface="Times New Roman" pitchFamily="18" charset="0"/>
              </a:rPr>
              <a:t>Conclusiones</a:t>
            </a:r>
            <a:endParaRPr lang="es-E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530924" y="2187850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Incremento de las ventas</a:t>
            </a:r>
            <a:endParaRPr lang="es-E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539552" y="2772821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Nuevos clientes y personas que conocen la empresa</a:t>
            </a:r>
            <a:endParaRPr lang="es-E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530925" y="3356992"/>
            <a:ext cx="6633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El usuario se siente cómodo y confía en nosotros</a:t>
            </a:r>
            <a:endParaRPr lang="es-E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554987" y="886557"/>
            <a:ext cx="7344815" cy="4571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6499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8100392" y="0"/>
            <a:ext cx="1043608" cy="685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2" descr="C:\xampp2\htdocs\Proyecto\PROYECTO\imagen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0"/>
            <a:ext cx="1043607" cy="119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Título"/>
          <p:cNvSpPr txBox="1">
            <a:spLocks/>
          </p:cNvSpPr>
          <p:nvPr/>
        </p:nvSpPr>
        <p:spPr>
          <a:xfrm>
            <a:off x="187896" y="269033"/>
            <a:ext cx="7912496" cy="5676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000" dirty="0" smtClean="0">
                <a:latin typeface="Times New Roman" pitchFamily="18" charset="0"/>
                <a:cs typeface="Times New Roman" pitchFamily="18" charset="0"/>
              </a:rPr>
              <a:t>Mejoras a futuro</a:t>
            </a:r>
            <a:endParaRPr lang="es-E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530924" y="2187850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Valoraciones y opiniones</a:t>
            </a:r>
            <a:endParaRPr lang="es-E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539552" y="2772821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Descripción más detallada</a:t>
            </a:r>
            <a:endParaRPr lang="es-E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554987" y="886557"/>
            <a:ext cx="7344815" cy="4571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376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</p:bldLst>
  </p:timing>
</p:sld>
</file>

<file path=ppt/theme/theme1.xml><?xml version="1.0" encoding="utf-8"?>
<a:theme xmlns:a="http://schemas.openxmlformats.org/drawingml/2006/main" name="Tema de Office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</TotalTime>
  <Words>102</Words>
  <Application>Microsoft Office PowerPoint</Application>
  <PresentationFormat>Presentación en pantalla (4:3)</PresentationFormat>
  <Paragraphs>19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MICHEL &amp; CO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Michel &amp; co</dc:title>
  <dc:creator>usuario</dc:creator>
  <cp:lastModifiedBy>usuario</cp:lastModifiedBy>
  <cp:revision>13</cp:revision>
  <dcterms:created xsi:type="dcterms:W3CDTF">2024-06-10T17:16:09Z</dcterms:created>
  <dcterms:modified xsi:type="dcterms:W3CDTF">2024-06-12T15:13:07Z</dcterms:modified>
</cp:coreProperties>
</file>