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8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4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5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8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5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3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FE04-C0A0-4C31-9DB9-B72E335F5A7F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79512" y="2492896"/>
            <a:ext cx="4013200" cy="79208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Imprint MT Shadow" pitchFamily="82" charset="0"/>
              </a:rPr>
              <a:t>MICHEL &amp; CO</a:t>
            </a:r>
            <a:endParaRPr lang="es-ES" sz="4000" dirty="0">
              <a:latin typeface="Imprint MT Shadow" pitchFamily="82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5496" y="3483130"/>
            <a:ext cx="43924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8100392" y="-315416"/>
            <a:ext cx="1043608" cy="7272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5133"/>
            <a:ext cx="3528392" cy="40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2" y="3830270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Imprint MT Shadow" pitchFamily="82" charset="0"/>
              </a:rPr>
              <a:t>"El tiempo </a:t>
            </a:r>
            <a:r>
              <a:rPr lang="es-ES" sz="2000" dirty="0" smtClean="0">
                <a:latin typeface="Imprint MT Shadow" pitchFamily="82" charset="0"/>
              </a:rPr>
              <a:t>nunca </a:t>
            </a:r>
            <a:r>
              <a:rPr lang="es-ES" sz="2000" dirty="0">
                <a:latin typeface="Imprint MT Shadow" pitchFamily="82" charset="0"/>
              </a:rPr>
              <a:t>se detiene, encuentra tu estilo en cada segundo</a:t>
            </a:r>
            <a:r>
              <a:rPr lang="es-ES" sz="2000" dirty="0" smtClean="0">
                <a:latin typeface="Imprint MT Shadow" pitchFamily="82" charset="0"/>
              </a:rPr>
              <a:t>."</a:t>
            </a:r>
            <a:endParaRPr lang="es-ES" sz="2000" dirty="0">
              <a:latin typeface="Imprint MT Shadow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8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¿Por qué Michel &amp; CO necesita una página web?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Una única tienda física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459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Mayor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visibilidad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0924" y="3356992"/>
            <a:ext cx="459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Lenta capacidad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expansión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Objetivos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Incrementar las ventas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Llegar al mayor número de usuarios posible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0925" y="3356992"/>
            <a:ext cx="663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Hacer sentir al usuario más cómodo que en cualquier otra web de venta de relojes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Modelo E/R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 descr="C:\xampp2\htdocs\Proyecto\diagramaE_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3337" r="18604" b="13337"/>
          <a:stretch/>
        </p:blipFill>
        <p:spPr bwMode="auto">
          <a:xfrm>
            <a:off x="1604509" y="1268760"/>
            <a:ext cx="5245769" cy="48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Diagrama de flujo de pantallas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C:\xampp2\htdocs\Proyecto\diagramaPantall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408712" cy="56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Conclusiones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Incremento de las ventas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Nuevos clientes y personas que conocen la empresa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0925" y="3356992"/>
            <a:ext cx="663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El usuario se siente cómodo y confía en nosotros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49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93</Words>
  <Application>Microsoft Office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MICHEL &amp; 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 &amp; co</dc:title>
  <dc:creator>usuario</dc:creator>
  <cp:lastModifiedBy>usuario</cp:lastModifiedBy>
  <cp:revision>12</cp:revision>
  <dcterms:created xsi:type="dcterms:W3CDTF">2024-06-10T17:16:09Z</dcterms:created>
  <dcterms:modified xsi:type="dcterms:W3CDTF">2024-06-11T16:32:08Z</dcterms:modified>
</cp:coreProperties>
</file>