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EAAF-49AE-4882-8C9C-6CF9E39D7575}" type="datetimeFigureOut">
              <a:rPr lang="es-MX" smtClean="0"/>
              <a:t>06/06/2019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0401-1F68-451E-A01E-F5687D367D5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40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EAAF-49AE-4882-8C9C-6CF9E39D7575}" type="datetimeFigureOut">
              <a:rPr lang="es-MX" smtClean="0"/>
              <a:t>06/06/2019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0401-1F68-451E-A01E-F5687D367D5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822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EAAF-49AE-4882-8C9C-6CF9E39D7575}" type="datetimeFigureOut">
              <a:rPr lang="es-MX" smtClean="0"/>
              <a:t>06/06/2019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0401-1F68-451E-A01E-F5687D367D5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186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EAAF-49AE-4882-8C9C-6CF9E39D7575}" type="datetimeFigureOut">
              <a:rPr lang="es-MX" smtClean="0"/>
              <a:t>06/06/2019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0401-1F68-451E-A01E-F5687D367D5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404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EAAF-49AE-4882-8C9C-6CF9E39D7575}" type="datetimeFigureOut">
              <a:rPr lang="es-MX" smtClean="0"/>
              <a:t>06/06/2019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0401-1F68-451E-A01E-F5687D367D5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50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EAAF-49AE-4882-8C9C-6CF9E39D7575}" type="datetimeFigureOut">
              <a:rPr lang="es-MX" smtClean="0"/>
              <a:t>06/06/2019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0401-1F68-451E-A01E-F5687D367D5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866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EAAF-49AE-4882-8C9C-6CF9E39D7575}" type="datetimeFigureOut">
              <a:rPr lang="es-MX" smtClean="0"/>
              <a:t>06/06/2019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0401-1F68-451E-A01E-F5687D367D5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09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EAAF-49AE-4882-8C9C-6CF9E39D7575}" type="datetimeFigureOut">
              <a:rPr lang="es-MX" smtClean="0"/>
              <a:t>06/06/2019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0401-1F68-451E-A01E-F5687D367D5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123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EAAF-49AE-4882-8C9C-6CF9E39D7575}" type="datetimeFigureOut">
              <a:rPr lang="es-MX" smtClean="0"/>
              <a:t>06/06/2019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0401-1F68-451E-A01E-F5687D367D5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81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EAAF-49AE-4882-8C9C-6CF9E39D7575}" type="datetimeFigureOut">
              <a:rPr lang="es-MX" smtClean="0"/>
              <a:t>06/06/2019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0401-1F68-451E-A01E-F5687D367D5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105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EAAF-49AE-4882-8C9C-6CF9E39D7575}" type="datetimeFigureOut">
              <a:rPr lang="es-MX" smtClean="0"/>
              <a:t>06/06/2019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0401-1F68-451E-A01E-F5687D367D5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713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9EAAF-49AE-4882-8C9C-6CF9E39D7575}" type="datetimeFigureOut">
              <a:rPr lang="es-MX" smtClean="0"/>
              <a:t>06/06/2019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80401-1F68-451E-A01E-F5687D367D5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539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" r="19102" b="5314"/>
          <a:stretch/>
        </p:blipFill>
        <p:spPr bwMode="auto">
          <a:xfrm>
            <a:off x="1" y="0"/>
            <a:ext cx="11037194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037195" y="1107583"/>
            <a:ext cx="130907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 extrae </a:t>
            </a:r>
          </a:p>
          <a:p>
            <a:r>
              <a:rPr lang="es-MX" dirty="0" smtClean="0"/>
              <a:t>el .zip y te </a:t>
            </a:r>
          </a:p>
          <a:p>
            <a:r>
              <a:rPr lang="es-MX" dirty="0" smtClean="0"/>
              <a:t>diriges a la </a:t>
            </a:r>
          </a:p>
          <a:p>
            <a:r>
              <a:rPr lang="es-MX" dirty="0" smtClean="0"/>
              <a:t>sig. </a:t>
            </a:r>
          </a:p>
          <a:p>
            <a:r>
              <a:rPr lang="es-MX" dirty="0" smtClean="0"/>
              <a:t>dirección </a:t>
            </a:r>
          </a:p>
          <a:p>
            <a:r>
              <a:rPr lang="es-MX" dirty="0" smtClean="0"/>
              <a:t>para </a:t>
            </a:r>
          </a:p>
          <a:p>
            <a:r>
              <a:rPr lang="es-MX" dirty="0" smtClean="0"/>
              <a:t>instalar </a:t>
            </a:r>
          </a:p>
          <a:p>
            <a:r>
              <a:rPr lang="es-MX" dirty="0" smtClean="0"/>
              <a:t>el Inst. </a:t>
            </a:r>
          </a:p>
          <a:p>
            <a:r>
              <a:rPr lang="es-MX" dirty="0" smtClean="0"/>
              <a:t>Manager.</a:t>
            </a:r>
            <a:br>
              <a:rPr lang="es-MX" dirty="0" smtClean="0"/>
            </a:br>
            <a:r>
              <a:rPr lang="es-MX" dirty="0" smtClean="0"/>
              <a:t>Se ejecuta</a:t>
            </a:r>
          </a:p>
          <a:p>
            <a:r>
              <a:rPr lang="es-MX" dirty="0"/>
              <a:t>u</a:t>
            </a:r>
            <a:r>
              <a:rPr lang="es-MX" dirty="0" smtClean="0"/>
              <a:t>serinst.exe</a:t>
            </a:r>
            <a:endParaRPr lang="es-MX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394713" y="3856383"/>
            <a:ext cx="3642482" cy="2882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785113" y="596348"/>
            <a:ext cx="4252082" cy="781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88835" y="162853"/>
            <a:ext cx="1895061" cy="5262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9793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b="591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2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b="57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5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b="591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6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b="55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86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b="55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4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b="591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8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b="591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5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b="61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9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2"/>
          <a:srcRect b="6291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2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b="591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b="55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9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b="57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9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b="591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3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Office PowerPoint</Application>
  <PresentationFormat>Widescreen</PresentationFormat>
  <Paragraphs>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 ALBERTO PEREZ PACHECO</dc:creator>
  <cp:lastModifiedBy>MICHEL ALBERTO PEREZ PACHECO</cp:lastModifiedBy>
  <cp:revision>2</cp:revision>
  <dcterms:created xsi:type="dcterms:W3CDTF">2019-06-06T17:25:00Z</dcterms:created>
  <dcterms:modified xsi:type="dcterms:W3CDTF">2019-06-06T17:32:36Z</dcterms:modified>
</cp:coreProperties>
</file>