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A2F7-35DB-44D0-A75D-9B9A5F5591B3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6A3-132D-48DE-837A-C016BB3B1D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73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A2F7-35DB-44D0-A75D-9B9A5F5591B3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6A3-132D-48DE-837A-C016BB3B1D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1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A2F7-35DB-44D0-A75D-9B9A5F5591B3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6A3-132D-48DE-837A-C016BB3B1D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22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A2F7-35DB-44D0-A75D-9B9A5F5591B3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6A3-132D-48DE-837A-C016BB3B1D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7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A2F7-35DB-44D0-A75D-9B9A5F5591B3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6A3-132D-48DE-837A-C016BB3B1D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83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A2F7-35DB-44D0-A75D-9B9A5F5591B3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6A3-132D-48DE-837A-C016BB3B1D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18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A2F7-35DB-44D0-A75D-9B9A5F5591B3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6A3-132D-48DE-837A-C016BB3B1D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98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A2F7-35DB-44D0-A75D-9B9A5F5591B3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6A3-132D-48DE-837A-C016BB3B1D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029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A2F7-35DB-44D0-A75D-9B9A5F5591B3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6A3-132D-48DE-837A-C016BB3B1D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897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A2F7-35DB-44D0-A75D-9B9A5F5591B3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6A3-132D-48DE-837A-C016BB3B1D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31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A2F7-35DB-44D0-A75D-9B9A5F5591B3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6A3-132D-48DE-837A-C016BB3B1D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0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5A2F7-35DB-44D0-A75D-9B9A5F5591B3}" type="datetimeFigureOut">
              <a:rPr lang="es-MX" smtClean="0"/>
              <a:t>07/06/2019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56A3-132D-48DE-837A-C016BB3B1DB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14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270"/>
          <a:stretch/>
        </p:blipFill>
        <p:spPr>
          <a:xfrm>
            <a:off x="0" y="1674"/>
            <a:ext cx="12192000" cy="659231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356834" y="128788"/>
            <a:ext cx="1352281" cy="4507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55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521" t="4485" r="13275" b="6082"/>
          <a:stretch/>
        </p:blipFill>
        <p:spPr>
          <a:xfrm>
            <a:off x="0" y="0"/>
            <a:ext cx="9916732" cy="681149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899301" y="1416676"/>
            <a:ext cx="2498502" cy="2575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9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415" t="4485" r="13380" b="5518"/>
          <a:stretch/>
        </p:blipFill>
        <p:spPr>
          <a:xfrm>
            <a:off x="0" y="0"/>
            <a:ext cx="99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415" t="4485" r="13802" b="5518"/>
          <a:stretch/>
        </p:blipFill>
        <p:spPr>
          <a:xfrm>
            <a:off x="0" y="0"/>
            <a:ext cx="9864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415" t="4486" r="13485" b="5330"/>
          <a:stretch/>
        </p:blipFill>
        <p:spPr>
          <a:xfrm>
            <a:off x="0" y="0"/>
            <a:ext cx="9886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8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943" t="2418" r="14436" b="7397"/>
          <a:stretch/>
        </p:blipFill>
        <p:spPr>
          <a:xfrm>
            <a:off x="0" y="0"/>
            <a:ext cx="9686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ALBERTO PEREZ PACHECO</dc:creator>
  <cp:lastModifiedBy>MICHEL ALBERTO PEREZ PACHECO</cp:lastModifiedBy>
  <cp:revision>5</cp:revision>
  <dcterms:created xsi:type="dcterms:W3CDTF">2019-06-06T23:37:11Z</dcterms:created>
  <dcterms:modified xsi:type="dcterms:W3CDTF">2019-06-07T15:20:25Z</dcterms:modified>
</cp:coreProperties>
</file>