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33"/>
  </p:notesMasterIdLst>
  <p:sldIdLst>
    <p:sldId id="256" r:id="rId3"/>
    <p:sldId id="257" r:id="rId4"/>
    <p:sldId id="286" r:id="rId5"/>
    <p:sldId id="287" r:id="rId6"/>
    <p:sldId id="306" r:id="rId7"/>
    <p:sldId id="289" r:id="rId8"/>
    <p:sldId id="290" r:id="rId9"/>
    <p:sldId id="308" r:id="rId10"/>
    <p:sldId id="291" r:id="rId11"/>
    <p:sldId id="292" r:id="rId12"/>
    <p:sldId id="293" r:id="rId13"/>
    <p:sldId id="294" r:id="rId14"/>
    <p:sldId id="314" r:id="rId15"/>
    <p:sldId id="295" r:id="rId16"/>
    <p:sldId id="296" r:id="rId17"/>
    <p:sldId id="297" r:id="rId18"/>
    <p:sldId id="298" r:id="rId19"/>
    <p:sldId id="299" r:id="rId20"/>
    <p:sldId id="305" r:id="rId21"/>
    <p:sldId id="300" r:id="rId22"/>
    <p:sldId id="301" r:id="rId23"/>
    <p:sldId id="302" r:id="rId24"/>
    <p:sldId id="310" r:id="rId25"/>
    <p:sldId id="311" r:id="rId26"/>
    <p:sldId id="304" r:id="rId27"/>
    <p:sldId id="312" r:id="rId28"/>
    <p:sldId id="313" r:id="rId29"/>
    <p:sldId id="315" r:id="rId30"/>
    <p:sldId id="273" r:id="rId31"/>
    <p:sldId id="283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IBM Plex Sans Condensed" panose="020B0604020202020204" charset="0"/>
      <p:regular r:id="rId38"/>
      <p:bold r:id="rId39"/>
      <p:italic r:id="rId40"/>
      <p:boldItalic r:id="rId41"/>
    </p:embeddedFont>
    <p:embeddedFont>
      <p:font typeface="Raleway" panose="020B0604020202020204" charset="0"/>
      <p:regular r:id="rId42"/>
      <p:bold r:id="rId43"/>
      <p:italic r:id="rId44"/>
      <p:boldItalic r:id="rId45"/>
    </p:embeddedFont>
    <p:embeddedFont>
      <p:font typeface="Raleway Light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5" name="Google Shape;90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2401824" y="2276856"/>
            <a:ext cx="7388352" cy="230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aleway"/>
              <a:buNone/>
              <a:defRPr sz="7200" b="1" i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ftr" idx="11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47" name="Google Shape;247;p33"/>
          <p:cNvSpPr>
            <a:spLocks noGrp="1"/>
          </p:cNvSpPr>
          <p:nvPr>
            <p:ph type="pic" idx="2"/>
          </p:nvPr>
        </p:nvSpPr>
        <p:spPr>
          <a:xfrm>
            <a:off x="5147215" y="1563603"/>
            <a:ext cx="1897571" cy="189899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48" name="Google Shape;248;p33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249" name="Google Shape;249;p33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52" name="Google Shape;252;p33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sz="5400" b="1" i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Title Slide">
  <p:cSld name="19_Title Slide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ftr" idx="11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56" name="Google Shape;256;p34"/>
          <p:cNvSpPr>
            <a:spLocks noGrp="1"/>
          </p:cNvSpPr>
          <p:nvPr>
            <p:ph type="pic" idx="2"/>
          </p:nvPr>
        </p:nvSpPr>
        <p:spPr>
          <a:xfrm>
            <a:off x="4066032" y="0"/>
            <a:ext cx="405993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57" name="Google Shape;257;p34"/>
          <p:cNvGrpSpPr/>
          <p:nvPr/>
        </p:nvGrpSpPr>
        <p:grpSpPr>
          <a:xfrm>
            <a:off x="450072" y="444854"/>
            <a:ext cx="524992" cy="137007"/>
            <a:chOff x="5833504" y="205122"/>
            <a:chExt cx="524992" cy="137007"/>
          </a:xfrm>
        </p:grpSpPr>
        <p:sp>
          <p:nvSpPr>
            <p:cNvPr id="258" name="Google Shape;258;p34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61" name="Google Shape;261;p34"/>
          <p:cNvSpPr txBox="1">
            <a:spLocks noGrp="1"/>
          </p:cNvSpPr>
          <p:nvPr>
            <p:ph type="title"/>
          </p:nvPr>
        </p:nvSpPr>
        <p:spPr>
          <a:xfrm>
            <a:off x="368184" y="588247"/>
            <a:ext cx="3917213" cy="18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sz="5400" b="1" i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>
            <a:spLocks noGrp="1"/>
          </p:cNvSpPr>
          <p:nvPr>
            <p:ph type="pic" idx="3"/>
          </p:nvPr>
        </p:nvSpPr>
        <p:spPr>
          <a:xfrm>
            <a:off x="7070144" y="1173422"/>
            <a:ext cx="4507773" cy="451115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09600" y="1973125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Raleway"/>
              <a:buNone/>
              <a:defRPr sz="5400" b="1" i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75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773206" y="2967228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Raleway"/>
              <a:buNone/>
              <a:defRPr sz="5400" b="1" i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924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0" y="0"/>
            <a:ext cx="692523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517016" y="2517327"/>
            <a:ext cx="3437965" cy="182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Raleway"/>
              <a:buNone/>
              <a:defRPr sz="5400" b="1" i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245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773206" y="2967228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Raleway"/>
              <a:buNone/>
              <a:defRPr sz="5400" b="1" i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97809" y="2202952"/>
            <a:ext cx="11796382" cy="111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Raleway"/>
              <a:buNone/>
              <a:defRPr sz="6600" b="1" i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63" name="Google Shape;63;p12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64" name="Google Shape;64;p12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sz="5400" b="1" i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72" name="Google Shape;72;p13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sz="5400" b="1" i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3"/>
          <p:cNvSpPr>
            <a:spLocks noGrp="1"/>
          </p:cNvSpPr>
          <p:nvPr>
            <p:ph type="pic" idx="2"/>
          </p:nvPr>
        </p:nvSpPr>
        <p:spPr>
          <a:xfrm>
            <a:off x="773206" y="1650756"/>
            <a:ext cx="5091479" cy="42797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ftr" idx="11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5" name="Google Shape;115;p18"/>
          <p:cNvSpPr>
            <a:spLocks noGrp="1"/>
          </p:cNvSpPr>
          <p:nvPr>
            <p:ph type="pic" idx="2"/>
          </p:nvPr>
        </p:nvSpPr>
        <p:spPr>
          <a:xfrm>
            <a:off x="1" y="1587500"/>
            <a:ext cx="12192000" cy="25541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16" name="Google Shape;116;p18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117" name="Google Shape;117;p18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sz="5400" b="1" i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ftr" idx="11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158" name="Google Shape;158;p22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sz="5400" b="1" i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22"/>
          <p:cNvSpPr>
            <a:spLocks noGrp="1"/>
          </p:cNvSpPr>
          <p:nvPr>
            <p:ph type="pic" idx="2"/>
          </p:nvPr>
        </p:nvSpPr>
        <p:spPr>
          <a:xfrm>
            <a:off x="280555" y="1563268"/>
            <a:ext cx="3363397" cy="44144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3" name="Google Shape;163;p22"/>
          <p:cNvSpPr>
            <a:spLocks noGrp="1"/>
          </p:cNvSpPr>
          <p:nvPr>
            <p:ph type="pic" idx="3"/>
          </p:nvPr>
        </p:nvSpPr>
        <p:spPr>
          <a:xfrm>
            <a:off x="3760734" y="1563268"/>
            <a:ext cx="3363397" cy="44144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4" name="Google Shape;164;p22"/>
          <p:cNvSpPr>
            <a:spLocks noGrp="1"/>
          </p:cNvSpPr>
          <p:nvPr>
            <p:ph type="pic" idx="4"/>
          </p:nvPr>
        </p:nvSpPr>
        <p:spPr>
          <a:xfrm>
            <a:off x="7240913" y="1563267"/>
            <a:ext cx="4684387" cy="44144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Title Slide">
  <p:cSld name="21_Title Slid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ftr" idx="11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231" name="Google Shape;231;p31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232" name="Google Shape;232;p31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sz="5400" b="1" i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Title Slide">
  <p:cSld name="22_Title Slide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ftr" idx="11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239" name="Google Shape;239;p32"/>
          <p:cNvGrpSpPr/>
          <p:nvPr/>
        </p:nvGrpSpPr>
        <p:grpSpPr>
          <a:xfrm>
            <a:off x="450072" y="498960"/>
            <a:ext cx="524992" cy="137007"/>
            <a:chOff x="5833504" y="205122"/>
            <a:chExt cx="524992" cy="137007"/>
          </a:xfrm>
        </p:grpSpPr>
        <p:sp>
          <p:nvSpPr>
            <p:cNvPr id="240" name="Google Shape;240;p32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43" name="Google Shape;243;p32"/>
          <p:cNvSpPr txBox="1">
            <a:spLocks noGrp="1"/>
          </p:cNvSpPr>
          <p:nvPr>
            <p:ph type="title"/>
          </p:nvPr>
        </p:nvSpPr>
        <p:spPr>
          <a:xfrm>
            <a:off x="368184" y="642353"/>
            <a:ext cx="3917213" cy="18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sz="5400" b="1" i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ftr" idx="11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9" name="Google Shape;59;p11"/>
          <p:cNvSpPr txBox="1"/>
          <p:nvPr/>
        </p:nvSpPr>
        <p:spPr>
          <a:xfrm>
            <a:off x="9944102" y="6301893"/>
            <a:ext cx="16902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Page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7" r:id="rId4"/>
    <p:sldLayoutId id="2147483676" r:id="rId5"/>
    <p:sldLayoutId id="2147483677" r:id="rId6"/>
    <p:sldLayoutId id="2147483678" r:id="rId7"/>
    <p:sldLayoutId id="2147483679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216">
          <p15:clr>
            <a:srgbClr val="F26B43"/>
          </p15:clr>
        </p15:guide>
        <p15:guide id="5" pos="168">
          <p15:clr>
            <a:srgbClr val="F26B43"/>
          </p15:clr>
        </p15:guide>
        <p15:guide id="6" pos="75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linktr.ee/flutterando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hyperlink" Target="https://github.com/toshiossada/FlutterTestPresentation" TargetMode="External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2.jpeg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9B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>
            <a:spLocks noGrp="1"/>
          </p:cNvSpPr>
          <p:nvPr>
            <p:ph type="title"/>
          </p:nvPr>
        </p:nvSpPr>
        <p:spPr>
          <a:xfrm>
            <a:off x="2401824" y="1911431"/>
            <a:ext cx="7832422" cy="23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pt-BR" sz="6000" dirty="0"/>
              <a:t>Vamos falar de testes?</a:t>
            </a:r>
            <a:endParaRPr sz="6000" i="0" dirty="0"/>
          </a:p>
        </p:txBody>
      </p:sp>
      <p:sp>
        <p:nvSpPr>
          <p:cNvPr id="267" name="Google Shape;267;p35"/>
          <p:cNvSpPr txBox="1">
            <a:spLocks noGrp="1"/>
          </p:cNvSpPr>
          <p:nvPr>
            <p:ph type="sldNum" idx="4294967295"/>
          </p:nvPr>
        </p:nvSpPr>
        <p:spPr>
          <a:xfrm>
            <a:off x="92964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68" name="Google Shape;268;p35"/>
          <p:cNvSpPr txBox="1"/>
          <p:nvPr/>
        </p:nvSpPr>
        <p:spPr>
          <a:xfrm>
            <a:off x="2401821" y="1255500"/>
            <a:ext cx="146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Abril</a:t>
            </a:r>
            <a:r>
              <a:rPr lang="en-US" sz="20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b="0" i="0" u="none" strike="noStrike" cap="none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lang="en-US" sz="2000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020</a:t>
            </a:r>
            <a:endParaRPr dirty="0"/>
          </a:p>
        </p:txBody>
      </p:sp>
      <p:cxnSp>
        <p:nvCxnSpPr>
          <p:cNvPr id="269" name="Google Shape;269;p35"/>
          <p:cNvCxnSpPr/>
          <p:nvPr/>
        </p:nvCxnSpPr>
        <p:spPr>
          <a:xfrm>
            <a:off x="2460700" y="4142225"/>
            <a:ext cx="802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5"/>
          <p:cNvSpPr txBox="1">
            <a:spLocks noGrp="1"/>
          </p:cNvSpPr>
          <p:nvPr>
            <p:ph type="title"/>
          </p:nvPr>
        </p:nvSpPr>
        <p:spPr>
          <a:xfrm>
            <a:off x="2554225" y="4215725"/>
            <a:ext cx="7388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aleway"/>
              <a:buNone/>
            </a:pPr>
            <a:r>
              <a:rPr lang="en-US" sz="3000" b="0" i="0" dirty="0">
                <a:latin typeface="Raleway Light"/>
                <a:ea typeface="Raleway Light"/>
                <a:cs typeface="Raleway Light"/>
                <a:sym typeface="Raleway Light"/>
              </a:rPr>
              <a:t>Toshi Ossada</a:t>
            </a:r>
            <a:endParaRPr sz="3000" b="0" i="0" dirty="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00" y="768000"/>
            <a:ext cx="834925" cy="8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1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667" name="Google Shape;667;p51"/>
          <p:cNvSpPr txBox="1">
            <a:spLocks noGrp="1"/>
          </p:cNvSpPr>
          <p:nvPr>
            <p:ph type="title"/>
          </p:nvPr>
        </p:nvSpPr>
        <p:spPr>
          <a:xfrm>
            <a:off x="280556" y="438888"/>
            <a:ext cx="1064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pt-BR" sz="6000" dirty="0">
                <a:solidFill>
                  <a:schemeClr val="tx1"/>
                </a:solidFill>
              </a:rPr>
              <a:t>VS </a:t>
            </a:r>
            <a:r>
              <a:rPr lang="pt-BR" sz="6000" dirty="0" err="1">
                <a:solidFill>
                  <a:schemeClr val="tx1"/>
                </a:solidFill>
              </a:rPr>
              <a:t>Code</a:t>
            </a:r>
            <a:r>
              <a:rPr lang="pt-BR" sz="6000" dirty="0">
                <a:solidFill>
                  <a:schemeClr val="tx1"/>
                </a:solidFill>
              </a:rPr>
              <a:t> – plugin para testes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F742FB-4F63-411E-A645-D65C5A615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49" y="1762901"/>
            <a:ext cx="10778673" cy="360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3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1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667" name="Google Shape;667;p51"/>
          <p:cNvSpPr txBox="1">
            <a:spLocks noGrp="1"/>
          </p:cNvSpPr>
          <p:nvPr>
            <p:ph type="title"/>
          </p:nvPr>
        </p:nvSpPr>
        <p:spPr>
          <a:xfrm>
            <a:off x="280556" y="438888"/>
            <a:ext cx="1064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pt-BR" sz="6000" dirty="0">
                <a:solidFill>
                  <a:schemeClr val="tx1"/>
                </a:solidFill>
              </a:rPr>
              <a:t>Depurando testes unitários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A289ED-A96D-4B4B-8CBA-23492407A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6" y="1650190"/>
            <a:ext cx="11258193" cy="433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5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1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667" name="Google Shape;667;p51"/>
          <p:cNvSpPr txBox="1">
            <a:spLocks noGrp="1"/>
          </p:cNvSpPr>
          <p:nvPr>
            <p:ph type="title"/>
          </p:nvPr>
        </p:nvSpPr>
        <p:spPr>
          <a:xfrm>
            <a:off x="280556" y="438888"/>
            <a:ext cx="1064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pt-BR" sz="6000" dirty="0" err="1">
                <a:solidFill>
                  <a:schemeClr val="tx1"/>
                </a:solidFill>
              </a:rPr>
              <a:t>Mockar</a:t>
            </a:r>
            <a:r>
              <a:rPr lang="pt-BR" sz="6000" dirty="0">
                <a:solidFill>
                  <a:schemeClr val="tx1"/>
                </a:solidFill>
              </a:rPr>
              <a:t>!?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A90AB58-538C-473F-9340-4775433BC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24" y="2210540"/>
            <a:ext cx="9177397" cy="20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9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B152D91-C96D-4D26-A7FE-FBE2F53C3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</p:spPr>
        <p:txBody>
          <a:bodyPr wrap="square" anchor="ctr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-US"/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207CEE47-D51E-4273-AA8E-CF2C4B6F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</p:spPr>
        <p:txBody>
          <a:bodyPr/>
          <a:lstStyle/>
          <a:p>
            <a:r>
              <a:rPr lang="pt-BR" sz="5400" dirty="0" err="1">
                <a:solidFill>
                  <a:schemeClr val="tx1"/>
                </a:solidFill>
              </a:rPr>
              <a:t>Mockando</a:t>
            </a:r>
            <a:r>
              <a:rPr lang="pt-BR" sz="5400" dirty="0">
                <a:solidFill>
                  <a:schemeClr val="tx1"/>
                </a:solidFill>
              </a:rPr>
              <a:t> Testes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EDFE03-A188-46BF-BC85-A657C625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775" y="1269616"/>
            <a:ext cx="5229225" cy="55245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208F16D-E48F-41A7-8A7A-FDC66D85E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06" y="1704975"/>
            <a:ext cx="42005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52" name="Google Shape;352;p40"/>
          <p:cNvSpPr/>
          <p:nvPr/>
        </p:nvSpPr>
        <p:spPr>
          <a:xfrm>
            <a:off x="3686421" y="3487830"/>
            <a:ext cx="860612" cy="8606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3" name="Google Shape;353;p40"/>
          <p:cNvSpPr/>
          <p:nvPr/>
        </p:nvSpPr>
        <p:spPr>
          <a:xfrm>
            <a:off x="6212929" y="3487830"/>
            <a:ext cx="860612" cy="8606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3300150" y="4442205"/>
            <a:ext cx="16331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</a:t>
            </a:r>
            <a:endParaRPr dirty="0"/>
          </a:p>
        </p:txBody>
      </p:sp>
      <p:sp>
        <p:nvSpPr>
          <p:cNvPr id="355" name="Google Shape;355;p40"/>
          <p:cNvSpPr txBox="1"/>
          <p:nvPr/>
        </p:nvSpPr>
        <p:spPr>
          <a:xfrm>
            <a:off x="2807395" y="4742704"/>
            <a:ext cx="2618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Injeção</a:t>
            </a:r>
            <a:r>
              <a:rPr lang="en-US" sz="1400" b="0" i="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400" b="0" i="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Depêndencia</a:t>
            </a:r>
            <a:endParaRPr sz="1400" b="0" i="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5830827" y="4442205"/>
            <a:ext cx="16331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Raleway"/>
                <a:sym typeface="Raleway"/>
              </a:rPr>
              <a:t>IoC</a:t>
            </a:r>
            <a:endParaRPr dirty="0"/>
          </a:p>
        </p:txBody>
      </p:sp>
      <p:sp>
        <p:nvSpPr>
          <p:cNvPr id="357" name="Google Shape;357;p40"/>
          <p:cNvSpPr txBox="1"/>
          <p:nvPr/>
        </p:nvSpPr>
        <p:spPr>
          <a:xfrm>
            <a:off x="5338072" y="4742704"/>
            <a:ext cx="2618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Inverção</a:t>
            </a:r>
            <a:r>
              <a:rPr lang="en-US" sz="1400" b="0" i="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400" b="0" i="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Controles</a:t>
            </a:r>
            <a:endParaRPr sz="1400" b="0" i="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310981F-1FD5-4752-BFEB-B96C41F44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922" y="3660219"/>
            <a:ext cx="535631" cy="535631"/>
          </a:xfrm>
          <a:prstGeom prst="rect">
            <a:avLst/>
          </a:prstGeom>
        </p:spPr>
      </p:pic>
      <p:pic>
        <p:nvPicPr>
          <p:cNvPr id="15" name="Imagem 1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1D20623-7590-46E6-A594-E3A9DC106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396" y="3660219"/>
            <a:ext cx="521677" cy="521677"/>
          </a:xfrm>
          <a:prstGeom prst="rect">
            <a:avLst/>
          </a:prstGeom>
        </p:spPr>
      </p:pic>
      <p:pic>
        <p:nvPicPr>
          <p:cNvPr id="49" name="Picture 2" descr="https://miro.medium.com/max/510/1*BQsXe4rIO2_b23D2Y-osUw.png">
            <a:extLst>
              <a:ext uri="{FF2B5EF4-FFF2-40B4-BE49-F238E27FC236}">
                <a16:creationId xmlns:a16="http://schemas.microsoft.com/office/drawing/2014/main" id="{B6079386-5C36-4CF8-96F3-4B235E80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391" y="476475"/>
            <a:ext cx="8015287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https://miro.medium.com/max/308/1*ddukHypU5SJcT4u53c2FHw.png">
            <a:extLst>
              <a:ext uri="{FF2B5EF4-FFF2-40B4-BE49-F238E27FC236}">
                <a16:creationId xmlns:a16="http://schemas.microsoft.com/office/drawing/2014/main" id="{843177E9-161B-41F6-8352-BBD0460AF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02" y="1504664"/>
            <a:ext cx="4983539" cy="14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56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A659E27-66AB-4FEE-827E-0FCB5C270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9905A72-BA36-4070-AD34-C041D0F0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FLUTER_ MODULAR</a:t>
            </a:r>
          </a:p>
        </p:txBody>
      </p:sp>
      <p:pic>
        <p:nvPicPr>
          <p:cNvPr id="5" name="Picture 6" descr="https://miro.medium.com/max/722/1*uQArWT62HttyRtfSdnsq2w.png">
            <a:extLst>
              <a:ext uri="{FF2B5EF4-FFF2-40B4-BE49-F238E27FC236}">
                <a16:creationId xmlns:a16="http://schemas.microsoft.com/office/drawing/2014/main" id="{3362FCA7-A7BF-486A-9CC4-602AABA3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245" y="2515610"/>
            <a:ext cx="9496655" cy="160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93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D5DF835-02E5-4BB7-A45F-103EDDDE30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98C9388-FACC-419E-896E-F6D54299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>
                <a:solidFill>
                  <a:schemeClr val="tx1"/>
                </a:solidFill>
              </a:rPr>
              <a:t>DI e </a:t>
            </a:r>
            <a:r>
              <a:rPr lang="pt-BR" sz="5400" dirty="0" err="1">
                <a:solidFill>
                  <a:schemeClr val="tx1"/>
                </a:solidFill>
              </a:rPr>
              <a:t>IoC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D95903-3BC2-4EBE-9B16-E2E12EA9D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87" y="1856761"/>
            <a:ext cx="3705150" cy="23883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B63906-CEE1-4E9A-8CFC-EACED2261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228" y="1582804"/>
            <a:ext cx="7165072" cy="11552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9B60553-07CB-4805-8126-621946488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367" y="3944112"/>
            <a:ext cx="7102196" cy="215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4759ED7-BEE6-42DB-9016-CAFEA9F1DB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C131BB-E58C-4398-A46A-60ED421C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por contrato</a:t>
            </a:r>
          </a:p>
        </p:txBody>
      </p:sp>
      <p:pic>
        <p:nvPicPr>
          <p:cNvPr id="24" name="Imagem 23" descr="https://cdn-images-1.medium.com/max/720/1*0hQEdlWS_7fi4fRJVPfStw.png">
            <a:extLst>
              <a:ext uri="{FF2B5EF4-FFF2-40B4-BE49-F238E27FC236}">
                <a16:creationId xmlns:a16="http://schemas.microsoft.com/office/drawing/2014/main" id="{BB4E3DE3-08B3-47A1-88E2-00518B99FD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428" y="1898660"/>
            <a:ext cx="6079144" cy="2608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m 24" descr="https://cdn-images-1.medium.com/max/720/1*HJCUKUfBP0R0ZwgLUElyjA.png">
            <a:extLst>
              <a:ext uri="{FF2B5EF4-FFF2-40B4-BE49-F238E27FC236}">
                <a16:creationId xmlns:a16="http://schemas.microsoft.com/office/drawing/2014/main" id="{EA24362C-5E58-4DF2-86E4-6AD82E6BB1F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29" y="4607219"/>
            <a:ext cx="9260204" cy="1480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1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B152D91-C96D-4D26-A7FE-FBE2F53C33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2526A61-30C1-4FE0-985F-FA1A33C6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>
                <a:solidFill>
                  <a:schemeClr val="tx1"/>
                </a:solidFill>
              </a:rPr>
              <a:t>Facilitando a DI e </a:t>
            </a:r>
            <a:r>
              <a:rPr lang="pt-BR" sz="5400" dirty="0" err="1">
                <a:solidFill>
                  <a:schemeClr val="tx1"/>
                </a:solidFill>
              </a:rPr>
              <a:t>IoC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1406CDCB-C72C-4E35-A2D1-C52CAF27FB0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56" r="256"/>
          <a:stretch>
            <a:fillRect/>
          </a:stretch>
        </p:blipFill>
        <p:spPr>
          <a:xfrm>
            <a:off x="2297906" y="1571045"/>
            <a:ext cx="7596187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0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B152D91-C96D-4D26-A7FE-FBE2F53C33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2526A61-30C1-4FE0-985F-FA1A33C6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>
                <a:solidFill>
                  <a:schemeClr val="tx1"/>
                </a:solidFill>
              </a:rPr>
              <a:t>Classe Mockada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81ED1CAE-F4B9-4331-B181-51D98D9EAB8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6970" r="6970"/>
          <a:stretch>
            <a:fillRect/>
          </a:stretch>
        </p:blipFill>
        <p:spPr>
          <a:xfrm>
            <a:off x="2743200" y="1284949"/>
            <a:ext cx="6368078" cy="53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77" name="Google Shape;277;p36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/>
              <a:t>Toshi Ossada</a:t>
            </a:r>
            <a:endParaRPr i="0" dirty="0"/>
          </a:p>
        </p:txBody>
      </p:sp>
      <p:pic>
        <p:nvPicPr>
          <p:cNvPr id="28" name="Picture 2" descr="https://avatars0.githubusercontent.com/u/2637049?s=460&amp;v=4">
            <a:extLst>
              <a:ext uri="{FF2B5EF4-FFF2-40B4-BE49-F238E27FC236}">
                <a16:creationId xmlns:a16="http://schemas.microsoft.com/office/drawing/2014/main" id="{BCA2D555-FB81-47F0-91F1-180169805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1" y="1513327"/>
            <a:ext cx="3038889" cy="303888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Google Shape;91;p14">
            <a:extLst>
              <a:ext uri="{FF2B5EF4-FFF2-40B4-BE49-F238E27FC236}">
                <a16:creationId xmlns:a16="http://schemas.microsoft.com/office/drawing/2014/main" id="{48DB2C70-283B-4215-A3B6-A4C89CF6A73C}"/>
              </a:ext>
            </a:extLst>
          </p:cNvPr>
          <p:cNvSpPr txBox="1">
            <a:spLocks/>
          </p:cNvSpPr>
          <p:nvPr/>
        </p:nvSpPr>
        <p:spPr>
          <a:xfrm>
            <a:off x="4451400" y="1996232"/>
            <a:ext cx="4730700" cy="10365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CEO I/O Desenvolvimento de Sistemas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Flutter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Angular</a:t>
            </a:r>
          </a:p>
        </p:txBody>
      </p:sp>
      <p:pic>
        <p:nvPicPr>
          <p:cNvPr id="30" name="Picture 2" descr="http://friendsbee.com/assets/images/logo_header.png">
            <a:extLst>
              <a:ext uri="{FF2B5EF4-FFF2-40B4-BE49-F238E27FC236}">
                <a16:creationId xmlns:a16="http://schemas.microsoft.com/office/drawing/2014/main" id="{068DB826-88EE-4790-8468-EE0D89A7B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771" y="3253280"/>
            <a:ext cx="2590898" cy="89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9A13C8F3-07CF-4539-9DB9-D92BEA19E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976" y="4368458"/>
            <a:ext cx="1948137" cy="1298071"/>
          </a:xfrm>
          <a:prstGeom prst="rect">
            <a:avLst/>
          </a:prstGeom>
        </p:spPr>
      </p:pic>
      <p:pic>
        <p:nvPicPr>
          <p:cNvPr id="37" name="Imagem 36" descr="Uma imagem contendo desenho&#10;&#10;Descrição gerada automaticamente">
            <a:extLst>
              <a:ext uri="{FF2B5EF4-FFF2-40B4-BE49-F238E27FC236}">
                <a16:creationId xmlns:a16="http://schemas.microsoft.com/office/drawing/2014/main" id="{68C38766-6C9F-4646-BB54-98CB0AEE1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4034" y="2432353"/>
            <a:ext cx="3752193" cy="798854"/>
          </a:xfrm>
          <a:prstGeom prst="rect">
            <a:avLst/>
          </a:prstGeom>
        </p:spPr>
      </p:pic>
      <p:pic>
        <p:nvPicPr>
          <p:cNvPr id="1026" name="Picture 2" descr="Logo aocubo">
            <a:extLst>
              <a:ext uri="{FF2B5EF4-FFF2-40B4-BE49-F238E27FC236}">
                <a16:creationId xmlns:a16="http://schemas.microsoft.com/office/drawing/2014/main" id="{221AA07F-D88C-453C-8656-2B5CB93B1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092" y="4499225"/>
            <a:ext cx="2024490" cy="103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17A2835-FA26-4DDD-BA28-175BDAD9A0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D4B411-A24F-43F5-B5E1-A3E17B82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>
                <a:solidFill>
                  <a:schemeClr val="tx1"/>
                </a:solidFill>
              </a:rPr>
              <a:t>JSON MOCK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 descr="https://cdn-images-1.medium.com/max/540/1*W4CyQEmjkN_V9tNLYUIQGA.png">
            <a:extLst>
              <a:ext uri="{FF2B5EF4-FFF2-40B4-BE49-F238E27FC236}">
                <a16:creationId xmlns:a16="http://schemas.microsoft.com/office/drawing/2014/main" id="{453945E2-C8F0-42C1-B853-B15B6D713E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70" y="2403357"/>
            <a:ext cx="5126130" cy="1481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https://cdn-images-1.medium.com/max/720/1*h8QFvnWY1QLXkBLlEFC2bw.png">
            <a:extLst>
              <a:ext uri="{FF2B5EF4-FFF2-40B4-BE49-F238E27FC236}">
                <a16:creationId xmlns:a16="http://schemas.microsoft.com/office/drawing/2014/main" id="{452AF019-DD96-4C51-9041-41530E9986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47" y="2403357"/>
            <a:ext cx="4290647" cy="377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https://cdn-images-1.medium.com/max/720/1*HpUYMI2pdV4472asFNl32w.png">
            <a:extLst>
              <a:ext uri="{FF2B5EF4-FFF2-40B4-BE49-F238E27FC236}">
                <a16:creationId xmlns:a16="http://schemas.microsoft.com/office/drawing/2014/main" id="{CDDCDE56-9E93-46C7-940D-FA2F65993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70" y="4404855"/>
            <a:ext cx="4941690" cy="1868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7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B152D91-C96D-4D26-A7FE-FBE2F53C3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</p:spPr>
        <p:txBody>
          <a:bodyPr wrap="square" anchor="ctr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21</a:t>
            </a:fld>
            <a:endParaRPr lang="en-US"/>
          </a:p>
        </p:txBody>
      </p:sp>
      <p:pic>
        <p:nvPicPr>
          <p:cNvPr id="10" name="Imagem 9" descr="https://cdn-images-1.medium.com/max/720/1*tycBICT5JnSe47U6SkHZBw.png">
            <a:extLst>
              <a:ext uri="{FF2B5EF4-FFF2-40B4-BE49-F238E27FC236}">
                <a16:creationId xmlns:a16="http://schemas.microsoft.com/office/drawing/2014/main" id="{8BFF27CF-EA86-4E4D-98F0-7A6CC88179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8741" y="1587500"/>
            <a:ext cx="8494519" cy="2554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ítulo 2">
            <a:extLst>
              <a:ext uri="{FF2B5EF4-FFF2-40B4-BE49-F238E27FC236}">
                <a16:creationId xmlns:a16="http://schemas.microsoft.com/office/drawing/2014/main" id="{207CEE47-D51E-4273-AA8E-CF2C4B6F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</p:spPr>
        <p:txBody>
          <a:bodyPr/>
          <a:lstStyle/>
          <a:p>
            <a:r>
              <a:rPr lang="pt-BR" sz="5400" dirty="0">
                <a:solidFill>
                  <a:schemeClr val="tx1"/>
                </a:solidFill>
              </a:rPr>
              <a:t>JSON MOCK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B152D91-C96D-4D26-A7FE-FBE2F53C3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</p:spPr>
        <p:txBody>
          <a:bodyPr wrap="square" anchor="ctr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en-US"/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207CEE47-D51E-4273-AA8E-CF2C4B6F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</p:spPr>
        <p:txBody>
          <a:bodyPr/>
          <a:lstStyle/>
          <a:p>
            <a:r>
              <a:rPr lang="pt-BR" sz="5400" dirty="0" err="1">
                <a:solidFill>
                  <a:schemeClr val="tx1"/>
                </a:solidFill>
              </a:rPr>
              <a:t>Mockando</a:t>
            </a:r>
            <a:r>
              <a:rPr lang="pt-BR" sz="5400" dirty="0">
                <a:solidFill>
                  <a:schemeClr val="tx1"/>
                </a:solidFill>
              </a:rPr>
              <a:t> Testes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E69191-98D3-4921-A639-6D17B6F0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40" y="1279293"/>
            <a:ext cx="7059794" cy="54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6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 err="1"/>
              <a:t>Elementos</a:t>
            </a:r>
            <a:endParaRPr dirty="0"/>
          </a:p>
        </p:txBody>
      </p:sp>
      <p:sp>
        <p:nvSpPr>
          <p:cNvPr id="352" name="Google Shape;352;p40"/>
          <p:cNvSpPr/>
          <p:nvPr/>
        </p:nvSpPr>
        <p:spPr>
          <a:xfrm>
            <a:off x="7221403" y="754734"/>
            <a:ext cx="860612" cy="8606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6720919" y="1709109"/>
            <a:ext cx="19685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0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WidgetTester</a:t>
            </a:r>
            <a:endParaRPr dirty="0"/>
          </a:p>
        </p:txBody>
      </p:sp>
      <p:sp>
        <p:nvSpPr>
          <p:cNvPr id="355" name="Google Shape;355;p40"/>
          <p:cNvSpPr txBox="1"/>
          <p:nvPr/>
        </p:nvSpPr>
        <p:spPr>
          <a:xfrm>
            <a:off x="6342377" y="2009608"/>
            <a:ext cx="2618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pt-BR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Responsável por toda a “simulação” do seu widget.</a:t>
            </a:r>
            <a:endParaRPr sz="1400" b="0" i="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9365808" y="1709109"/>
            <a:ext cx="19685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0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pumpWidget</a:t>
            </a:r>
            <a:r>
              <a:rPr lang="en-US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()</a:t>
            </a:r>
            <a:endParaRPr dirty="0"/>
          </a:p>
        </p:txBody>
      </p:sp>
      <p:sp>
        <p:nvSpPr>
          <p:cNvPr id="357" name="Google Shape;357;p40"/>
          <p:cNvSpPr txBox="1"/>
          <p:nvPr/>
        </p:nvSpPr>
        <p:spPr>
          <a:xfrm>
            <a:off x="8873054" y="2009608"/>
            <a:ext cx="2618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pt-BR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Cria o widget e fala para o </a:t>
            </a:r>
            <a:r>
              <a:rPr lang="pt-BR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WidgetTester</a:t>
            </a:r>
            <a:r>
              <a:rPr lang="pt-BR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construí-lo.</a:t>
            </a:r>
            <a:endParaRPr sz="1400" b="0" i="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40"/>
          <p:cNvSpPr/>
          <p:nvPr/>
        </p:nvSpPr>
        <p:spPr>
          <a:xfrm>
            <a:off x="7221403" y="2872406"/>
            <a:ext cx="860612" cy="8606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9" name="Google Shape;359;p40"/>
          <p:cNvSpPr/>
          <p:nvPr/>
        </p:nvSpPr>
        <p:spPr>
          <a:xfrm>
            <a:off x="9747911" y="2872406"/>
            <a:ext cx="860612" cy="8606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0" name="Google Shape;360;p40"/>
          <p:cNvSpPr txBox="1"/>
          <p:nvPr/>
        </p:nvSpPr>
        <p:spPr>
          <a:xfrm>
            <a:off x="6835132" y="3826781"/>
            <a:ext cx="16331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pump()</a:t>
            </a:r>
            <a:endParaRPr dirty="0"/>
          </a:p>
        </p:txBody>
      </p:sp>
      <p:sp>
        <p:nvSpPr>
          <p:cNvPr id="361" name="Google Shape;361;p40"/>
          <p:cNvSpPr txBox="1"/>
          <p:nvPr/>
        </p:nvSpPr>
        <p:spPr>
          <a:xfrm>
            <a:off x="6342377" y="4127280"/>
            <a:ext cx="2618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pt-BR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Reconstrói o widget depois de um determinado período de tempo.</a:t>
            </a:r>
            <a:endParaRPr sz="1200" b="0" i="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2" name="Google Shape;362;p40"/>
          <p:cNvSpPr txBox="1"/>
          <p:nvPr/>
        </p:nvSpPr>
        <p:spPr>
          <a:xfrm>
            <a:off x="9129000" y="3826781"/>
            <a:ext cx="236271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0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pumpAndSettle</a:t>
            </a:r>
            <a:r>
              <a:rPr lang="en-US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()</a:t>
            </a:r>
            <a:endParaRPr dirty="0"/>
          </a:p>
        </p:txBody>
      </p:sp>
      <p:sp>
        <p:nvSpPr>
          <p:cNvPr id="363" name="Google Shape;363;p40"/>
          <p:cNvSpPr txBox="1"/>
          <p:nvPr/>
        </p:nvSpPr>
        <p:spPr>
          <a:xfrm>
            <a:off x="8873054" y="4127280"/>
            <a:ext cx="2618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pt-BR" sz="9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Reconstrói o widget até o último frame/estado, essencial quando se está testando widgets que contêm algum tipo de animação.</a:t>
            </a:r>
            <a:endParaRPr sz="900" b="0" i="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52;p40">
            <a:extLst>
              <a:ext uri="{FF2B5EF4-FFF2-40B4-BE49-F238E27FC236}">
                <a16:creationId xmlns:a16="http://schemas.microsoft.com/office/drawing/2014/main" id="{5906F863-F6F3-4ADF-B17F-4D00F9858063}"/>
              </a:ext>
            </a:extLst>
          </p:cNvPr>
          <p:cNvSpPr/>
          <p:nvPr/>
        </p:nvSpPr>
        <p:spPr>
          <a:xfrm>
            <a:off x="9747911" y="683541"/>
            <a:ext cx="860612" cy="8606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356;p40">
            <a:extLst>
              <a:ext uri="{FF2B5EF4-FFF2-40B4-BE49-F238E27FC236}">
                <a16:creationId xmlns:a16="http://schemas.microsoft.com/office/drawing/2014/main" id="{3EF08E6A-B2CD-4B5D-909B-8EAF29656CB8}"/>
              </a:ext>
            </a:extLst>
          </p:cNvPr>
          <p:cNvSpPr txBox="1"/>
          <p:nvPr/>
        </p:nvSpPr>
        <p:spPr>
          <a:xfrm>
            <a:off x="7432070" y="985712"/>
            <a:ext cx="4392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dirty="0"/>
          </a:p>
        </p:txBody>
      </p:sp>
      <p:sp>
        <p:nvSpPr>
          <p:cNvPr id="35" name="Google Shape;356;p40">
            <a:extLst>
              <a:ext uri="{FF2B5EF4-FFF2-40B4-BE49-F238E27FC236}">
                <a16:creationId xmlns:a16="http://schemas.microsoft.com/office/drawing/2014/main" id="{3D8CEBF5-7B8A-4D13-8292-5BA2F06D9B83}"/>
              </a:ext>
            </a:extLst>
          </p:cNvPr>
          <p:cNvSpPr txBox="1"/>
          <p:nvPr/>
        </p:nvSpPr>
        <p:spPr>
          <a:xfrm>
            <a:off x="9914340" y="931605"/>
            <a:ext cx="4392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dirty="0"/>
          </a:p>
        </p:txBody>
      </p:sp>
      <p:sp>
        <p:nvSpPr>
          <p:cNvPr id="36" name="Google Shape;356;p40">
            <a:extLst>
              <a:ext uri="{FF2B5EF4-FFF2-40B4-BE49-F238E27FC236}">
                <a16:creationId xmlns:a16="http://schemas.microsoft.com/office/drawing/2014/main" id="{98FD1820-7FC0-4D21-BA00-13FCEBE3A196}"/>
              </a:ext>
            </a:extLst>
          </p:cNvPr>
          <p:cNvSpPr txBox="1"/>
          <p:nvPr/>
        </p:nvSpPr>
        <p:spPr>
          <a:xfrm>
            <a:off x="7432070" y="3098411"/>
            <a:ext cx="4392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dirty="0"/>
          </a:p>
        </p:txBody>
      </p:sp>
      <p:sp>
        <p:nvSpPr>
          <p:cNvPr id="37" name="Google Shape;356;p40">
            <a:extLst>
              <a:ext uri="{FF2B5EF4-FFF2-40B4-BE49-F238E27FC236}">
                <a16:creationId xmlns:a16="http://schemas.microsoft.com/office/drawing/2014/main" id="{E29FECF5-EE7C-4F96-9C65-E124BE6BD773}"/>
              </a:ext>
            </a:extLst>
          </p:cNvPr>
          <p:cNvSpPr txBox="1"/>
          <p:nvPr/>
        </p:nvSpPr>
        <p:spPr>
          <a:xfrm>
            <a:off x="9945274" y="3098411"/>
            <a:ext cx="4392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dirty="0"/>
          </a:p>
        </p:txBody>
      </p:sp>
      <p:sp>
        <p:nvSpPr>
          <p:cNvPr id="38" name="Google Shape;352;p40">
            <a:extLst>
              <a:ext uri="{FF2B5EF4-FFF2-40B4-BE49-F238E27FC236}">
                <a16:creationId xmlns:a16="http://schemas.microsoft.com/office/drawing/2014/main" id="{22D48816-70A0-4EB6-9E02-BEE9AB36D47D}"/>
              </a:ext>
            </a:extLst>
          </p:cNvPr>
          <p:cNvSpPr/>
          <p:nvPr/>
        </p:nvSpPr>
        <p:spPr>
          <a:xfrm>
            <a:off x="8311096" y="4807081"/>
            <a:ext cx="860612" cy="8606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" name="Google Shape;354;p40">
            <a:extLst>
              <a:ext uri="{FF2B5EF4-FFF2-40B4-BE49-F238E27FC236}">
                <a16:creationId xmlns:a16="http://schemas.microsoft.com/office/drawing/2014/main" id="{82455009-952E-479B-9F64-F8CBE950D958}"/>
              </a:ext>
            </a:extLst>
          </p:cNvPr>
          <p:cNvSpPr txBox="1"/>
          <p:nvPr/>
        </p:nvSpPr>
        <p:spPr>
          <a:xfrm>
            <a:off x="7810612" y="5761456"/>
            <a:ext cx="19685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Finder</a:t>
            </a:r>
            <a:endParaRPr dirty="0"/>
          </a:p>
        </p:txBody>
      </p:sp>
      <p:sp>
        <p:nvSpPr>
          <p:cNvPr id="40" name="Google Shape;355;p40">
            <a:extLst>
              <a:ext uri="{FF2B5EF4-FFF2-40B4-BE49-F238E27FC236}">
                <a16:creationId xmlns:a16="http://schemas.microsoft.com/office/drawing/2014/main" id="{CB41D218-5A36-4DD5-86EB-59C0BB87F63B}"/>
              </a:ext>
            </a:extLst>
          </p:cNvPr>
          <p:cNvSpPr txBox="1"/>
          <p:nvPr/>
        </p:nvSpPr>
        <p:spPr>
          <a:xfrm>
            <a:off x="7515315" y="6061955"/>
            <a:ext cx="2618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pt-BR" sz="10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Como o nome entrega, ele é responsável por achar os widgets..</a:t>
            </a:r>
            <a:endParaRPr sz="1000" b="0" i="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" name="Google Shape;356;p40">
            <a:extLst>
              <a:ext uri="{FF2B5EF4-FFF2-40B4-BE49-F238E27FC236}">
                <a16:creationId xmlns:a16="http://schemas.microsoft.com/office/drawing/2014/main" id="{EBE88AEC-E360-4F8B-818B-71620C268105}"/>
              </a:ext>
            </a:extLst>
          </p:cNvPr>
          <p:cNvSpPr txBox="1"/>
          <p:nvPr/>
        </p:nvSpPr>
        <p:spPr>
          <a:xfrm>
            <a:off x="8521763" y="5038059"/>
            <a:ext cx="4392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393A970-E2B7-4303-84B5-E0E1EAF6E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3" y="2326616"/>
            <a:ext cx="6167071" cy="334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26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 animBg="1"/>
      <p:bldP spid="354" grpId="0"/>
      <p:bldP spid="355" grpId="0"/>
      <p:bldP spid="356" grpId="0"/>
      <p:bldP spid="357" grpId="0"/>
      <p:bldP spid="358" grpId="0" animBg="1"/>
      <p:bldP spid="359" grpId="0" animBg="1"/>
      <p:bldP spid="360" grpId="0"/>
      <p:bldP spid="361" grpId="0"/>
      <p:bldP spid="362" grpId="0"/>
      <p:bldP spid="363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B152D91-C96D-4D26-A7FE-FBE2F53C3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</p:spPr>
        <p:txBody>
          <a:bodyPr wrap="square" anchor="ctr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24</a:t>
            </a:fld>
            <a:endParaRPr lang="en-US"/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207CEE47-D51E-4273-AA8E-CF2C4B6F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</p:spPr>
        <p:txBody>
          <a:bodyPr/>
          <a:lstStyle/>
          <a:p>
            <a:r>
              <a:rPr lang="pt-BR" sz="5400" dirty="0">
                <a:solidFill>
                  <a:schemeClr val="tx1"/>
                </a:solidFill>
              </a:rPr>
              <a:t>Testando Widgets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E23FB95-FA2A-4ADD-8EEE-B6822FBFD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45" y="1443563"/>
            <a:ext cx="9447911" cy="454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57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B152D91-C96D-4D26-A7FE-FBE2F53C3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</p:spPr>
        <p:txBody>
          <a:bodyPr wrap="square" anchor="ctr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25</a:t>
            </a:fld>
            <a:endParaRPr lang="en-US"/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207CEE47-D51E-4273-AA8E-CF2C4B6F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</p:spPr>
        <p:txBody>
          <a:bodyPr/>
          <a:lstStyle/>
          <a:p>
            <a:r>
              <a:rPr lang="pt-BR" sz="5400" dirty="0">
                <a:solidFill>
                  <a:schemeClr val="tx1"/>
                </a:solidFill>
              </a:rPr>
              <a:t>Testando Gestos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415DE1-BAAE-4C2E-BB75-B11EE866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84" y="1785205"/>
            <a:ext cx="9014014" cy="374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3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B152D91-C96D-4D26-A7FE-FBE2F53C3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</p:spPr>
        <p:txBody>
          <a:bodyPr wrap="square" anchor="ctr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26</a:t>
            </a:fld>
            <a:endParaRPr lang="en-US"/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207CEE47-D51E-4273-AA8E-CF2C4B6F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</p:spPr>
        <p:txBody>
          <a:bodyPr/>
          <a:lstStyle/>
          <a:p>
            <a:r>
              <a:rPr lang="pt-BR" sz="5400" dirty="0">
                <a:solidFill>
                  <a:schemeClr val="tx1"/>
                </a:solidFill>
              </a:rPr>
              <a:t>Flutter Modular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55B793-B6D0-4F7E-9523-7C4158816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469" y="1291645"/>
            <a:ext cx="7172325" cy="4981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BA88348-D321-444A-803D-D6004EEC5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06" y="1731120"/>
            <a:ext cx="28860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6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B152D91-C96D-4D26-A7FE-FBE2F53C3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</p:spPr>
        <p:txBody>
          <a:bodyPr wrap="square" anchor="ctr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27</a:t>
            </a:fld>
            <a:endParaRPr lang="en-US"/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207CEE47-D51E-4273-AA8E-CF2C4B6F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</p:spPr>
        <p:txBody>
          <a:bodyPr/>
          <a:lstStyle/>
          <a:p>
            <a:r>
              <a:rPr lang="pt-BR" sz="5400" dirty="0">
                <a:solidFill>
                  <a:schemeClr val="tx1"/>
                </a:solidFill>
              </a:rPr>
              <a:t>Flutter Modular </a:t>
            </a:r>
            <a:r>
              <a:rPr lang="pt-BR" sz="5400" dirty="0" err="1">
                <a:solidFill>
                  <a:schemeClr val="tx1"/>
                </a:solidFill>
              </a:rPr>
              <a:t>Mock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79AEDE-5BA0-4168-901C-926B824B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833" y="1687965"/>
            <a:ext cx="72675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1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2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680" name="Google Shape;680;p52"/>
          <p:cNvGrpSpPr/>
          <p:nvPr/>
        </p:nvGrpSpPr>
        <p:grpSpPr>
          <a:xfrm>
            <a:off x="5833504" y="2823835"/>
            <a:ext cx="524992" cy="137007"/>
            <a:chOff x="5833504" y="2823835"/>
            <a:chExt cx="524992" cy="137007"/>
          </a:xfrm>
        </p:grpSpPr>
        <p:sp>
          <p:nvSpPr>
            <p:cNvPr id="681" name="Google Shape;681;p52"/>
            <p:cNvSpPr/>
            <p:nvPr/>
          </p:nvSpPr>
          <p:spPr>
            <a:xfrm>
              <a:off x="5833504" y="2823835"/>
              <a:ext cx="137007" cy="13700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82" name="Google Shape;682;p52"/>
            <p:cNvSpPr/>
            <p:nvPr/>
          </p:nvSpPr>
          <p:spPr>
            <a:xfrm>
              <a:off x="6027496" y="2823835"/>
              <a:ext cx="137007" cy="13700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83" name="Google Shape;683;p52"/>
            <p:cNvSpPr/>
            <p:nvPr/>
          </p:nvSpPr>
          <p:spPr>
            <a:xfrm>
              <a:off x="6221489" y="2823835"/>
              <a:ext cx="137007" cy="13700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8006087F-BB00-470C-B41E-8842825F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05" y="6627"/>
            <a:ext cx="10645588" cy="923544"/>
          </a:xfrm>
        </p:spPr>
        <p:txBody>
          <a:bodyPr/>
          <a:lstStyle/>
          <a:p>
            <a:r>
              <a:rPr lang="pt-BR" dirty="0"/>
              <a:t>FLUTTER AMERICANA</a:t>
            </a:r>
          </a:p>
        </p:txBody>
      </p:sp>
      <p:pic>
        <p:nvPicPr>
          <p:cNvPr id="10" name="Imagem 9" descr="Uma imagem contendo preto, pedaço, branco&#10;&#10;Descrição gerada automaticamente">
            <a:extLst>
              <a:ext uri="{FF2B5EF4-FFF2-40B4-BE49-F238E27FC236}">
                <a16:creationId xmlns:a16="http://schemas.microsoft.com/office/drawing/2014/main" id="{EB555B12-7D7D-4848-9264-3E79CE72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490" y="849714"/>
            <a:ext cx="5641938" cy="56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5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2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680" name="Google Shape;680;p52"/>
          <p:cNvGrpSpPr/>
          <p:nvPr/>
        </p:nvGrpSpPr>
        <p:grpSpPr>
          <a:xfrm>
            <a:off x="5833504" y="2823835"/>
            <a:ext cx="524992" cy="137007"/>
            <a:chOff x="5833504" y="2823835"/>
            <a:chExt cx="524992" cy="137007"/>
          </a:xfrm>
        </p:grpSpPr>
        <p:sp>
          <p:nvSpPr>
            <p:cNvPr id="681" name="Google Shape;681;p52"/>
            <p:cNvSpPr/>
            <p:nvPr/>
          </p:nvSpPr>
          <p:spPr>
            <a:xfrm>
              <a:off x="5833504" y="2823835"/>
              <a:ext cx="137007" cy="13700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82" name="Google Shape;682;p52"/>
            <p:cNvSpPr/>
            <p:nvPr/>
          </p:nvSpPr>
          <p:spPr>
            <a:xfrm>
              <a:off x="6027496" y="2823835"/>
              <a:ext cx="137007" cy="13700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83" name="Google Shape;683;p52"/>
            <p:cNvSpPr/>
            <p:nvPr/>
          </p:nvSpPr>
          <p:spPr>
            <a:xfrm>
              <a:off x="6221489" y="2823835"/>
              <a:ext cx="137007" cy="13700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684" name="Google Shape;6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750" y="1082112"/>
            <a:ext cx="3405175" cy="36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006087F-BB00-470C-B41E-8842825F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05" y="6627"/>
            <a:ext cx="10645588" cy="923544"/>
          </a:xfrm>
        </p:spPr>
        <p:txBody>
          <a:bodyPr/>
          <a:lstStyle/>
          <a:p>
            <a:r>
              <a:rPr lang="pt-BR" dirty="0"/>
              <a:t>Duvidas!?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9B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>
            <a:spLocks noGrp="1"/>
          </p:cNvSpPr>
          <p:nvPr>
            <p:ph type="pic" idx="3"/>
          </p:nvPr>
        </p:nvSpPr>
        <p:spPr>
          <a:xfrm>
            <a:off x="7070144" y="1173422"/>
            <a:ext cx="4507800" cy="451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m 9" descr="Uma imagem contendo preto, pedaço, branco, placa&#10;&#10;Descrição gerada automaticamente">
            <a:extLst>
              <a:ext uri="{FF2B5EF4-FFF2-40B4-BE49-F238E27FC236}">
                <a16:creationId xmlns:a16="http://schemas.microsoft.com/office/drawing/2014/main" id="{2E30BCAD-EEDE-464F-AD09-7527BD933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844" y="1173422"/>
            <a:ext cx="4511100" cy="45111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CF5D4C2C-681D-49FA-98EA-B856C7570160}"/>
              </a:ext>
            </a:extLst>
          </p:cNvPr>
          <p:cNvSpPr/>
          <p:nvPr/>
        </p:nvSpPr>
        <p:spPr>
          <a:xfrm>
            <a:off x="8023327" y="5684522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https://linktr.ee/flutterando</a:t>
            </a:r>
            <a:endParaRPr lang="pt-BR" sz="1800" dirty="0">
              <a:solidFill>
                <a:schemeClr val="tx1"/>
              </a:solidFill>
            </a:endParaRPr>
          </a:p>
        </p:txBody>
      </p:sp>
      <p:pic>
        <p:nvPicPr>
          <p:cNvPr id="16" name="Imagem 15" descr="Uma imagem contendo placa, relógio, placar, pare&#10;&#10;Descrição gerada automaticamente">
            <a:extLst>
              <a:ext uri="{FF2B5EF4-FFF2-40B4-BE49-F238E27FC236}">
                <a16:creationId xmlns:a16="http://schemas.microsoft.com/office/drawing/2014/main" id="{CB86AAB4-10E7-4C54-A1D2-660413528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655" y="403240"/>
            <a:ext cx="1659575" cy="1171199"/>
          </a:xfrm>
          <a:prstGeom prst="rect">
            <a:avLst/>
          </a:prstGeom>
        </p:spPr>
      </p:pic>
      <p:pic>
        <p:nvPicPr>
          <p:cNvPr id="17" name="Imagem 1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4B46B5E-FBBC-4896-8CFA-C73BD7D7D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542" y="1977111"/>
            <a:ext cx="1744688" cy="174468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9FFB5C8-7BB6-4F27-A37E-A649DCC4D0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9098" y="4054133"/>
            <a:ext cx="1744688" cy="1744688"/>
          </a:xfrm>
          <a:prstGeom prst="rect">
            <a:avLst/>
          </a:prstGeom>
        </p:spPr>
      </p:pic>
      <p:sp>
        <p:nvSpPr>
          <p:cNvPr id="20" name="Google Shape;276;p36">
            <a:extLst>
              <a:ext uri="{FF2B5EF4-FFF2-40B4-BE49-F238E27FC236}">
                <a16:creationId xmlns:a16="http://schemas.microsoft.com/office/drawing/2014/main" id="{20AD049A-2FC0-48ED-BA1A-3D38F3D09FE6}"/>
              </a:ext>
            </a:extLst>
          </p:cNvPr>
          <p:cNvSpPr txBox="1">
            <a:spLocks/>
          </p:cNvSpPr>
          <p:nvPr/>
        </p:nvSpPr>
        <p:spPr>
          <a:xfrm>
            <a:off x="9182100" y="627322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US" smtClean="0">
                <a:solidFill>
                  <a:schemeClr val="tx1"/>
                </a:solidFill>
              </a:rPr>
              <a:pPr algn="r"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1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9B"/>
        </a:solidFill>
        <a:effectLst/>
      </p:bgPr>
    </p:bg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2"/>
          <p:cNvSpPr txBox="1">
            <a:spLocks noGrp="1"/>
          </p:cNvSpPr>
          <p:nvPr>
            <p:ph type="title"/>
          </p:nvPr>
        </p:nvSpPr>
        <p:spPr>
          <a:xfrm>
            <a:off x="197850" y="275612"/>
            <a:ext cx="117963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Raleway"/>
              <a:buNone/>
            </a:pPr>
            <a:r>
              <a:rPr lang="en-US" i="0" dirty="0" err="1"/>
              <a:t>Obrigado</a:t>
            </a:r>
            <a:endParaRPr i="0" dirty="0"/>
          </a:p>
        </p:txBody>
      </p:sp>
      <p:pic>
        <p:nvPicPr>
          <p:cNvPr id="910" name="Google Shape;91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1800" y="5543025"/>
            <a:ext cx="834925" cy="8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s://avatars0.githubusercontent.com/u/2637049?s=460&amp;v=4">
            <a:extLst>
              <a:ext uri="{FF2B5EF4-FFF2-40B4-BE49-F238E27FC236}">
                <a16:creationId xmlns:a16="http://schemas.microsoft.com/office/drawing/2014/main" id="{DA9B6F5D-1E60-44F2-81B8-27F0E7E89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53" y="1909555"/>
            <a:ext cx="3038889" cy="30388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4" descr="Resultado de imagem para github thumb">
            <a:extLst>
              <a:ext uri="{FF2B5EF4-FFF2-40B4-BE49-F238E27FC236}">
                <a16:creationId xmlns:a16="http://schemas.microsoft.com/office/drawing/2014/main" id="{6958160B-D27F-4947-A9A8-84FF0ACC5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51" y="2829262"/>
            <a:ext cx="660366" cy="6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ultado de imagem para facebook icon">
            <a:extLst>
              <a:ext uri="{FF2B5EF4-FFF2-40B4-BE49-F238E27FC236}">
                <a16:creationId xmlns:a16="http://schemas.microsoft.com/office/drawing/2014/main" id="{B5EBB7A2-A574-42B2-9576-B609E1D7B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485" y="2829262"/>
            <a:ext cx="660366" cy="6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sultado de imagem para linkedin icon png">
            <a:extLst>
              <a:ext uri="{FF2B5EF4-FFF2-40B4-BE49-F238E27FC236}">
                <a16:creationId xmlns:a16="http://schemas.microsoft.com/office/drawing/2014/main" id="{8B2F9719-150F-4AE5-8D93-1AA9DEB1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377" y="2805752"/>
            <a:ext cx="660366" cy="6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Resultado de imagem para medium icon png">
            <a:extLst>
              <a:ext uri="{FF2B5EF4-FFF2-40B4-BE49-F238E27FC236}">
                <a16:creationId xmlns:a16="http://schemas.microsoft.com/office/drawing/2014/main" id="{1ECADA63-DC53-4022-BA63-B09990D2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303" y="2829263"/>
            <a:ext cx="660365" cy="66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FC8FD4F-5F38-41D8-86A2-420A47B427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0863" y="5226466"/>
            <a:ext cx="633118" cy="633118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E1A42947-B24B-4570-827F-6AA8F0272F21}"/>
              </a:ext>
            </a:extLst>
          </p:cNvPr>
          <p:cNvSpPr/>
          <p:nvPr/>
        </p:nvSpPr>
        <p:spPr>
          <a:xfrm>
            <a:off x="4029437" y="3380099"/>
            <a:ext cx="25635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5400" dirty="0">
                <a:solidFill>
                  <a:schemeClr val="lt1"/>
                </a:solidFill>
              </a:rPr>
              <a:t>/</a:t>
            </a:r>
            <a:r>
              <a:rPr lang="pt-BR" sz="3200" dirty="0">
                <a:solidFill>
                  <a:schemeClr val="lt1"/>
                </a:solidFill>
              </a:rPr>
              <a:t>toshiossada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E41BD3B-44B6-4F84-B4E6-B4DC1DB3A87E}"/>
              </a:ext>
            </a:extLst>
          </p:cNvPr>
          <p:cNvSpPr/>
          <p:nvPr/>
        </p:nvSpPr>
        <p:spPr>
          <a:xfrm>
            <a:off x="4267188" y="5312193"/>
            <a:ext cx="3546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lt1"/>
                </a:solidFill>
              </a:rPr>
              <a:t>toshiossada@gmail.com</a:t>
            </a:r>
            <a:endParaRPr lang="pt-BR" sz="2400" dirty="0"/>
          </a:p>
        </p:txBody>
      </p:sp>
      <p:pic>
        <p:nvPicPr>
          <p:cNvPr id="13" name="Imagem 12" descr="Imagem em preto e branco com texto preto sobre fundo branco&#10;&#10;Descrição gerada automaticamente">
            <a:extLst>
              <a:ext uri="{FF2B5EF4-FFF2-40B4-BE49-F238E27FC236}">
                <a16:creationId xmlns:a16="http://schemas.microsoft.com/office/drawing/2014/main" id="{80EC8593-EBAA-4B07-BD4D-232FB0331B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5031" y="1523461"/>
            <a:ext cx="3424983" cy="342498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A7E500-6079-4A64-9DA9-2C5BD069D096}"/>
              </a:ext>
            </a:extLst>
          </p:cNvPr>
          <p:cNvSpPr txBox="1"/>
          <p:nvPr/>
        </p:nvSpPr>
        <p:spPr>
          <a:xfrm>
            <a:off x="3544227" y="606070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9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https://github.com/toshiossada/FlutterTestPresentation</a:t>
            </a:r>
            <a:endParaRPr lang="pt-BR" sz="1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2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9" name="Google Shape;679;p52"/>
          <p:cNvSpPr txBox="1">
            <a:spLocks noGrp="1"/>
          </p:cNvSpPr>
          <p:nvPr>
            <p:ph type="title"/>
          </p:nvPr>
        </p:nvSpPr>
        <p:spPr>
          <a:xfrm>
            <a:off x="967242" y="286857"/>
            <a:ext cx="1064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Raleway"/>
              <a:buNone/>
            </a:pPr>
            <a:r>
              <a:rPr lang="en-US" sz="4800" dirty="0"/>
              <a:t>Testes </a:t>
            </a:r>
            <a:r>
              <a:rPr lang="en-US" sz="4800" dirty="0" err="1"/>
              <a:t>Unitários</a:t>
            </a:r>
            <a:endParaRPr sz="4800" dirty="0"/>
          </a:p>
        </p:txBody>
      </p:sp>
      <p:grpSp>
        <p:nvGrpSpPr>
          <p:cNvPr id="680" name="Google Shape;680;p52"/>
          <p:cNvGrpSpPr/>
          <p:nvPr/>
        </p:nvGrpSpPr>
        <p:grpSpPr>
          <a:xfrm>
            <a:off x="5833504" y="2823835"/>
            <a:ext cx="524992" cy="137007"/>
            <a:chOff x="5833504" y="2823835"/>
            <a:chExt cx="524992" cy="137007"/>
          </a:xfrm>
        </p:grpSpPr>
        <p:sp>
          <p:nvSpPr>
            <p:cNvPr id="681" name="Google Shape;681;p52"/>
            <p:cNvSpPr/>
            <p:nvPr/>
          </p:nvSpPr>
          <p:spPr>
            <a:xfrm>
              <a:off x="5833504" y="2823835"/>
              <a:ext cx="137007" cy="13700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82" name="Google Shape;682;p52"/>
            <p:cNvSpPr/>
            <p:nvPr/>
          </p:nvSpPr>
          <p:spPr>
            <a:xfrm>
              <a:off x="6027496" y="2823835"/>
              <a:ext cx="137007" cy="13700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83" name="Google Shape;683;p52"/>
            <p:cNvSpPr/>
            <p:nvPr/>
          </p:nvSpPr>
          <p:spPr>
            <a:xfrm>
              <a:off x="6221489" y="2823835"/>
              <a:ext cx="137007" cy="13700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" name="Picture 2" descr="Resultado de imagem para globo reporter">
            <a:extLst>
              <a:ext uri="{FF2B5EF4-FFF2-40B4-BE49-F238E27FC236}">
                <a16:creationId xmlns:a16="http://schemas.microsoft.com/office/drawing/2014/main" id="{C53F733E-DA52-4F9D-9806-21D021C1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84" y="1210257"/>
            <a:ext cx="8651577" cy="484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226;p26">
            <a:extLst>
              <a:ext uri="{FF2B5EF4-FFF2-40B4-BE49-F238E27FC236}">
                <a16:creationId xmlns:a16="http://schemas.microsoft.com/office/drawing/2014/main" id="{8FFC0098-89B1-42F3-ADB0-56459D69B4C2}"/>
              </a:ext>
            </a:extLst>
          </p:cNvPr>
          <p:cNvSpPr txBox="1">
            <a:spLocks/>
          </p:cNvSpPr>
          <p:nvPr/>
        </p:nvSpPr>
        <p:spPr>
          <a:xfrm>
            <a:off x="2483154" y="1735228"/>
            <a:ext cx="5847356" cy="2836772"/>
          </a:xfrm>
          <a:prstGeom prst="rect">
            <a:avLst/>
          </a:prstGeom>
          <a:noFill/>
          <a:ln>
            <a:noFill/>
          </a:ln>
          <a:effectLst>
            <a:outerShdw blurRad="285750" dist="9525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algn="l"/>
            <a:r>
              <a:rPr lang="pt-BR" sz="4400" dirty="0">
                <a:solidFill>
                  <a:schemeClr val="bg2">
                    <a:lumMod val="75000"/>
                  </a:schemeClr>
                </a:solidFill>
              </a:rPr>
              <a:t>O que são?</a:t>
            </a:r>
          </a:p>
          <a:p>
            <a:pPr algn="l"/>
            <a:r>
              <a:rPr lang="pt-BR" sz="4400" dirty="0">
                <a:solidFill>
                  <a:schemeClr val="bg2">
                    <a:lumMod val="75000"/>
                  </a:schemeClr>
                </a:solidFill>
              </a:rPr>
              <a:t>Para que servem?</a:t>
            </a:r>
          </a:p>
          <a:p>
            <a:pPr algn="l"/>
            <a:r>
              <a:rPr lang="pt-BR" sz="4400" dirty="0">
                <a:solidFill>
                  <a:schemeClr val="bg2">
                    <a:lumMod val="75000"/>
                  </a:schemeClr>
                </a:solidFill>
              </a:rPr>
              <a:t>Qual sua importância?</a:t>
            </a:r>
          </a:p>
        </p:txBody>
      </p:sp>
      <p:sp>
        <p:nvSpPr>
          <p:cNvPr id="12" name="Google Shape;276;p36">
            <a:extLst>
              <a:ext uri="{FF2B5EF4-FFF2-40B4-BE49-F238E27FC236}">
                <a16:creationId xmlns:a16="http://schemas.microsoft.com/office/drawing/2014/main" id="{992E0E57-B150-4A13-8E4F-8CD4624B5BD2}"/>
              </a:ext>
            </a:extLst>
          </p:cNvPr>
          <p:cNvSpPr txBox="1">
            <a:spLocks/>
          </p:cNvSpPr>
          <p:nvPr/>
        </p:nvSpPr>
        <p:spPr>
          <a:xfrm>
            <a:off x="9182100" y="627322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Page       </a:t>
            </a:r>
            <a:fld id="{00000000-1234-1234-1234-123412341234}" type="slidenum">
              <a:rPr lang="en-US" smtClean="0">
                <a:solidFill>
                  <a:schemeClr val="tx1"/>
                </a:solidFill>
              </a:rPr>
              <a:pPr algn="r"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 err="1"/>
              <a:t>Tipos</a:t>
            </a:r>
            <a:r>
              <a:rPr lang="en-US" i="0" dirty="0"/>
              <a:t> de Testes</a:t>
            </a:r>
            <a:endParaRPr dirty="0"/>
          </a:p>
        </p:txBody>
      </p:sp>
      <p:sp>
        <p:nvSpPr>
          <p:cNvPr id="352" name="Google Shape;352;p40"/>
          <p:cNvSpPr/>
          <p:nvPr/>
        </p:nvSpPr>
        <p:spPr>
          <a:xfrm>
            <a:off x="7148480" y="1671872"/>
            <a:ext cx="860612" cy="8606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3" name="Google Shape;353;p40"/>
          <p:cNvSpPr/>
          <p:nvPr/>
        </p:nvSpPr>
        <p:spPr>
          <a:xfrm>
            <a:off x="9674988" y="1671872"/>
            <a:ext cx="860612" cy="8606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6762209" y="2626247"/>
            <a:ext cx="16331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Unidade</a:t>
            </a:r>
            <a:endParaRPr dirty="0"/>
          </a:p>
        </p:txBody>
      </p:sp>
      <p:sp>
        <p:nvSpPr>
          <p:cNvPr id="356" name="Google Shape;356;p40"/>
          <p:cNvSpPr txBox="1"/>
          <p:nvPr/>
        </p:nvSpPr>
        <p:spPr>
          <a:xfrm>
            <a:off x="9292886" y="2626247"/>
            <a:ext cx="16331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Integração</a:t>
            </a:r>
            <a:endParaRPr dirty="0"/>
          </a:p>
        </p:txBody>
      </p:sp>
      <p:sp>
        <p:nvSpPr>
          <p:cNvPr id="358" name="Google Shape;358;p40"/>
          <p:cNvSpPr/>
          <p:nvPr/>
        </p:nvSpPr>
        <p:spPr>
          <a:xfrm>
            <a:off x="8432274" y="3292736"/>
            <a:ext cx="860612" cy="8606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0" name="Google Shape;360;p40"/>
          <p:cNvSpPr txBox="1"/>
          <p:nvPr/>
        </p:nvSpPr>
        <p:spPr>
          <a:xfrm>
            <a:off x="8046003" y="4247111"/>
            <a:ext cx="16331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Integração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A893EC-52B7-4EA3-AA8D-993299996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2" y="2855553"/>
            <a:ext cx="6151102" cy="179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79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Uma imagem contendo pássaro, flor&#10;&#10;Descrição gerada automaticamente">
            <a:extLst>
              <a:ext uri="{FF2B5EF4-FFF2-40B4-BE49-F238E27FC236}">
                <a16:creationId xmlns:a16="http://schemas.microsoft.com/office/drawing/2014/main" id="{BD8E8AA8-AECE-4596-9DA6-047A3AD9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689" y="118206"/>
            <a:ext cx="3712882" cy="6149788"/>
          </a:xfrm>
          <a:prstGeom prst="rect">
            <a:avLst/>
          </a:prstGeom>
        </p:spPr>
      </p:pic>
      <p:sp>
        <p:nvSpPr>
          <p:cNvPr id="21" name="Google Shape;276;p36">
            <a:extLst>
              <a:ext uri="{FF2B5EF4-FFF2-40B4-BE49-F238E27FC236}">
                <a16:creationId xmlns:a16="http://schemas.microsoft.com/office/drawing/2014/main" id="{01343A8D-2F4A-4676-892F-4D375F39D251}"/>
              </a:ext>
            </a:extLst>
          </p:cNvPr>
          <p:cNvSpPr txBox="1">
            <a:spLocks/>
          </p:cNvSpPr>
          <p:nvPr/>
        </p:nvSpPr>
        <p:spPr>
          <a:xfrm>
            <a:off x="9182100" y="627322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US" smtClean="0">
                <a:solidFill>
                  <a:schemeClr val="tx1"/>
                </a:solidFill>
              </a:rPr>
              <a:pPr algn="r"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EE7E734-D0D3-4FA4-B40F-DD681EE3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0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pt-BR" dirty="0"/>
              <a:t>Controller</a:t>
            </a:r>
            <a:endParaRPr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24840CBD-3720-41EA-B2F3-93DBF1BB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841" y="1350257"/>
            <a:ext cx="8520317" cy="480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1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667" name="Google Shape;667;p51"/>
          <p:cNvSpPr txBox="1">
            <a:spLocks noGrp="1"/>
          </p:cNvSpPr>
          <p:nvPr>
            <p:ph type="title"/>
          </p:nvPr>
        </p:nvSpPr>
        <p:spPr>
          <a:xfrm>
            <a:off x="280556" y="438888"/>
            <a:ext cx="1064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pt-BR" sz="6000" dirty="0">
                <a:solidFill>
                  <a:schemeClr val="tx1"/>
                </a:solidFill>
              </a:rPr>
              <a:t>Criando testes unitários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8288889-A417-43AD-A093-146ACD1F1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21" y="2052150"/>
            <a:ext cx="9485491" cy="356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78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1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667" name="Google Shape;667;p51"/>
          <p:cNvSpPr txBox="1">
            <a:spLocks noGrp="1"/>
          </p:cNvSpPr>
          <p:nvPr>
            <p:ph type="title"/>
          </p:nvPr>
        </p:nvSpPr>
        <p:spPr>
          <a:xfrm>
            <a:off x="280556" y="438888"/>
            <a:ext cx="1064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pt-BR" sz="6000" dirty="0">
                <a:solidFill>
                  <a:schemeClr val="tx1"/>
                </a:solidFill>
              </a:rPr>
              <a:t>Criando testes unitários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F3BE1E9-CCCE-41E5-A886-3EEAF6BF3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6" y="1363526"/>
            <a:ext cx="5577037" cy="123438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006CA90-660D-4FAB-A763-ED34651A1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409" y="1362288"/>
            <a:ext cx="4991248" cy="322237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BB92773-7953-40BD-AC7C-ED1099DE9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989" y="4877282"/>
            <a:ext cx="8011111" cy="17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8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Dior Dark">
      <a:dk1>
        <a:srgbClr val="FFFFFF"/>
      </a:dk1>
      <a:lt1>
        <a:srgbClr val="313131"/>
      </a:lt1>
      <a:dk2>
        <a:srgbClr val="313C41"/>
      </a:dk2>
      <a:lt2>
        <a:srgbClr val="FFFFFF"/>
      </a:lt2>
      <a:accent1>
        <a:srgbClr val="25608C"/>
      </a:accent1>
      <a:accent2>
        <a:srgbClr val="088DB8"/>
      </a:accent2>
      <a:accent3>
        <a:srgbClr val="21ABC5"/>
      </a:accent3>
      <a:accent4>
        <a:srgbClr val="5AC7CA"/>
      </a:accent4>
      <a:accent5>
        <a:srgbClr val="85C0FB"/>
      </a:accent5>
      <a:accent6>
        <a:srgbClr val="60A3D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or Dark">
      <a:dk1>
        <a:srgbClr val="FFFFFF"/>
      </a:dk1>
      <a:lt1>
        <a:srgbClr val="313131"/>
      </a:lt1>
      <a:dk2>
        <a:srgbClr val="313C41"/>
      </a:dk2>
      <a:lt2>
        <a:srgbClr val="FFFFFF"/>
      </a:lt2>
      <a:accent1>
        <a:srgbClr val="25608C"/>
      </a:accent1>
      <a:accent2>
        <a:srgbClr val="088DB8"/>
      </a:accent2>
      <a:accent3>
        <a:srgbClr val="21ABC5"/>
      </a:accent3>
      <a:accent4>
        <a:srgbClr val="5AC7CA"/>
      </a:accent4>
      <a:accent5>
        <a:srgbClr val="85C0FB"/>
      </a:accent5>
      <a:accent6>
        <a:srgbClr val="60A3D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240</Words>
  <Application>Microsoft Office PowerPoint</Application>
  <PresentationFormat>Widescreen</PresentationFormat>
  <Paragraphs>90</Paragraphs>
  <Slides>30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Raleway</vt:lpstr>
      <vt:lpstr>Raleway Light</vt:lpstr>
      <vt:lpstr>Arial</vt:lpstr>
      <vt:lpstr>IBM Plex Sans Condensed</vt:lpstr>
      <vt:lpstr>Calibri</vt:lpstr>
      <vt:lpstr>Custom Design</vt:lpstr>
      <vt:lpstr>Office Theme</vt:lpstr>
      <vt:lpstr>Vamos falar de testes?</vt:lpstr>
      <vt:lpstr>Toshi Ossada</vt:lpstr>
      <vt:lpstr>Apresentação do PowerPoint</vt:lpstr>
      <vt:lpstr>Testes Unitários</vt:lpstr>
      <vt:lpstr>Tipos de Testes</vt:lpstr>
      <vt:lpstr>Apresentação do PowerPoint</vt:lpstr>
      <vt:lpstr>Controller</vt:lpstr>
      <vt:lpstr>Criando testes unitários</vt:lpstr>
      <vt:lpstr>Criando testes unitários</vt:lpstr>
      <vt:lpstr>VS Code – plugin para testes</vt:lpstr>
      <vt:lpstr>Depurando testes unitários</vt:lpstr>
      <vt:lpstr>Mockar!?</vt:lpstr>
      <vt:lpstr>Mockando Testes</vt:lpstr>
      <vt:lpstr>Apresentação do PowerPoint</vt:lpstr>
      <vt:lpstr>FLUTER_ MODULAR</vt:lpstr>
      <vt:lpstr>DI e IoC</vt:lpstr>
      <vt:lpstr>Padrão por contrato</vt:lpstr>
      <vt:lpstr>Facilitando a DI e IoC</vt:lpstr>
      <vt:lpstr>Classe Mockada</vt:lpstr>
      <vt:lpstr>JSON MOCK</vt:lpstr>
      <vt:lpstr>JSON MOCK</vt:lpstr>
      <vt:lpstr>Mockando Testes</vt:lpstr>
      <vt:lpstr>Elementos</vt:lpstr>
      <vt:lpstr>Testando Widgets</vt:lpstr>
      <vt:lpstr>Testando Gestos</vt:lpstr>
      <vt:lpstr>Flutter Modular</vt:lpstr>
      <vt:lpstr>Flutter Modular Mock</vt:lpstr>
      <vt:lpstr>FLUTTER AMERICANA</vt:lpstr>
      <vt:lpstr>Duvidas!?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Vamos falar de testes?</dc:title>
  <dc:creator>kevlin ossada</dc:creator>
  <cp:lastModifiedBy>kevlin ossada</cp:lastModifiedBy>
  <cp:revision>24</cp:revision>
  <dcterms:created xsi:type="dcterms:W3CDTF">2020-04-17T18:27:42Z</dcterms:created>
  <dcterms:modified xsi:type="dcterms:W3CDTF">2020-04-23T22:00:25Z</dcterms:modified>
</cp:coreProperties>
</file>