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10377720" y="6356520"/>
            <a:ext cx="1813680" cy="50112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0858680" y="64447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82729909-E6F2-480A-99E0-B79DDD96B75F}" type="slidenum"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6356520"/>
            <a:ext cx="9903960" cy="50112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5"/>
          <p:cNvSpPr/>
          <p:nvPr/>
        </p:nvSpPr>
        <p:spPr>
          <a:xfrm flipH="1">
            <a:off x="10377720" y="6356520"/>
            <a:ext cx="1813680" cy="50112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58680" y="64447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CC0792F3-CDD9-4056-B2B2-B7BA2E125F49}" type="slidenum"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6356520"/>
            <a:ext cx="9903960" cy="50112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50560" y="6444720"/>
            <a:ext cx="986760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UNamur – Faculté d’Informatique – Master HD 2017-2018</a:t>
            </a:r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588960" cy="6544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flipH="1">
            <a:off x="10377720" y="6356520"/>
            <a:ext cx="1813680" cy="50112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0858680" y="64447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D9DE2826-4447-4D06-A1B0-C8799E1A901B}" type="slidenum"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6356520"/>
            <a:ext cx="9903960" cy="50112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6356520"/>
            <a:ext cx="9903960" cy="50112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planEdit Master text styles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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CustomShape 7"/>
          <p:cNvSpPr/>
          <p:nvPr/>
        </p:nvSpPr>
        <p:spPr>
          <a:xfrm flipH="1">
            <a:off x="10377720" y="6356520"/>
            <a:ext cx="1813680" cy="50112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0858680" y="64447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464FA208-1C73-439B-928E-86849544C334}" type="slidenum"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588960" cy="654480"/>
          </a:xfrm>
          <a:prstGeom prst="rect">
            <a:avLst/>
          </a:prstGeom>
          <a:ln>
            <a:noFill/>
          </a:ln>
        </p:spPr>
      </p:pic>
      <p:sp>
        <p:nvSpPr>
          <p:cNvPr id="53" name="PlaceHolder 9"/>
          <p:cNvSpPr>
            <a:spLocks noGrp="1"/>
          </p:cNvSpPr>
          <p:nvPr>
            <p:ph type="ftr"/>
          </p:nvPr>
        </p:nvSpPr>
        <p:spPr>
          <a:xfrm>
            <a:off x="250560" y="6444720"/>
            <a:ext cx="986760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UNamur – Faculté d’Informatique – Master HD 2017-2018</a:t>
            </a:r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800280"/>
          </a:xfrm>
          <a:prstGeom prst="rect">
            <a:avLst/>
          </a:prstGeom>
          <a:solidFill>
            <a:srgbClr val="70ad47"/>
          </a:solidFill>
          <a:ln w="25560">
            <a:solidFill>
              <a:srgbClr val="70ad47"/>
            </a:solidFill>
            <a:beve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Mots-clé et base de faits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583640"/>
            <a:ext cx="10515240" cy="446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Identification des concepts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 </a:t>
            </a:r>
            <a:r>
              <a:rPr b="0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vins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caractérisés par des attributs 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nom(id_vin, [liste,mots])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bouche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bouche(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id_vin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[[listes,mots]])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nez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nez(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id_vin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[[listes,mots]])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prix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prix(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id_vin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nombre)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région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région(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id_vin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mot)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description 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description(id, [[listes,mots]])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→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Des </a:t>
            </a:r>
            <a:r>
              <a:rPr b="0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questions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organisées en catégories et en types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54160" y="6470640"/>
            <a:ext cx="9903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UNamur – Faculté d’Informatique – Master HD 2017-2018</a:t>
            </a:r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800280"/>
          </a:xfrm>
          <a:prstGeom prst="rect">
            <a:avLst/>
          </a:prstGeom>
          <a:solidFill>
            <a:srgbClr val="70ad47"/>
          </a:solidFill>
          <a:ln w="25560">
            <a:solidFill>
              <a:srgbClr val="70ad47"/>
            </a:solidFill>
            <a:beve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Mots-clé et base de faits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583640"/>
            <a:ext cx="10515240" cy="446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Principe : 1 type de question = 1 mot-clé significatif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Identification des catégories de types de questions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R1 : vin → attribut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 : nez, bouche, région, prix, description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R2 : attribut → vins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 : région et prix (plusieurs types)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R3 : associations plat-vin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 : plat → vins et vin → plats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R4 : Mémorisation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liste de vins et vin → attribut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Gestion des variantes → règles de simplification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Gestion des conflits → pondération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54160" y="6470640"/>
            <a:ext cx="9903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UNamur – Faculté d’Informatique – Master HD 2017-2018</a:t>
            </a:r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800280"/>
          </a:xfrm>
          <a:prstGeom prst="rect">
            <a:avLst/>
          </a:prstGeom>
          <a:solidFill>
            <a:srgbClr val="70ad47"/>
          </a:solidFill>
          <a:ln w="25560">
            <a:solidFill>
              <a:srgbClr val="70ad47"/>
            </a:solidFill>
            <a:beve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Tests unitaires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583640"/>
            <a:ext cx="10515240" cy="446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Objectifs 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Valider les fonctionnalités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Faciliter le debugging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Vérifications 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question valide (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question_valide/1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)→ une réponse valide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question invalide (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question_invalide/1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→ un message d’erreur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 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réponse valide, mais est-ce la bonne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message d’erreur, mais est-ce le bon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Piste d’amélioration : test(input, output)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254160" y="6470640"/>
            <a:ext cx="9903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UNamur – Faculté d’Informatique – Master HD 2017-2018</a:t>
            </a:r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Application>LibreOffice/5.1.6.2$Linux_X86_64 LibreOffice_project/10m0$Build-2</Application>
  <Words>289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2017-12-07T18:17:50Z</dcterms:created>
  <dc:creator>Dernoncourt Guillaume</dc:creator>
  <dc:description/>
  <dc:language>fr-BE</dc:language>
  <cp:lastModifiedBy/>
  <dcterms:modified xsi:type="dcterms:W3CDTF">2018-01-10T17:24:49Z</dcterms:modified>
  <cp:revision>104</cp:revision>
  <dc:subject/>
  <dc:title>eBusiness Uber truck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