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3" r:id="rId3"/>
    <p:sldId id="27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FD782-A066-434B-B207-7E77A81A615D}" type="datetimeFigureOut">
              <a:rPr lang="fr-BE" smtClean="0"/>
              <a:t>9/01/18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66B8-E590-4B90-8DD0-6527BEC13C8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677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0759F9-3303-4CE8-B63A-6DBC4CE79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6"/>
          </a:solidFill>
          <a:ln w="38100">
            <a:solidFill>
              <a:srgbClr val="70AD47"/>
            </a:solidFill>
          </a:ln>
          <a:effectLst/>
        </p:spPr>
        <p:txBody>
          <a:bodyPr anchor="ctr" anchorCtr="0">
            <a:normAutofit/>
          </a:bodyPr>
          <a:lstStyle>
            <a:lvl1pPr algn="ctr">
              <a:defRPr sz="5400" i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4E1BDC-AE1E-41BB-A5F7-3FCDCE5E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="" xmlns:a16="http://schemas.microsoft.com/office/drawing/2014/main" id="{39F1EDB5-E166-4991-836F-0DEB5F40ACF6}"/>
              </a:ext>
            </a:extLst>
          </p:cNvPr>
          <p:cNvSpPr/>
          <p:nvPr userDrawn="1"/>
        </p:nvSpPr>
        <p:spPr>
          <a:xfrm flipH="1">
            <a:off x="10377889" y="6356350"/>
            <a:ext cx="1814111" cy="50165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Slide Number Placeholder 8">
            <a:extLst>
              <a:ext uri="{FF2B5EF4-FFF2-40B4-BE49-F238E27FC236}">
                <a16:creationId xmlns="" xmlns:a16="http://schemas.microsoft.com/office/drawing/2014/main" id="{3C89485D-28F3-4887-B618-8742DED8AA6B}"/>
              </a:ext>
            </a:extLst>
          </p:cNvPr>
          <p:cNvSpPr txBox="1">
            <a:spLocks/>
          </p:cNvSpPr>
          <p:nvPr userDrawn="1"/>
        </p:nvSpPr>
        <p:spPr>
          <a:xfrm>
            <a:off x="10858608" y="644460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B6505-5A65-4572-BB4D-506D163BDF2E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="" xmlns:a16="http://schemas.microsoft.com/office/drawing/2014/main" id="{88AFADB4-857E-4BE5-AF58-3953B9E387DE}"/>
              </a:ext>
            </a:extLst>
          </p:cNvPr>
          <p:cNvSpPr/>
          <p:nvPr userDrawn="1"/>
        </p:nvSpPr>
        <p:spPr>
          <a:xfrm>
            <a:off x="0" y="6356350"/>
            <a:ext cx="9904164" cy="501650"/>
          </a:xfrm>
          <a:prstGeom prst="round1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Footer Placeholder 7">
            <a:extLst>
              <a:ext uri="{FF2B5EF4-FFF2-40B4-BE49-F238E27FC236}">
                <a16:creationId xmlns="" xmlns:a16="http://schemas.microsoft.com/office/drawing/2014/main" id="{4C9E9282-BB23-4EF0-975B-8D3CAD9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520" y="6444610"/>
            <a:ext cx="9868083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pic>
        <p:nvPicPr>
          <p:cNvPr id="10" name="Picture 2" descr="University of Namur">
            <a:extLst>
              <a:ext uri="{FF2B5EF4-FFF2-40B4-BE49-F238E27FC236}">
                <a16:creationId xmlns="" xmlns:a16="http://schemas.microsoft.com/office/drawing/2014/main" id="{7C6D55C0-17C2-4F4A-8838-360CC723A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348" cy="6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C4F02B-EEAD-4C7D-9D9C-861D5374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2E0722-0142-47FD-BAEC-793D15B7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4E0E90-0255-4422-AC83-3D2B8BBF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5382BA-DE07-45A7-9467-01CA87EF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23556A-D28D-4BB0-BA41-506AB928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19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47D5F86-39BE-46E0-A44C-F6E67EB30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2F50A78-5915-44FE-A9C7-5BFCCAD8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A73D0B-3A92-4255-8DF9-55424AA3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DE42FE-D559-4EE9-AD4C-8D9B0E92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215AED-9470-4546-84F1-4E873F79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113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="" xmlns:a16="http://schemas.microsoft.com/office/drawing/2014/main" id="{78477A56-C1A5-42A7-9AD7-D7B87F2378BE}"/>
              </a:ext>
            </a:extLst>
          </p:cNvPr>
          <p:cNvSpPr/>
          <p:nvPr userDrawn="1"/>
        </p:nvSpPr>
        <p:spPr>
          <a:xfrm>
            <a:off x="0" y="6356350"/>
            <a:ext cx="9904164" cy="501650"/>
          </a:xfrm>
          <a:prstGeom prst="round1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167DF-0C0D-48F3-92F6-4BB24722FD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ln w="25400" cap="flat">
            <a:solidFill>
              <a:schemeClr val="accent6"/>
            </a:solidFill>
            <a:beve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C6B6B9-DCD7-4B2D-AB4B-F3BC0C47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"/>
              <a:defRPr/>
            </a:lvl2pPr>
            <a:lvl3pPr marL="1143000" indent="-228600">
              <a:buFont typeface="Wingdings" panose="05000000000000000000" pitchFamily="2" charset="2"/>
              <a:buChar char="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BE" dirty="0"/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="" xmlns:a16="http://schemas.microsoft.com/office/drawing/2014/main" id="{E4E47880-21AD-4E0D-B2C6-C3DAA3152E2C}"/>
              </a:ext>
            </a:extLst>
          </p:cNvPr>
          <p:cNvSpPr/>
          <p:nvPr userDrawn="1"/>
        </p:nvSpPr>
        <p:spPr>
          <a:xfrm flipH="1">
            <a:off x="10377889" y="6356350"/>
            <a:ext cx="1814111" cy="50165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Slide Number Placeholder 8">
            <a:extLst>
              <a:ext uri="{FF2B5EF4-FFF2-40B4-BE49-F238E27FC236}">
                <a16:creationId xmlns="" xmlns:a16="http://schemas.microsoft.com/office/drawing/2014/main" id="{E7B80885-CA6E-4191-B8C7-8D7AE6787764}"/>
              </a:ext>
            </a:extLst>
          </p:cNvPr>
          <p:cNvSpPr txBox="1">
            <a:spLocks/>
          </p:cNvSpPr>
          <p:nvPr userDrawn="1"/>
        </p:nvSpPr>
        <p:spPr>
          <a:xfrm>
            <a:off x="10858608" y="644460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B6505-5A65-4572-BB4D-506D163BDF2E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10" name="Picture 2" descr="University of Namur">
            <a:extLst>
              <a:ext uri="{FF2B5EF4-FFF2-40B4-BE49-F238E27FC236}">
                <a16:creationId xmlns="" xmlns:a16="http://schemas.microsoft.com/office/drawing/2014/main" id="{7C6D55C0-17C2-4F4A-8838-360CC723A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9348" cy="6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7">
            <a:extLst>
              <a:ext uri="{FF2B5EF4-FFF2-40B4-BE49-F238E27FC236}">
                <a16:creationId xmlns="" xmlns:a16="http://schemas.microsoft.com/office/drawing/2014/main" id="{4C9E9282-BB23-4EF0-975B-8D3CAD9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520" y="6444610"/>
            <a:ext cx="9868083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319965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DBCF7-BAD4-4DE7-9EF2-6D0E6B0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>
              <a:defRPr sz="6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0CA2C4-0086-4040-AE7B-1F55EC1E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2C4A79-1851-4015-B5B1-3C5C8B87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EF2C38-264E-4913-AB33-754276D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C2F920-B578-458F-B11A-2B64138D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1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85B94A-81D4-4757-B281-1A7630E8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517EC0-A0FF-4A01-8938-0D116902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9FD87A-1EA1-4123-A502-25366BA2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7241FF7-4FCA-4652-BA18-A66E688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2B5BD2-1CF4-475E-8B52-1FA6D4D0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923E7C-9FE8-409D-82BC-7A368C7B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980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5C404E-4C14-4E85-901A-59680572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CBBC9C-AF8E-4EB2-B22D-A69B07AD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DCFDFB-F2E6-40C3-AE8A-3FABB951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1EA445-A158-4665-A4A8-9451FB50E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0169E8-20B6-4013-980D-EC922C94E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DD90050-0D4D-4128-A71A-9A38BA2D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CBF51E6-04EE-4BB3-83D9-8D9AB02F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CFB4DD-A334-4926-8FAD-74B4E57C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983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D4FB3-87C1-443B-A5DB-1A67BE1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9AAB4-9C7D-4442-97BE-21EDC6AC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0D4BEC-ABEC-483C-BDD8-7FEB9A6C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75B4F1-DD91-44D3-82A7-26418A3D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85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FE4D46-ED4D-46CB-9DB2-FBF19009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A15182-782C-445E-B344-44C6A71D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C6C645-2DAF-4A0D-B294-554F9EC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660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FAF0E5-F68F-4078-9C5E-4E7A4E06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17C1B1-C8FA-46AE-B8F8-BFABFDCA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4104F6-7EE1-45A0-8E1B-B8D22351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E3A250-7B05-4876-835B-A0531A72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D74CAD-54CB-4A86-A1A5-73C0EE9C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368AD6-4DDF-44BD-827F-836AF931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473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1451CA-3BD9-439F-A4C9-77DF17F0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5AD24B-FD47-4D72-813D-55E647DAA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836CEF-3438-4224-B879-C9940CA6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B42FFB-388B-44B1-BCF1-29DE907D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7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44F2B6-A2D0-45E6-864F-442FFD53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BE"/>
              <a:t>UNamur – Faculté d’Informatique – Master HD 2017-2018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603925-0472-473C-8976-C592CDF1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B6505-5A65-4572-BB4D-506D163BDF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685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32634F-E624-4D35-9EC5-19483710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2F90E9-10FE-4F88-9032-2E89B5CB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="" xmlns:a16="http://schemas.microsoft.com/office/drawing/2014/main" id="{DA061B9E-24CD-419B-BE15-220917524F21}"/>
              </a:ext>
            </a:extLst>
          </p:cNvPr>
          <p:cNvSpPr/>
          <p:nvPr userDrawn="1"/>
        </p:nvSpPr>
        <p:spPr>
          <a:xfrm flipH="1">
            <a:off x="10377889" y="6356350"/>
            <a:ext cx="1814111" cy="501650"/>
          </a:xfrm>
          <a:prstGeom prst="round1Rect">
            <a:avLst>
              <a:gd name="adj" fmla="val 27648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Slide Number Placeholder 8">
            <a:extLst>
              <a:ext uri="{FF2B5EF4-FFF2-40B4-BE49-F238E27FC236}">
                <a16:creationId xmlns="" xmlns:a16="http://schemas.microsoft.com/office/drawing/2014/main" id="{587BC138-CCD2-43CD-8282-769ADDC11AB1}"/>
              </a:ext>
            </a:extLst>
          </p:cNvPr>
          <p:cNvSpPr txBox="1">
            <a:spLocks/>
          </p:cNvSpPr>
          <p:nvPr userDrawn="1"/>
        </p:nvSpPr>
        <p:spPr>
          <a:xfrm>
            <a:off x="10858608" y="644460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2B6505-5A65-4572-BB4D-506D163BDF2E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="" xmlns:a16="http://schemas.microsoft.com/office/drawing/2014/main" id="{D9FA03BB-7798-4691-B5B1-30C0E8785203}"/>
              </a:ext>
            </a:extLst>
          </p:cNvPr>
          <p:cNvSpPr/>
          <p:nvPr userDrawn="1"/>
        </p:nvSpPr>
        <p:spPr>
          <a:xfrm>
            <a:off x="0" y="6356350"/>
            <a:ext cx="9904164" cy="501650"/>
          </a:xfrm>
          <a:prstGeom prst="round1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741CAEB9-8E13-4730-8EB1-089B33637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046" y="6444610"/>
            <a:ext cx="988213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2297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53403-F2F5-4828-803E-82F68154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608" y="176697"/>
            <a:ext cx="10628330" cy="17664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fr-BE" sz="4800" dirty="0" smtClean="0"/>
              <a:t>Techniques d’Intelligence Artificielle</a:t>
            </a:r>
            <a:br>
              <a:rPr lang="fr-BE" sz="4800" dirty="0" smtClean="0"/>
            </a:br>
            <a:r>
              <a:rPr lang="fr-BE" sz="4800" dirty="0" smtClean="0"/>
              <a:t>Projet </a:t>
            </a:r>
            <a:r>
              <a:rPr lang="fr-BE" sz="4800" dirty="0" err="1" smtClean="0"/>
              <a:t>chatbot</a:t>
            </a:r>
            <a:endParaRPr lang="fr-BE" sz="6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8F406F-96C3-4B2E-9E3E-5DF03A3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520" y="6458898"/>
            <a:ext cx="9868083" cy="365125"/>
          </a:xfrm>
        </p:spPr>
        <p:txBody>
          <a:bodyPr/>
          <a:lstStyle/>
          <a:p>
            <a:pPr algn="ctr"/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91578" y="5233097"/>
            <a:ext cx="2246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Julien Albert</a:t>
            </a:r>
          </a:p>
          <a:p>
            <a:r>
              <a:rPr lang="fr-BE" sz="2000" dirty="0" smtClean="0"/>
              <a:t>Philippe Leroy</a:t>
            </a:r>
          </a:p>
          <a:p>
            <a:r>
              <a:rPr lang="fr-BE" sz="2000" dirty="0" smtClean="0"/>
              <a:t>Michel Caluwaerts</a:t>
            </a:r>
            <a:endParaRPr lang="fr-BE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169857"/>
            <a:ext cx="4254726" cy="28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4000" dirty="0" smtClean="0"/>
              <a:t>Plan</a:t>
            </a:r>
            <a:endParaRPr lang="fr-BE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4500" y="1871664"/>
            <a:ext cx="9639300" cy="447198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BE" dirty="0" smtClean="0"/>
              <a:t>Présentation générale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fr-BE" dirty="0"/>
              <a:t>Recherche et tris des mots clé</a:t>
            </a:r>
          </a:p>
          <a:p>
            <a:pPr marL="514350" indent="-514350">
              <a:buAutoNum type="arabicPeriod"/>
            </a:pPr>
            <a:r>
              <a:rPr lang="fr-BE" dirty="0" smtClean="0"/>
              <a:t>Unification des règles</a:t>
            </a:r>
          </a:p>
          <a:p>
            <a:pPr marL="514350" indent="-514350">
              <a:buAutoNum type="arabicPeriod"/>
            </a:pPr>
            <a:r>
              <a:rPr lang="fr-BE" dirty="0" smtClean="0"/>
              <a:t>Module mémorisation</a:t>
            </a:r>
          </a:p>
          <a:p>
            <a:pPr marL="514350" indent="-514350">
              <a:buAutoNum type="arabicPeriod"/>
            </a:pPr>
            <a:r>
              <a:rPr lang="fr-BE" dirty="0" smtClean="0"/>
              <a:t>Module apprentissage</a:t>
            </a:r>
          </a:p>
          <a:p>
            <a:pPr marL="514350" indent="-514350">
              <a:buAutoNum type="arabicPeriod"/>
            </a:pPr>
            <a:r>
              <a:rPr lang="fr-BE" dirty="0" smtClean="0"/>
              <a:t>Organisation des fichiers</a:t>
            </a:r>
          </a:p>
          <a:p>
            <a:pPr marL="514350" indent="-514350">
              <a:buAutoNum type="arabicPeriod"/>
            </a:pPr>
            <a:endParaRPr lang="fr-BE" dirty="0" smtClean="0"/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2232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13BEB-2B3C-48BA-9A63-9A67E1E8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>
            <a:normAutofit/>
          </a:bodyPr>
          <a:lstStyle/>
          <a:p>
            <a:r>
              <a:rPr lang="fr-BE" sz="4000" dirty="0" smtClean="0"/>
              <a:t>Présentation générale</a:t>
            </a:r>
            <a:endParaRPr lang="fr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639FE-86A7-4315-AC64-B6F97038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718"/>
            <a:ext cx="10515600" cy="44691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4AE263-CFA5-47D5-8A70-565708E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000" y="6470706"/>
            <a:ext cx="9904164" cy="365125"/>
          </a:xfrm>
        </p:spPr>
        <p:txBody>
          <a:bodyPr/>
          <a:lstStyle/>
          <a:p>
            <a:r>
              <a:rPr lang="fr-BE" dirty="0" err="1"/>
              <a:t>UNamur</a:t>
            </a:r>
            <a:r>
              <a:rPr lang="fr-BE" dirty="0"/>
              <a:t> – Faculté d’Informatique – Master HD 2017-2018</a:t>
            </a:r>
          </a:p>
        </p:txBody>
      </p:sp>
    </p:spTree>
    <p:extLst>
      <p:ext uri="{BB962C8B-B14F-4D97-AF65-F5344CB8AC3E}">
        <p14:creationId xmlns:p14="http://schemas.microsoft.com/office/powerpoint/2010/main" val="8714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54</Words>
  <Application>Microsoft Macintosh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Segoe UI Black</vt:lpstr>
      <vt:lpstr>Wingdings</vt:lpstr>
      <vt:lpstr>Arial</vt:lpstr>
      <vt:lpstr>Office Theme</vt:lpstr>
      <vt:lpstr>Techniques d’Intelligence Artificielle Projet chatbot</vt:lpstr>
      <vt:lpstr>Plan</vt:lpstr>
      <vt:lpstr>Présentation générale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eBusiness Uber truck</dc:title>
  <dc:creator>Dernoncourt Guillaume</dc:creator>
  <cp:lastModifiedBy>MICHEL CALUWAERTS</cp:lastModifiedBy>
  <cp:revision>94</cp:revision>
  <dcterms:created xsi:type="dcterms:W3CDTF">2017-12-07T18:17:50Z</dcterms:created>
  <dcterms:modified xsi:type="dcterms:W3CDTF">2018-01-09T20:04:44Z</dcterms:modified>
</cp:coreProperties>
</file>