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4"/>
  </p:sldMasterIdLst>
  <p:notesMasterIdLst>
    <p:notesMasterId r:id="rId23"/>
  </p:notesMasterIdLst>
  <p:sldIdLst>
    <p:sldId id="2147480652" r:id="rId5"/>
    <p:sldId id="2147480641" r:id="rId6"/>
    <p:sldId id="2147480655" r:id="rId7"/>
    <p:sldId id="2147480653" r:id="rId8"/>
    <p:sldId id="2147480654" r:id="rId9"/>
    <p:sldId id="278" r:id="rId10"/>
    <p:sldId id="2147480659" r:id="rId11"/>
    <p:sldId id="273" r:id="rId12"/>
    <p:sldId id="264" r:id="rId13"/>
    <p:sldId id="266" r:id="rId14"/>
    <p:sldId id="265" r:id="rId15"/>
    <p:sldId id="2147480660" r:id="rId16"/>
    <p:sldId id="275" r:id="rId17"/>
    <p:sldId id="277" r:id="rId18"/>
    <p:sldId id="276" r:id="rId19"/>
    <p:sldId id="2147480656" r:id="rId20"/>
    <p:sldId id="2147480661" r:id="rId21"/>
    <p:sldId id="214748066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748F7C-DE8A-4E20-ADB7-70D8B901D305}" v="806" dt="2024-04-30T06:54:05.7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ihan Alam" userId="9992759e-d728-400a-8984-28b297d5f5e8" providerId="ADAL" clId="{9E284BB9-27A5-458E-97A8-214CD4DD2609}"/>
    <pc:docChg chg="undo custSel addSld delSld modSld sldOrd">
      <pc:chgData name="Raihan Alam" userId="9992759e-d728-400a-8984-28b297d5f5e8" providerId="ADAL" clId="{9E284BB9-27A5-458E-97A8-214CD4DD2609}" dt="2023-08-23T05:54:50.675" v="1823" actId="20577"/>
      <pc:docMkLst>
        <pc:docMk/>
      </pc:docMkLst>
      <pc:sldChg chg="del">
        <pc:chgData name="Raihan Alam" userId="9992759e-d728-400a-8984-28b297d5f5e8" providerId="ADAL" clId="{9E284BB9-27A5-458E-97A8-214CD4DD2609}" dt="2023-08-23T04:46:41.025" v="1666" actId="47"/>
        <pc:sldMkLst>
          <pc:docMk/>
          <pc:sldMk cId="2593723963" sldId="258"/>
        </pc:sldMkLst>
      </pc:sldChg>
      <pc:sldChg chg="del">
        <pc:chgData name="Raihan Alam" userId="9992759e-d728-400a-8984-28b297d5f5e8" providerId="ADAL" clId="{9E284BB9-27A5-458E-97A8-214CD4DD2609}" dt="2023-08-23T04:46:39.556" v="1665" actId="47"/>
        <pc:sldMkLst>
          <pc:docMk/>
          <pc:sldMk cId="1404789528" sldId="259"/>
        </pc:sldMkLst>
      </pc:sldChg>
      <pc:sldChg chg="del">
        <pc:chgData name="Raihan Alam" userId="9992759e-d728-400a-8984-28b297d5f5e8" providerId="ADAL" clId="{9E284BB9-27A5-458E-97A8-214CD4DD2609}" dt="2023-08-23T04:46:38.747" v="1664" actId="47"/>
        <pc:sldMkLst>
          <pc:docMk/>
          <pc:sldMk cId="761055316" sldId="260"/>
        </pc:sldMkLst>
      </pc:sldChg>
      <pc:sldChg chg="del">
        <pc:chgData name="Raihan Alam" userId="9992759e-d728-400a-8984-28b297d5f5e8" providerId="ADAL" clId="{9E284BB9-27A5-458E-97A8-214CD4DD2609}" dt="2023-08-23T04:46:37.902" v="1663" actId="47"/>
        <pc:sldMkLst>
          <pc:docMk/>
          <pc:sldMk cId="2946727616" sldId="261"/>
        </pc:sldMkLst>
      </pc:sldChg>
      <pc:sldChg chg="addSp modSp mod modNotesTx">
        <pc:chgData name="Raihan Alam" userId="9992759e-d728-400a-8984-28b297d5f5e8" providerId="ADAL" clId="{9E284BB9-27A5-458E-97A8-214CD4DD2609}" dt="2023-08-23T04:12:00.221" v="1155" actId="20577"/>
        <pc:sldMkLst>
          <pc:docMk/>
          <pc:sldMk cId="2901917669" sldId="268"/>
        </pc:sldMkLst>
        <pc:spChg chg="mod">
          <ac:chgData name="Raihan Alam" userId="9992759e-d728-400a-8984-28b297d5f5e8" providerId="ADAL" clId="{9E284BB9-27A5-458E-97A8-214CD4DD2609}" dt="2023-08-23T00:17:26.015" v="363" actId="313"/>
          <ac:spMkLst>
            <pc:docMk/>
            <pc:sldMk cId="2901917669" sldId="268"/>
            <ac:spMk id="3" creationId="{CB61866E-A522-2402-4A56-B24A91027B08}"/>
          </ac:spMkLst>
        </pc:spChg>
        <pc:spChg chg="mod">
          <ac:chgData name="Raihan Alam" userId="9992759e-d728-400a-8984-28b297d5f5e8" providerId="ADAL" clId="{9E284BB9-27A5-458E-97A8-214CD4DD2609}" dt="2023-08-22T23:33:54.025" v="192" actId="20577"/>
          <ac:spMkLst>
            <pc:docMk/>
            <pc:sldMk cId="2901917669" sldId="268"/>
            <ac:spMk id="6" creationId="{87B104AD-0002-3A94-ADC5-B945B5D6B87C}"/>
          </ac:spMkLst>
        </pc:spChg>
        <pc:picChg chg="add mod">
          <ac:chgData name="Raihan Alam" userId="9992759e-d728-400a-8984-28b297d5f5e8" providerId="ADAL" clId="{9E284BB9-27A5-458E-97A8-214CD4DD2609}" dt="2023-08-22T23:37:22.281" v="305" actId="1076"/>
          <ac:picMkLst>
            <pc:docMk/>
            <pc:sldMk cId="2901917669" sldId="268"/>
            <ac:picMk id="5" creationId="{A2BE7124-0AD6-A990-892E-D43225F54722}"/>
          </ac:picMkLst>
        </pc:picChg>
      </pc:sldChg>
      <pc:sldChg chg="modSp mod">
        <pc:chgData name="Raihan Alam" userId="9992759e-d728-400a-8984-28b297d5f5e8" providerId="ADAL" clId="{9E284BB9-27A5-458E-97A8-214CD4DD2609}" dt="2023-08-23T03:53:55.836" v="692" actId="20577"/>
        <pc:sldMkLst>
          <pc:docMk/>
          <pc:sldMk cId="910504498" sldId="269"/>
        </pc:sldMkLst>
        <pc:spChg chg="mod">
          <ac:chgData name="Raihan Alam" userId="9992759e-d728-400a-8984-28b297d5f5e8" providerId="ADAL" clId="{9E284BB9-27A5-458E-97A8-214CD4DD2609}" dt="2023-08-23T03:50:56.360" v="674" actId="20577"/>
          <ac:spMkLst>
            <pc:docMk/>
            <pc:sldMk cId="910504498" sldId="269"/>
            <ac:spMk id="24" creationId="{DA6AFD4C-9806-FE05-E720-C760CF61F3B6}"/>
          </ac:spMkLst>
        </pc:spChg>
        <pc:graphicFrameChg chg="modGraphic">
          <ac:chgData name="Raihan Alam" userId="9992759e-d728-400a-8984-28b297d5f5e8" providerId="ADAL" clId="{9E284BB9-27A5-458E-97A8-214CD4DD2609}" dt="2023-08-23T03:53:55.836" v="692" actId="20577"/>
          <ac:graphicFrameMkLst>
            <pc:docMk/>
            <pc:sldMk cId="910504498" sldId="269"/>
            <ac:graphicFrameMk id="3" creationId="{96D2F80C-DBED-13C5-2739-E63462A6D3E9}"/>
          </ac:graphicFrameMkLst>
        </pc:graphicFrameChg>
      </pc:sldChg>
      <pc:sldChg chg="addSp delSp modSp mod modNotesTx">
        <pc:chgData name="Raihan Alam" userId="9992759e-d728-400a-8984-28b297d5f5e8" providerId="ADAL" clId="{9E284BB9-27A5-458E-97A8-214CD4DD2609}" dt="2023-08-23T03:43:13.747" v="655" actId="1076"/>
        <pc:sldMkLst>
          <pc:docMk/>
          <pc:sldMk cId="3863565773" sldId="270"/>
        </pc:sldMkLst>
        <pc:spChg chg="del">
          <ac:chgData name="Raihan Alam" userId="9992759e-d728-400a-8984-28b297d5f5e8" providerId="ADAL" clId="{9E284BB9-27A5-458E-97A8-214CD4DD2609}" dt="2023-08-23T03:42:54.006" v="645" actId="478"/>
          <ac:spMkLst>
            <pc:docMk/>
            <pc:sldMk cId="3863565773" sldId="270"/>
            <ac:spMk id="6" creationId="{87B104AD-0002-3A94-ADC5-B945B5D6B87C}"/>
          </ac:spMkLst>
        </pc:spChg>
        <pc:spChg chg="mod">
          <ac:chgData name="Raihan Alam" userId="9992759e-d728-400a-8984-28b297d5f5e8" providerId="ADAL" clId="{9E284BB9-27A5-458E-97A8-214CD4DD2609}" dt="2023-08-23T03:36:22.425" v="369" actId="20577"/>
          <ac:spMkLst>
            <pc:docMk/>
            <pc:sldMk cId="3863565773" sldId="270"/>
            <ac:spMk id="21" creationId="{9706E714-F814-BBC1-8F3E-8870E5981B53}"/>
          </ac:spMkLst>
        </pc:spChg>
        <pc:grpChg chg="del">
          <ac:chgData name="Raihan Alam" userId="9992759e-d728-400a-8984-28b297d5f5e8" providerId="ADAL" clId="{9E284BB9-27A5-458E-97A8-214CD4DD2609}" dt="2023-08-23T03:42:59.174" v="648" actId="478"/>
          <ac:grpSpMkLst>
            <pc:docMk/>
            <pc:sldMk cId="3863565773" sldId="270"/>
            <ac:grpSpMk id="10" creationId="{B140AA3A-74D0-81DA-6AE9-D88E07C632E7}"/>
          </ac:grpSpMkLst>
        </pc:grpChg>
        <pc:grpChg chg="del">
          <ac:chgData name="Raihan Alam" userId="9992759e-d728-400a-8984-28b297d5f5e8" providerId="ADAL" clId="{9E284BB9-27A5-458E-97A8-214CD4DD2609}" dt="2023-08-23T03:42:57.157" v="647" actId="478"/>
          <ac:grpSpMkLst>
            <pc:docMk/>
            <pc:sldMk cId="3863565773" sldId="270"/>
            <ac:grpSpMk id="11" creationId="{34573323-C7D5-7E7E-6F08-DDC77502B808}"/>
          </ac:grpSpMkLst>
        </pc:grpChg>
        <pc:grpChg chg="del">
          <ac:chgData name="Raihan Alam" userId="9992759e-d728-400a-8984-28b297d5f5e8" providerId="ADAL" clId="{9E284BB9-27A5-458E-97A8-214CD4DD2609}" dt="2023-08-23T03:42:57.157" v="647" actId="478"/>
          <ac:grpSpMkLst>
            <pc:docMk/>
            <pc:sldMk cId="3863565773" sldId="270"/>
            <ac:grpSpMk id="14" creationId="{C552F0B5-BB15-94F9-FB59-1EF3956D5302}"/>
          </ac:grpSpMkLst>
        </pc:grpChg>
        <pc:grpChg chg="del">
          <ac:chgData name="Raihan Alam" userId="9992759e-d728-400a-8984-28b297d5f5e8" providerId="ADAL" clId="{9E284BB9-27A5-458E-97A8-214CD4DD2609}" dt="2023-08-23T03:42:57.157" v="647" actId="478"/>
          <ac:grpSpMkLst>
            <pc:docMk/>
            <pc:sldMk cId="3863565773" sldId="270"/>
            <ac:grpSpMk id="17" creationId="{0ED474F6-9D1D-7C52-A94E-C6541CE7C72F}"/>
          </ac:grpSpMkLst>
        </pc:grpChg>
        <pc:picChg chg="add mod">
          <ac:chgData name="Raihan Alam" userId="9992759e-d728-400a-8984-28b297d5f5e8" providerId="ADAL" clId="{9E284BB9-27A5-458E-97A8-214CD4DD2609}" dt="2023-08-23T03:43:13.747" v="655" actId="1076"/>
          <ac:picMkLst>
            <pc:docMk/>
            <pc:sldMk cId="3863565773" sldId="270"/>
            <ac:picMk id="1026" creationId="{FCCD7C74-0BBC-A95A-3FEE-1271E07DD9CF}"/>
          </ac:picMkLst>
        </pc:picChg>
        <pc:cxnChg chg="del">
          <ac:chgData name="Raihan Alam" userId="9992759e-d728-400a-8984-28b297d5f5e8" providerId="ADAL" clId="{9E284BB9-27A5-458E-97A8-214CD4DD2609}" dt="2023-08-23T03:42:57.157" v="647" actId="478"/>
          <ac:cxnSpMkLst>
            <pc:docMk/>
            <pc:sldMk cId="3863565773" sldId="270"/>
            <ac:cxnSpMk id="23" creationId="{93818694-A096-E85B-91EC-BEB9E1BB082E}"/>
          </ac:cxnSpMkLst>
        </pc:cxnChg>
        <pc:cxnChg chg="del">
          <ac:chgData name="Raihan Alam" userId="9992759e-d728-400a-8984-28b297d5f5e8" providerId="ADAL" clId="{9E284BB9-27A5-458E-97A8-214CD4DD2609}" dt="2023-08-23T03:42:57.157" v="647" actId="478"/>
          <ac:cxnSpMkLst>
            <pc:docMk/>
            <pc:sldMk cId="3863565773" sldId="270"/>
            <ac:cxnSpMk id="26" creationId="{431C4202-FAEE-6B46-C101-F7F12AE97B90}"/>
          </ac:cxnSpMkLst>
        </pc:cxnChg>
        <pc:cxnChg chg="del">
          <ac:chgData name="Raihan Alam" userId="9992759e-d728-400a-8984-28b297d5f5e8" providerId="ADAL" clId="{9E284BB9-27A5-458E-97A8-214CD4DD2609}" dt="2023-08-23T03:42:57.157" v="647" actId="478"/>
          <ac:cxnSpMkLst>
            <pc:docMk/>
            <pc:sldMk cId="3863565773" sldId="270"/>
            <ac:cxnSpMk id="27" creationId="{849E1C30-8EE8-1D2C-A6AB-77D31886EB3D}"/>
          </ac:cxnSpMkLst>
        </pc:cxnChg>
        <pc:cxnChg chg="del">
          <ac:chgData name="Raihan Alam" userId="9992759e-d728-400a-8984-28b297d5f5e8" providerId="ADAL" clId="{9E284BB9-27A5-458E-97A8-214CD4DD2609}" dt="2023-08-23T03:42:54.809" v="646" actId="478"/>
          <ac:cxnSpMkLst>
            <pc:docMk/>
            <pc:sldMk cId="3863565773" sldId="270"/>
            <ac:cxnSpMk id="44" creationId="{9D2DD8BD-40F1-F199-D53E-6441A706FFF6}"/>
          </ac:cxnSpMkLst>
        </pc:cxnChg>
      </pc:sldChg>
      <pc:sldChg chg="modSp mod modNotesTx">
        <pc:chgData name="Raihan Alam" userId="9992759e-d728-400a-8984-28b297d5f5e8" providerId="ADAL" clId="{9E284BB9-27A5-458E-97A8-214CD4DD2609}" dt="2023-08-23T04:12:13.963" v="1159" actId="20577"/>
        <pc:sldMkLst>
          <pc:docMk/>
          <pc:sldMk cId="887964484" sldId="274"/>
        </pc:sldMkLst>
        <pc:spChg chg="mod">
          <ac:chgData name="Raihan Alam" userId="9992759e-d728-400a-8984-28b297d5f5e8" providerId="ADAL" clId="{9E284BB9-27A5-458E-97A8-214CD4DD2609}" dt="2023-08-23T04:11:18.129" v="1154" actId="1076"/>
          <ac:spMkLst>
            <pc:docMk/>
            <pc:sldMk cId="887964484" sldId="274"/>
            <ac:spMk id="6" creationId="{87B104AD-0002-3A94-ADC5-B945B5D6B87C}"/>
          </ac:spMkLst>
        </pc:spChg>
      </pc:sldChg>
      <pc:sldChg chg="modNotesTx">
        <pc:chgData name="Raihan Alam" userId="9992759e-d728-400a-8984-28b297d5f5e8" providerId="ADAL" clId="{9E284BB9-27A5-458E-97A8-214CD4DD2609}" dt="2023-08-23T04:12:17.932" v="1160" actId="20577"/>
        <pc:sldMkLst>
          <pc:docMk/>
          <pc:sldMk cId="1561367196" sldId="275"/>
        </pc:sldMkLst>
      </pc:sldChg>
      <pc:sldChg chg="modNotesTx">
        <pc:chgData name="Raihan Alam" userId="9992759e-d728-400a-8984-28b297d5f5e8" providerId="ADAL" clId="{9E284BB9-27A5-458E-97A8-214CD4DD2609}" dt="2023-08-23T04:14:00.675" v="1162" actId="20577"/>
        <pc:sldMkLst>
          <pc:docMk/>
          <pc:sldMk cId="1247876327" sldId="276"/>
        </pc:sldMkLst>
      </pc:sldChg>
      <pc:sldChg chg="addSp delSp modSp mod modNotesTx">
        <pc:chgData name="Raihan Alam" userId="9992759e-d728-400a-8984-28b297d5f5e8" providerId="ADAL" clId="{9E284BB9-27A5-458E-97A8-214CD4DD2609}" dt="2023-08-23T04:25:24.512" v="1259" actId="1076"/>
        <pc:sldMkLst>
          <pc:docMk/>
          <pc:sldMk cId="2924875538" sldId="277"/>
        </pc:sldMkLst>
        <pc:spChg chg="del mod">
          <ac:chgData name="Raihan Alam" userId="9992759e-d728-400a-8984-28b297d5f5e8" providerId="ADAL" clId="{9E284BB9-27A5-458E-97A8-214CD4DD2609}" dt="2023-08-23T04:16:38.187" v="1168" actId="478"/>
          <ac:spMkLst>
            <pc:docMk/>
            <pc:sldMk cId="2924875538" sldId="277"/>
            <ac:spMk id="3" creationId="{6C807CEA-8B0D-C8BE-ABC3-5CA55290A077}"/>
          </ac:spMkLst>
        </pc:spChg>
        <pc:spChg chg="add del mod">
          <ac:chgData name="Raihan Alam" userId="9992759e-d728-400a-8984-28b297d5f5e8" providerId="ADAL" clId="{9E284BB9-27A5-458E-97A8-214CD4DD2609}" dt="2023-08-23T04:23:54.800" v="1233"/>
          <ac:spMkLst>
            <pc:docMk/>
            <pc:sldMk cId="2924875538" sldId="277"/>
            <ac:spMk id="5" creationId="{8A13AB3A-5F07-7B46-2338-DC91B26E70CC}"/>
          </ac:spMkLst>
        </pc:spChg>
        <pc:spChg chg="add mod">
          <ac:chgData name="Raihan Alam" userId="9992759e-d728-400a-8984-28b297d5f5e8" providerId="ADAL" clId="{9E284BB9-27A5-458E-97A8-214CD4DD2609}" dt="2023-08-23T04:25:24.512" v="1259" actId="1076"/>
          <ac:spMkLst>
            <pc:docMk/>
            <pc:sldMk cId="2924875538" sldId="277"/>
            <ac:spMk id="7" creationId="{7D3240C2-C9D7-68F6-A8ED-040157D3E686}"/>
          </ac:spMkLst>
        </pc:spChg>
        <pc:spChg chg="add mod">
          <ac:chgData name="Raihan Alam" userId="9992759e-d728-400a-8984-28b297d5f5e8" providerId="ADAL" clId="{9E284BB9-27A5-458E-97A8-214CD4DD2609}" dt="2023-08-23T04:25:21.556" v="1258" actId="1076"/>
          <ac:spMkLst>
            <pc:docMk/>
            <pc:sldMk cId="2924875538" sldId="277"/>
            <ac:spMk id="9" creationId="{C0E83E8B-885C-F78B-4AD5-AB0FA073DC12}"/>
          </ac:spMkLst>
        </pc:spChg>
        <pc:spChg chg="add mod">
          <ac:chgData name="Raihan Alam" userId="9992759e-d728-400a-8984-28b297d5f5e8" providerId="ADAL" clId="{9E284BB9-27A5-458E-97A8-214CD4DD2609}" dt="2023-08-23T04:25:12.514" v="1256" actId="1076"/>
          <ac:spMkLst>
            <pc:docMk/>
            <pc:sldMk cId="2924875538" sldId="277"/>
            <ac:spMk id="12" creationId="{7128AEC7-3C8D-BFF9-F976-A49AD1C796B4}"/>
          </ac:spMkLst>
        </pc:spChg>
        <pc:spChg chg="mod">
          <ac:chgData name="Raihan Alam" userId="9992759e-d728-400a-8984-28b297d5f5e8" providerId="ADAL" clId="{9E284BB9-27A5-458E-97A8-214CD4DD2609}" dt="2023-08-23T04:19:43.851" v="1190" actId="14100"/>
          <ac:spMkLst>
            <pc:docMk/>
            <pc:sldMk cId="2924875538" sldId="277"/>
            <ac:spMk id="24" creationId="{DA6AFD4C-9806-FE05-E720-C760CF61F3B6}"/>
          </ac:spMkLst>
        </pc:spChg>
        <pc:grpChg chg="add mod">
          <ac:chgData name="Raihan Alam" userId="9992759e-d728-400a-8984-28b297d5f5e8" providerId="ADAL" clId="{9E284BB9-27A5-458E-97A8-214CD4DD2609}" dt="2023-08-23T04:25:24.512" v="1259" actId="1076"/>
          <ac:grpSpMkLst>
            <pc:docMk/>
            <pc:sldMk cId="2924875538" sldId="277"/>
            <ac:grpSpMk id="8" creationId="{B63A31EE-3482-2433-3D04-9499891E2B82}"/>
          </ac:grpSpMkLst>
        </pc:grpChg>
        <pc:grpChg chg="add mod">
          <ac:chgData name="Raihan Alam" userId="9992759e-d728-400a-8984-28b297d5f5e8" providerId="ADAL" clId="{9E284BB9-27A5-458E-97A8-214CD4DD2609}" dt="2023-08-23T04:25:21.556" v="1258" actId="1076"/>
          <ac:grpSpMkLst>
            <pc:docMk/>
            <pc:sldMk cId="2924875538" sldId="277"/>
            <ac:grpSpMk id="10" creationId="{23E69921-1EF0-D450-4D5E-9F297F45D24E}"/>
          </ac:grpSpMkLst>
        </pc:grpChg>
        <pc:grpChg chg="add">
          <ac:chgData name="Raihan Alam" userId="9992759e-d728-400a-8984-28b297d5f5e8" providerId="ADAL" clId="{9E284BB9-27A5-458E-97A8-214CD4DD2609}" dt="2023-08-23T04:25:17.594" v="1257" actId="164"/>
          <ac:grpSpMkLst>
            <pc:docMk/>
            <pc:sldMk cId="2924875538" sldId="277"/>
            <ac:grpSpMk id="13" creationId="{F5156D60-BF12-5278-3E5A-DE26C18B073D}"/>
          </ac:grpSpMkLst>
        </pc:grpChg>
        <pc:graphicFrameChg chg="add mod modGraphic">
          <ac:chgData name="Raihan Alam" userId="9992759e-d728-400a-8984-28b297d5f5e8" providerId="ADAL" clId="{9E284BB9-27A5-458E-97A8-214CD4DD2609}" dt="2023-08-23T04:21:54.972" v="1217"/>
          <ac:graphicFrameMkLst>
            <pc:docMk/>
            <pc:sldMk cId="2924875538" sldId="277"/>
            <ac:graphicFrameMk id="4" creationId="{7F2B4492-40D0-F382-1C36-705DED8B0E8B}"/>
          </ac:graphicFrameMkLst>
        </pc:graphicFrameChg>
        <pc:picChg chg="add del mod">
          <ac:chgData name="Raihan Alam" userId="9992759e-d728-400a-8984-28b297d5f5e8" providerId="ADAL" clId="{9E284BB9-27A5-458E-97A8-214CD4DD2609}" dt="2023-08-23T04:22:29.309" v="1218" actId="478"/>
          <ac:picMkLst>
            <pc:docMk/>
            <pc:sldMk cId="2924875538" sldId="277"/>
            <ac:picMk id="3074" creationId="{C7586485-AC03-A18D-6261-73EF8F114EEF}"/>
          </ac:picMkLst>
        </pc:picChg>
        <pc:picChg chg="add mod">
          <ac:chgData name="Raihan Alam" userId="9992759e-d728-400a-8984-28b297d5f5e8" providerId="ADAL" clId="{9E284BB9-27A5-458E-97A8-214CD4DD2609}" dt="2023-08-23T04:25:21.556" v="1258" actId="1076"/>
          <ac:picMkLst>
            <pc:docMk/>
            <pc:sldMk cId="2924875538" sldId="277"/>
            <ac:picMk id="3076" creationId="{8F0DBA13-78D7-B374-B41D-8A5F58EE98E3}"/>
          </ac:picMkLst>
        </pc:picChg>
        <pc:picChg chg="add mod">
          <ac:chgData name="Raihan Alam" userId="9992759e-d728-400a-8984-28b297d5f5e8" providerId="ADAL" clId="{9E284BB9-27A5-458E-97A8-214CD4DD2609}" dt="2023-08-23T04:24:53.525" v="1251" actId="14100"/>
          <ac:picMkLst>
            <pc:docMk/>
            <pc:sldMk cId="2924875538" sldId="277"/>
            <ac:picMk id="3078" creationId="{53BEDC04-66BF-B8EE-74BC-E897E8AC3510}"/>
          </ac:picMkLst>
        </pc:picChg>
        <pc:picChg chg="add mod">
          <ac:chgData name="Raihan Alam" userId="9992759e-d728-400a-8984-28b297d5f5e8" providerId="ADAL" clId="{9E284BB9-27A5-458E-97A8-214CD4DD2609}" dt="2023-08-23T04:25:24.512" v="1259" actId="1076"/>
          <ac:picMkLst>
            <pc:docMk/>
            <pc:sldMk cId="2924875538" sldId="277"/>
            <ac:picMk id="3080" creationId="{62AA4640-CE05-0D0A-5926-26B5CDF2513F}"/>
          </ac:picMkLst>
        </pc:picChg>
      </pc:sldChg>
      <pc:sldChg chg="modNotesTx">
        <pc:chgData name="Raihan Alam" userId="9992759e-d728-400a-8984-28b297d5f5e8" providerId="ADAL" clId="{9E284BB9-27A5-458E-97A8-214CD4DD2609}" dt="2023-08-23T03:36:35.442" v="371" actId="20577"/>
        <pc:sldMkLst>
          <pc:docMk/>
          <pc:sldMk cId="881296801" sldId="278"/>
        </pc:sldMkLst>
      </pc:sldChg>
      <pc:sldChg chg="modSp mod modNotesTx">
        <pc:chgData name="Raihan Alam" userId="9992759e-d728-400a-8984-28b297d5f5e8" providerId="ADAL" clId="{9E284BB9-27A5-458E-97A8-214CD4DD2609}" dt="2023-08-23T04:25:55.104" v="1319" actId="20577"/>
        <pc:sldMkLst>
          <pc:docMk/>
          <pc:sldMk cId="2738809055" sldId="279"/>
        </pc:sldMkLst>
        <pc:spChg chg="mod">
          <ac:chgData name="Raihan Alam" userId="9992759e-d728-400a-8984-28b297d5f5e8" providerId="ADAL" clId="{9E284BB9-27A5-458E-97A8-214CD4DD2609}" dt="2023-08-23T04:25:55.104" v="1319" actId="20577"/>
          <ac:spMkLst>
            <pc:docMk/>
            <pc:sldMk cId="2738809055" sldId="279"/>
            <ac:spMk id="24" creationId="{DA6AFD4C-9806-FE05-E720-C760CF61F3B6}"/>
          </ac:spMkLst>
        </pc:spChg>
      </pc:sldChg>
      <pc:sldChg chg="modSp mod">
        <pc:chgData name="Raihan Alam" userId="9992759e-d728-400a-8984-28b297d5f5e8" providerId="ADAL" clId="{9E284BB9-27A5-458E-97A8-214CD4DD2609}" dt="2023-08-23T04:26:27.712" v="1327" actId="1076"/>
        <pc:sldMkLst>
          <pc:docMk/>
          <pc:sldMk cId="3804579866" sldId="2147480635"/>
        </pc:sldMkLst>
        <pc:spChg chg="mod">
          <ac:chgData name="Raihan Alam" userId="9992759e-d728-400a-8984-28b297d5f5e8" providerId="ADAL" clId="{9E284BB9-27A5-458E-97A8-214CD4DD2609}" dt="2023-08-23T04:26:27.712" v="1327" actId="1076"/>
          <ac:spMkLst>
            <pc:docMk/>
            <pc:sldMk cId="3804579866" sldId="2147480635"/>
            <ac:spMk id="6" creationId="{87B104AD-0002-3A94-ADC5-B945B5D6B87C}"/>
          </ac:spMkLst>
        </pc:spChg>
      </pc:sldChg>
      <pc:sldChg chg="del">
        <pc:chgData name="Raihan Alam" userId="9992759e-d728-400a-8984-28b297d5f5e8" providerId="ADAL" clId="{9E284BB9-27A5-458E-97A8-214CD4DD2609}" dt="2023-08-21T13:52:42.555" v="6" actId="47"/>
        <pc:sldMkLst>
          <pc:docMk/>
          <pc:sldMk cId="2561555217" sldId="2147480636"/>
        </pc:sldMkLst>
      </pc:sldChg>
      <pc:sldChg chg="modSp del mod modNotesTx">
        <pc:chgData name="Raihan Alam" userId="9992759e-d728-400a-8984-28b297d5f5e8" providerId="ADAL" clId="{9E284BB9-27A5-458E-97A8-214CD4DD2609}" dt="2023-08-23T04:37:31.833" v="1421" actId="47"/>
        <pc:sldMkLst>
          <pc:docMk/>
          <pc:sldMk cId="2941977824" sldId="2147480637"/>
        </pc:sldMkLst>
        <pc:spChg chg="mod">
          <ac:chgData name="Raihan Alam" userId="9992759e-d728-400a-8984-28b297d5f5e8" providerId="ADAL" clId="{9E284BB9-27A5-458E-97A8-214CD4DD2609}" dt="2023-08-22T23:12:16.056" v="78" actId="20577"/>
          <ac:spMkLst>
            <pc:docMk/>
            <pc:sldMk cId="2941977824" sldId="2147480637"/>
            <ac:spMk id="6" creationId="{87B104AD-0002-3A94-ADC5-B945B5D6B87C}"/>
          </ac:spMkLst>
        </pc:spChg>
        <pc:spChg chg="mod">
          <ac:chgData name="Raihan Alam" userId="9992759e-d728-400a-8984-28b297d5f5e8" providerId="ADAL" clId="{9E284BB9-27A5-458E-97A8-214CD4DD2609}" dt="2023-08-22T23:13:18.281" v="138" actId="20577"/>
          <ac:spMkLst>
            <pc:docMk/>
            <pc:sldMk cId="2941977824" sldId="2147480637"/>
            <ac:spMk id="24" creationId="{DA6AFD4C-9806-FE05-E720-C760CF61F3B6}"/>
          </ac:spMkLst>
        </pc:spChg>
      </pc:sldChg>
      <pc:sldChg chg="modSp mod modNotesTx">
        <pc:chgData name="Raihan Alam" userId="9992759e-d728-400a-8984-28b297d5f5e8" providerId="ADAL" clId="{9E284BB9-27A5-458E-97A8-214CD4DD2609}" dt="2023-08-23T04:12:02.875" v="1156" actId="20577"/>
        <pc:sldMkLst>
          <pc:docMk/>
          <pc:sldMk cId="1498103301" sldId="2147480638"/>
        </pc:sldMkLst>
        <pc:spChg chg="mod">
          <ac:chgData name="Raihan Alam" userId="9992759e-d728-400a-8984-28b297d5f5e8" providerId="ADAL" clId="{9E284BB9-27A5-458E-97A8-214CD4DD2609}" dt="2023-08-23T04:07:11.543" v="872" actId="1076"/>
          <ac:spMkLst>
            <pc:docMk/>
            <pc:sldMk cId="1498103301" sldId="2147480638"/>
            <ac:spMk id="6" creationId="{87B104AD-0002-3A94-ADC5-B945B5D6B87C}"/>
          </ac:spMkLst>
        </pc:spChg>
      </pc:sldChg>
      <pc:sldChg chg="add del setBg">
        <pc:chgData name="Raihan Alam" userId="9992759e-d728-400a-8984-28b297d5f5e8" providerId="ADAL" clId="{9E284BB9-27A5-458E-97A8-214CD4DD2609}" dt="2023-08-22T23:11:58.403" v="67" actId="47"/>
        <pc:sldMkLst>
          <pc:docMk/>
          <pc:sldMk cId="1573273028" sldId="2147480639"/>
        </pc:sldMkLst>
      </pc:sldChg>
      <pc:sldChg chg="modSp add mod">
        <pc:chgData name="Raihan Alam" userId="9992759e-d728-400a-8984-28b297d5f5e8" providerId="ADAL" clId="{9E284BB9-27A5-458E-97A8-214CD4DD2609}" dt="2023-08-23T04:37:59.755" v="1469" actId="12"/>
        <pc:sldMkLst>
          <pc:docMk/>
          <pc:sldMk cId="3471104552" sldId="2147480639"/>
        </pc:sldMkLst>
        <pc:spChg chg="mod">
          <ac:chgData name="Raihan Alam" userId="9992759e-d728-400a-8984-28b297d5f5e8" providerId="ADAL" clId="{9E284BB9-27A5-458E-97A8-214CD4DD2609}" dt="2023-08-23T04:37:44.404" v="1437" actId="20577"/>
          <ac:spMkLst>
            <pc:docMk/>
            <pc:sldMk cId="3471104552" sldId="2147480639"/>
            <ac:spMk id="6" creationId="{87B104AD-0002-3A94-ADC5-B945B5D6B87C}"/>
          </ac:spMkLst>
        </pc:spChg>
        <pc:spChg chg="mod">
          <ac:chgData name="Raihan Alam" userId="9992759e-d728-400a-8984-28b297d5f5e8" providerId="ADAL" clId="{9E284BB9-27A5-458E-97A8-214CD4DD2609}" dt="2023-08-23T04:37:59.755" v="1469" actId="12"/>
          <ac:spMkLst>
            <pc:docMk/>
            <pc:sldMk cId="3471104552" sldId="2147480639"/>
            <ac:spMk id="24" creationId="{DA6AFD4C-9806-FE05-E720-C760CF61F3B6}"/>
          </ac:spMkLst>
        </pc:spChg>
      </pc:sldChg>
      <pc:sldChg chg="addSp modSp add mod modNotesTx">
        <pc:chgData name="Raihan Alam" userId="9992759e-d728-400a-8984-28b297d5f5e8" providerId="ADAL" clId="{9E284BB9-27A5-458E-97A8-214CD4DD2609}" dt="2023-08-23T04:42:34.287" v="1615" actId="1076"/>
        <pc:sldMkLst>
          <pc:docMk/>
          <pc:sldMk cId="2436770064" sldId="2147480640"/>
        </pc:sldMkLst>
        <pc:spChg chg="mod">
          <ac:chgData name="Raihan Alam" userId="9992759e-d728-400a-8984-28b297d5f5e8" providerId="ADAL" clId="{9E284BB9-27A5-458E-97A8-214CD4DD2609}" dt="2023-08-23T04:38:08.844" v="1477" actId="20577"/>
          <ac:spMkLst>
            <pc:docMk/>
            <pc:sldMk cId="2436770064" sldId="2147480640"/>
            <ac:spMk id="6" creationId="{87B104AD-0002-3A94-ADC5-B945B5D6B87C}"/>
          </ac:spMkLst>
        </pc:spChg>
        <pc:spChg chg="mod">
          <ac:chgData name="Raihan Alam" userId="9992759e-d728-400a-8984-28b297d5f5e8" providerId="ADAL" clId="{9E284BB9-27A5-458E-97A8-214CD4DD2609}" dt="2023-08-23T04:42:30.927" v="1614" actId="20577"/>
          <ac:spMkLst>
            <pc:docMk/>
            <pc:sldMk cId="2436770064" sldId="2147480640"/>
            <ac:spMk id="24" creationId="{DA6AFD4C-9806-FE05-E720-C760CF61F3B6}"/>
          </ac:spMkLst>
        </pc:spChg>
        <pc:picChg chg="add mod">
          <ac:chgData name="Raihan Alam" userId="9992759e-d728-400a-8984-28b297d5f5e8" providerId="ADAL" clId="{9E284BB9-27A5-458E-97A8-214CD4DD2609}" dt="2023-08-23T04:42:34.287" v="1615" actId="1076"/>
          <ac:picMkLst>
            <pc:docMk/>
            <pc:sldMk cId="2436770064" sldId="2147480640"/>
            <ac:picMk id="3" creationId="{E8AA3067-F369-E82F-04BB-048DAB0CBECC}"/>
          </ac:picMkLst>
        </pc:picChg>
      </pc:sldChg>
      <pc:sldChg chg="addSp delSp modSp add mod ord">
        <pc:chgData name="Raihan Alam" userId="9992759e-d728-400a-8984-28b297d5f5e8" providerId="ADAL" clId="{9E284BB9-27A5-458E-97A8-214CD4DD2609}" dt="2023-08-23T03:42:10.217" v="643"/>
        <pc:sldMkLst>
          <pc:docMk/>
          <pc:sldMk cId="4063690545" sldId="2147480641"/>
        </pc:sldMkLst>
        <pc:spChg chg="add del mod">
          <ac:chgData name="Raihan Alam" userId="9992759e-d728-400a-8984-28b297d5f5e8" providerId="ADAL" clId="{9E284BB9-27A5-458E-97A8-214CD4DD2609}" dt="2023-08-23T03:41:19.397" v="637" actId="26606"/>
          <ac:spMkLst>
            <pc:docMk/>
            <pc:sldMk cId="4063690545" sldId="2147480641"/>
            <ac:spMk id="2" creationId="{4FBF1395-B570-61AA-29F8-CEA13A5C56BB}"/>
          </ac:spMkLst>
        </pc:spChg>
        <pc:spChg chg="mod">
          <ac:chgData name="Raihan Alam" userId="9992759e-d728-400a-8984-28b297d5f5e8" providerId="ADAL" clId="{9E284BB9-27A5-458E-97A8-214CD4DD2609}" dt="2023-08-23T03:38:25.046" v="388" actId="20577"/>
          <ac:spMkLst>
            <pc:docMk/>
            <pc:sldMk cId="4063690545" sldId="2147480641"/>
            <ac:spMk id="6" creationId="{87B104AD-0002-3A94-ADC5-B945B5D6B87C}"/>
          </ac:spMkLst>
        </pc:spChg>
        <pc:grpChg chg="del">
          <ac:chgData name="Raihan Alam" userId="9992759e-d728-400a-8984-28b297d5f5e8" providerId="ADAL" clId="{9E284BB9-27A5-458E-97A8-214CD4DD2609}" dt="2023-08-23T03:38:29.459" v="389" actId="478"/>
          <ac:grpSpMkLst>
            <pc:docMk/>
            <pc:sldMk cId="4063690545" sldId="2147480641"/>
            <ac:grpSpMk id="10" creationId="{B140AA3A-74D0-81DA-6AE9-D88E07C632E7}"/>
          </ac:grpSpMkLst>
        </pc:grpChg>
        <pc:grpChg chg="del">
          <ac:chgData name="Raihan Alam" userId="9992759e-d728-400a-8984-28b297d5f5e8" providerId="ADAL" clId="{9E284BB9-27A5-458E-97A8-214CD4DD2609}" dt="2023-08-23T03:38:29.459" v="389" actId="478"/>
          <ac:grpSpMkLst>
            <pc:docMk/>
            <pc:sldMk cId="4063690545" sldId="2147480641"/>
            <ac:grpSpMk id="11" creationId="{34573323-C7D5-7E7E-6F08-DDC77502B808}"/>
          </ac:grpSpMkLst>
        </pc:grpChg>
        <pc:grpChg chg="del">
          <ac:chgData name="Raihan Alam" userId="9992759e-d728-400a-8984-28b297d5f5e8" providerId="ADAL" clId="{9E284BB9-27A5-458E-97A8-214CD4DD2609}" dt="2023-08-23T03:38:29.459" v="389" actId="478"/>
          <ac:grpSpMkLst>
            <pc:docMk/>
            <pc:sldMk cId="4063690545" sldId="2147480641"/>
            <ac:grpSpMk id="14" creationId="{C552F0B5-BB15-94F9-FB59-1EF3956D5302}"/>
          </ac:grpSpMkLst>
        </pc:grpChg>
        <pc:grpChg chg="del">
          <ac:chgData name="Raihan Alam" userId="9992759e-d728-400a-8984-28b297d5f5e8" providerId="ADAL" clId="{9E284BB9-27A5-458E-97A8-214CD4DD2609}" dt="2023-08-23T03:38:29.459" v="389" actId="478"/>
          <ac:grpSpMkLst>
            <pc:docMk/>
            <pc:sldMk cId="4063690545" sldId="2147480641"/>
            <ac:grpSpMk id="17" creationId="{0ED474F6-9D1D-7C52-A94E-C6541CE7C72F}"/>
          </ac:grpSpMkLst>
        </pc:grpChg>
        <pc:graphicFrameChg chg="add del">
          <ac:chgData name="Raihan Alam" userId="9992759e-d728-400a-8984-28b297d5f5e8" providerId="ADAL" clId="{9E284BB9-27A5-458E-97A8-214CD4DD2609}" dt="2023-08-23T03:41:19.364" v="636" actId="26606"/>
          <ac:graphicFrameMkLst>
            <pc:docMk/>
            <pc:sldMk cId="4063690545" sldId="2147480641"/>
            <ac:graphicFrameMk id="46" creationId="{3A4DD0F0-0DE2-5229-24DF-DC71E769BF3C}"/>
          </ac:graphicFrameMkLst>
        </pc:graphicFrameChg>
        <pc:graphicFrameChg chg="add mod modGraphic">
          <ac:chgData name="Raihan Alam" userId="9992759e-d728-400a-8984-28b297d5f5e8" providerId="ADAL" clId="{9E284BB9-27A5-458E-97A8-214CD4DD2609}" dt="2023-08-23T03:41:51.809" v="641" actId="20577"/>
          <ac:graphicFrameMkLst>
            <pc:docMk/>
            <pc:sldMk cId="4063690545" sldId="2147480641"/>
            <ac:graphicFrameMk id="48" creationId="{B8B4A31A-A7E0-46F3-13EA-32548E21995C}"/>
          </ac:graphicFrameMkLst>
        </pc:graphicFrameChg>
        <pc:cxnChg chg="del">
          <ac:chgData name="Raihan Alam" userId="9992759e-d728-400a-8984-28b297d5f5e8" providerId="ADAL" clId="{9E284BB9-27A5-458E-97A8-214CD4DD2609}" dt="2023-08-23T03:38:29.459" v="389" actId="478"/>
          <ac:cxnSpMkLst>
            <pc:docMk/>
            <pc:sldMk cId="4063690545" sldId="2147480641"/>
            <ac:cxnSpMk id="23" creationId="{93818694-A096-E85B-91EC-BEB9E1BB082E}"/>
          </ac:cxnSpMkLst>
        </pc:cxnChg>
        <pc:cxnChg chg="del">
          <ac:chgData name="Raihan Alam" userId="9992759e-d728-400a-8984-28b297d5f5e8" providerId="ADAL" clId="{9E284BB9-27A5-458E-97A8-214CD4DD2609}" dt="2023-08-23T03:38:29.459" v="389" actId="478"/>
          <ac:cxnSpMkLst>
            <pc:docMk/>
            <pc:sldMk cId="4063690545" sldId="2147480641"/>
            <ac:cxnSpMk id="26" creationId="{431C4202-FAEE-6B46-C101-F7F12AE97B90}"/>
          </ac:cxnSpMkLst>
        </pc:cxnChg>
        <pc:cxnChg chg="del">
          <ac:chgData name="Raihan Alam" userId="9992759e-d728-400a-8984-28b297d5f5e8" providerId="ADAL" clId="{9E284BB9-27A5-458E-97A8-214CD4DD2609}" dt="2023-08-23T03:38:29.459" v="389" actId="478"/>
          <ac:cxnSpMkLst>
            <pc:docMk/>
            <pc:sldMk cId="4063690545" sldId="2147480641"/>
            <ac:cxnSpMk id="27" creationId="{849E1C30-8EE8-1D2C-A6AB-77D31886EB3D}"/>
          </ac:cxnSpMkLst>
        </pc:cxnChg>
      </pc:sldChg>
      <pc:sldChg chg="add ord">
        <pc:chgData name="Raihan Alam" userId="9992759e-d728-400a-8984-28b297d5f5e8" providerId="ADAL" clId="{9E284BB9-27A5-458E-97A8-214CD4DD2609}" dt="2023-08-23T03:43:36.405" v="657"/>
        <pc:sldMkLst>
          <pc:docMk/>
          <pc:sldMk cId="4287332538" sldId="2147480642"/>
        </pc:sldMkLst>
      </pc:sldChg>
      <pc:sldChg chg="addSp delSp modSp add mod modNotesTx">
        <pc:chgData name="Raihan Alam" userId="9992759e-d728-400a-8984-28b297d5f5e8" providerId="ADAL" clId="{9E284BB9-27A5-458E-97A8-214CD4DD2609}" dt="2023-08-23T03:57:54.340" v="735"/>
        <pc:sldMkLst>
          <pc:docMk/>
          <pc:sldMk cId="2351219132" sldId="2147480643"/>
        </pc:sldMkLst>
        <pc:spChg chg="add mod">
          <ac:chgData name="Raihan Alam" userId="9992759e-d728-400a-8984-28b297d5f5e8" providerId="ADAL" clId="{9E284BB9-27A5-458E-97A8-214CD4DD2609}" dt="2023-08-23T03:57:54.340" v="735"/>
          <ac:spMkLst>
            <pc:docMk/>
            <pc:sldMk cId="2351219132" sldId="2147480643"/>
            <ac:spMk id="5" creationId="{587F525E-DB08-C09B-D9AA-BB54BFD3CC44}"/>
          </ac:spMkLst>
        </pc:spChg>
        <pc:spChg chg="mod">
          <ac:chgData name="Raihan Alam" userId="9992759e-d728-400a-8984-28b297d5f5e8" providerId="ADAL" clId="{9E284BB9-27A5-458E-97A8-214CD4DD2609}" dt="2023-08-23T03:55:48.634" v="698" actId="20577"/>
          <ac:spMkLst>
            <pc:docMk/>
            <pc:sldMk cId="2351219132" sldId="2147480643"/>
            <ac:spMk id="6" creationId="{87B104AD-0002-3A94-ADC5-B945B5D6B87C}"/>
          </ac:spMkLst>
        </pc:spChg>
        <pc:spChg chg="mod">
          <ac:chgData name="Raihan Alam" userId="9992759e-d728-400a-8984-28b297d5f5e8" providerId="ADAL" clId="{9E284BB9-27A5-458E-97A8-214CD4DD2609}" dt="2023-08-23T03:57:37.292" v="733" actId="20577"/>
          <ac:spMkLst>
            <pc:docMk/>
            <pc:sldMk cId="2351219132" sldId="2147480643"/>
            <ac:spMk id="24" creationId="{DA6AFD4C-9806-FE05-E720-C760CF61F3B6}"/>
          </ac:spMkLst>
        </pc:spChg>
        <pc:graphicFrameChg chg="del">
          <ac:chgData name="Raihan Alam" userId="9992759e-d728-400a-8984-28b297d5f5e8" providerId="ADAL" clId="{9E284BB9-27A5-458E-97A8-214CD4DD2609}" dt="2023-08-23T03:57:53.300" v="734" actId="478"/>
          <ac:graphicFrameMkLst>
            <pc:docMk/>
            <pc:sldMk cId="2351219132" sldId="2147480643"/>
            <ac:graphicFrameMk id="3" creationId="{96D2F80C-DBED-13C5-2739-E63462A6D3E9}"/>
          </ac:graphicFrameMkLst>
        </pc:graphicFrameChg>
        <pc:picChg chg="add mod">
          <ac:chgData name="Raihan Alam" userId="9992759e-d728-400a-8984-28b297d5f5e8" providerId="ADAL" clId="{9E284BB9-27A5-458E-97A8-214CD4DD2609}" dt="2023-08-23T03:57:54.340" v="735"/>
          <ac:picMkLst>
            <pc:docMk/>
            <pc:sldMk cId="2351219132" sldId="2147480643"/>
            <ac:picMk id="4" creationId="{FC513AAF-9877-AA80-EC32-B95AF84FA947}"/>
          </ac:picMkLst>
        </pc:picChg>
      </pc:sldChg>
      <pc:sldChg chg="addSp delSp modSp add mod">
        <pc:chgData name="Raihan Alam" userId="9992759e-d728-400a-8984-28b297d5f5e8" providerId="ADAL" clId="{9E284BB9-27A5-458E-97A8-214CD4DD2609}" dt="2023-08-23T04:06:42.277" v="869" actId="20577"/>
        <pc:sldMkLst>
          <pc:docMk/>
          <pc:sldMk cId="2692876117" sldId="2147480644"/>
        </pc:sldMkLst>
        <pc:spChg chg="del">
          <ac:chgData name="Raihan Alam" userId="9992759e-d728-400a-8984-28b297d5f5e8" providerId="ADAL" clId="{9E284BB9-27A5-458E-97A8-214CD4DD2609}" dt="2023-08-23T04:04:18.161" v="811" actId="478"/>
          <ac:spMkLst>
            <pc:docMk/>
            <pc:sldMk cId="2692876117" sldId="2147480644"/>
            <ac:spMk id="5" creationId="{587F525E-DB08-C09B-D9AA-BB54BFD3CC44}"/>
          </ac:spMkLst>
        </pc:spChg>
        <pc:spChg chg="mod">
          <ac:chgData name="Raihan Alam" userId="9992759e-d728-400a-8984-28b297d5f5e8" providerId="ADAL" clId="{9E284BB9-27A5-458E-97A8-214CD4DD2609}" dt="2023-08-23T04:02:52.977" v="744" actId="20577"/>
          <ac:spMkLst>
            <pc:docMk/>
            <pc:sldMk cId="2692876117" sldId="2147480644"/>
            <ac:spMk id="6" creationId="{87B104AD-0002-3A94-ADC5-B945B5D6B87C}"/>
          </ac:spMkLst>
        </pc:spChg>
        <pc:spChg chg="mod">
          <ac:chgData name="Raihan Alam" userId="9992759e-d728-400a-8984-28b297d5f5e8" providerId="ADAL" clId="{9E284BB9-27A5-458E-97A8-214CD4DD2609}" dt="2023-08-23T04:06:42.277" v="869" actId="20577"/>
          <ac:spMkLst>
            <pc:docMk/>
            <pc:sldMk cId="2692876117" sldId="2147480644"/>
            <ac:spMk id="24" creationId="{DA6AFD4C-9806-FE05-E720-C760CF61F3B6}"/>
          </ac:spMkLst>
        </pc:spChg>
        <pc:picChg chg="del">
          <ac:chgData name="Raihan Alam" userId="9992759e-d728-400a-8984-28b297d5f5e8" providerId="ADAL" clId="{9E284BB9-27A5-458E-97A8-214CD4DD2609}" dt="2023-08-23T04:04:16.846" v="810" actId="478"/>
          <ac:picMkLst>
            <pc:docMk/>
            <pc:sldMk cId="2692876117" sldId="2147480644"/>
            <ac:picMk id="4" creationId="{FC513AAF-9877-AA80-EC32-B95AF84FA947}"/>
          </ac:picMkLst>
        </pc:picChg>
        <pc:picChg chg="add mod">
          <ac:chgData name="Raihan Alam" userId="9992759e-d728-400a-8984-28b297d5f5e8" providerId="ADAL" clId="{9E284BB9-27A5-458E-97A8-214CD4DD2609}" dt="2023-08-23T04:04:22.080" v="813" actId="1076"/>
          <ac:picMkLst>
            <pc:docMk/>
            <pc:sldMk cId="2692876117" sldId="2147480644"/>
            <ac:picMk id="2050" creationId="{72E1FCD3-495B-87CE-7717-327C7821EF64}"/>
          </ac:picMkLst>
        </pc:picChg>
      </pc:sldChg>
      <pc:sldChg chg="delSp modSp add mod ord modNotesTx">
        <pc:chgData name="Raihan Alam" userId="9992759e-d728-400a-8984-28b297d5f5e8" providerId="ADAL" clId="{9E284BB9-27A5-458E-97A8-214CD4DD2609}" dt="2023-08-23T04:13:52.020" v="1161"/>
        <pc:sldMkLst>
          <pc:docMk/>
          <pc:sldMk cId="81248332" sldId="2147480645"/>
        </pc:sldMkLst>
        <pc:spChg chg="mod">
          <ac:chgData name="Raihan Alam" userId="9992759e-d728-400a-8984-28b297d5f5e8" providerId="ADAL" clId="{9E284BB9-27A5-458E-97A8-214CD4DD2609}" dt="2023-08-23T04:09:44.159" v="1043" actId="20577"/>
          <ac:spMkLst>
            <pc:docMk/>
            <pc:sldMk cId="81248332" sldId="2147480645"/>
            <ac:spMk id="3" creationId="{CB61866E-A522-2402-4A56-B24A91027B08}"/>
          </ac:spMkLst>
        </pc:spChg>
        <pc:spChg chg="mod">
          <ac:chgData name="Raihan Alam" userId="9992759e-d728-400a-8984-28b297d5f5e8" providerId="ADAL" clId="{9E284BB9-27A5-458E-97A8-214CD4DD2609}" dt="2023-08-23T04:07:32.462" v="887" actId="20577"/>
          <ac:spMkLst>
            <pc:docMk/>
            <pc:sldMk cId="81248332" sldId="2147480645"/>
            <ac:spMk id="6" creationId="{87B104AD-0002-3A94-ADC5-B945B5D6B87C}"/>
          </ac:spMkLst>
        </pc:spChg>
        <pc:picChg chg="del">
          <ac:chgData name="Raihan Alam" userId="9992759e-d728-400a-8984-28b297d5f5e8" providerId="ADAL" clId="{9E284BB9-27A5-458E-97A8-214CD4DD2609}" dt="2023-08-23T04:09:45.715" v="1044" actId="478"/>
          <ac:picMkLst>
            <pc:docMk/>
            <pc:sldMk cId="81248332" sldId="2147480645"/>
            <ac:picMk id="5" creationId="{A2BE7124-0AD6-A990-892E-D43225F54722}"/>
          </ac:picMkLst>
        </pc:picChg>
      </pc:sldChg>
      <pc:sldChg chg="delSp modSp add mod ord modNotesTx">
        <pc:chgData name="Raihan Alam" userId="9992759e-d728-400a-8984-28b297d5f5e8" providerId="ADAL" clId="{9E284BB9-27A5-458E-97A8-214CD4DD2609}" dt="2023-08-23T04:12:10.937" v="1158" actId="20577"/>
        <pc:sldMkLst>
          <pc:docMk/>
          <pc:sldMk cId="1255069075" sldId="2147480646"/>
        </pc:sldMkLst>
        <pc:spChg chg="mod">
          <ac:chgData name="Raihan Alam" userId="9992759e-d728-400a-8984-28b297d5f5e8" providerId="ADAL" clId="{9E284BB9-27A5-458E-97A8-214CD4DD2609}" dt="2023-08-23T04:10:57.333" v="1150" actId="6549"/>
          <ac:spMkLst>
            <pc:docMk/>
            <pc:sldMk cId="1255069075" sldId="2147480646"/>
            <ac:spMk id="3" creationId="{CB61866E-A522-2402-4A56-B24A91027B08}"/>
          </ac:spMkLst>
        </pc:spChg>
        <pc:spChg chg="mod">
          <ac:chgData name="Raihan Alam" userId="9992759e-d728-400a-8984-28b297d5f5e8" providerId="ADAL" clId="{9E284BB9-27A5-458E-97A8-214CD4DD2609}" dt="2023-08-23T04:10:32.042" v="1065" actId="20577"/>
          <ac:spMkLst>
            <pc:docMk/>
            <pc:sldMk cId="1255069075" sldId="2147480646"/>
            <ac:spMk id="6" creationId="{87B104AD-0002-3A94-ADC5-B945B5D6B87C}"/>
          </ac:spMkLst>
        </pc:spChg>
        <pc:picChg chg="del">
          <ac:chgData name="Raihan Alam" userId="9992759e-d728-400a-8984-28b297d5f5e8" providerId="ADAL" clId="{9E284BB9-27A5-458E-97A8-214CD4DD2609}" dt="2023-08-23T04:11:00.511" v="1151" actId="478"/>
          <ac:picMkLst>
            <pc:docMk/>
            <pc:sldMk cId="1255069075" sldId="2147480646"/>
            <ac:picMk id="5" creationId="{A2BE7124-0AD6-A990-892E-D43225F54722}"/>
          </ac:picMkLst>
        </pc:picChg>
      </pc:sldChg>
      <pc:sldChg chg="modSp add mod setBg">
        <pc:chgData name="Raihan Alam" userId="9992759e-d728-400a-8984-28b297d5f5e8" providerId="ADAL" clId="{9E284BB9-27A5-458E-97A8-214CD4DD2609}" dt="2023-08-23T04:29:38.896" v="1349" actId="20577"/>
        <pc:sldMkLst>
          <pc:docMk/>
          <pc:sldMk cId="774296062" sldId="2147480647"/>
        </pc:sldMkLst>
        <pc:spChg chg="mod">
          <ac:chgData name="Raihan Alam" userId="9992759e-d728-400a-8984-28b297d5f5e8" providerId="ADAL" clId="{9E284BB9-27A5-458E-97A8-214CD4DD2609}" dt="2023-08-23T04:27:28.358" v="1334" actId="20577"/>
          <ac:spMkLst>
            <pc:docMk/>
            <pc:sldMk cId="774296062" sldId="2147480647"/>
            <ac:spMk id="2" creationId="{31C1CA2E-C2E7-7821-0849-E2C018A1E4AB}"/>
          </ac:spMkLst>
        </pc:spChg>
        <pc:spChg chg="mod">
          <ac:chgData name="Raihan Alam" userId="9992759e-d728-400a-8984-28b297d5f5e8" providerId="ADAL" clId="{9E284BB9-27A5-458E-97A8-214CD4DD2609}" dt="2023-08-23T04:29:38.896" v="1349" actId="20577"/>
          <ac:spMkLst>
            <pc:docMk/>
            <pc:sldMk cId="774296062" sldId="2147480647"/>
            <ac:spMk id="13" creationId="{6B9F4CE0-8EAD-9173-396D-13AD01F70B75}"/>
          </ac:spMkLst>
        </pc:spChg>
      </pc:sldChg>
      <pc:sldChg chg="addSp delSp modSp add mod ord">
        <pc:chgData name="Raihan Alam" userId="9992759e-d728-400a-8984-28b297d5f5e8" providerId="ADAL" clId="{9E284BB9-27A5-458E-97A8-214CD4DD2609}" dt="2023-08-23T04:37:23.368" v="1420" actId="6549"/>
        <pc:sldMkLst>
          <pc:docMk/>
          <pc:sldMk cId="3944065361" sldId="2147480648"/>
        </pc:sldMkLst>
        <pc:spChg chg="add mod">
          <ac:chgData name="Raihan Alam" userId="9992759e-d728-400a-8984-28b297d5f5e8" providerId="ADAL" clId="{9E284BB9-27A5-458E-97A8-214CD4DD2609}" dt="2023-08-23T04:37:00.128" v="1417" actId="20577"/>
          <ac:spMkLst>
            <pc:docMk/>
            <pc:sldMk cId="3944065361" sldId="2147480648"/>
            <ac:spMk id="5" creationId="{497CE1D0-F55D-A415-38D3-FCF181B282B4}"/>
          </ac:spMkLst>
        </pc:spChg>
        <pc:spChg chg="mod">
          <ac:chgData name="Raihan Alam" userId="9992759e-d728-400a-8984-28b297d5f5e8" providerId="ADAL" clId="{9E284BB9-27A5-458E-97A8-214CD4DD2609}" dt="2023-08-23T04:32:53.025" v="1363" actId="20577"/>
          <ac:spMkLst>
            <pc:docMk/>
            <pc:sldMk cId="3944065361" sldId="2147480648"/>
            <ac:spMk id="6" creationId="{87B104AD-0002-3A94-ADC5-B945B5D6B87C}"/>
          </ac:spMkLst>
        </pc:spChg>
        <pc:spChg chg="mod">
          <ac:chgData name="Raihan Alam" userId="9992759e-d728-400a-8984-28b297d5f5e8" providerId="ADAL" clId="{9E284BB9-27A5-458E-97A8-214CD4DD2609}" dt="2023-08-23T04:37:23.368" v="1420" actId="6549"/>
          <ac:spMkLst>
            <pc:docMk/>
            <pc:sldMk cId="3944065361" sldId="2147480648"/>
            <ac:spMk id="24" creationId="{DA6AFD4C-9806-FE05-E720-C760CF61F3B6}"/>
          </ac:spMkLst>
        </pc:spChg>
        <pc:grpChg chg="del">
          <ac:chgData name="Raihan Alam" userId="9992759e-d728-400a-8984-28b297d5f5e8" providerId="ADAL" clId="{9E284BB9-27A5-458E-97A8-214CD4DD2609}" dt="2023-08-23T04:33:30.716" v="1366" actId="478"/>
          <ac:grpSpMkLst>
            <pc:docMk/>
            <pc:sldMk cId="3944065361" sldId="2147480648"/>
            <ac:grpSpMk id="8" creationId="{B63A31EE-3482-2433-3D04-9499891E2B82}"/>
          </ac:grpSpMkLst>
        </pc:grpChg>
        <pc:grpChg chg="del">
          <ac:chgData name="Raihan Alam" userId="9992759e-d728-400a-8984-28b297d5f5e8" providerId="ADAL" clId="{9E284BB9-27A5-458E-97A8-214CD4DD2609}" dt="2023-08-23T04:33:30.716" v="1366" actId="478"/>
          <ac:grpSpMkLst>
            <pc:docMk/>
            <pc:sldMk cId="3944065361" sldId="2147480648"/>
            <ac:grpSpMk id="10" creationId="{23E69921-1EF0-D450-4D5E-9F297F45D24E}"/>
          </ac:grpSpMkLst>
        </pc:grpChg>
        <pc:grpChg chg="del">
          <ac:chgData name="Raihan Alam" userId="9992759e-d728-400a-8984-28b297d5f5e8" providerId="ADAL" clId="{9E284BB9-27A5-458E-97A8-214CD4DD2609}" dt="2023-08-23T04:33:30.716" v="1366" actId="478"/>
          <ac:grpSpMkLst>
            <pc:docMk/>
            <pc:sldMk cId="3944065361" sldId="2147480648"/>
            <ac:grpSpMk id="13" creationId="{F5156D60-BF12-5278-3E5A-DE26C18B073D}"/>
          </ac:grpSpMkLst>
        </pc:grpChg>
        <pc:graphicFrameChg chg="del">
          <ac:chgData name="Raihan Alam" userId="9992759e-d728-400a-8984-28b297d5f5e8" providerId="ADAL" clId="{9E284BB9-27A5-458E-97A8-214CD4DD2609}" dt="2023-08-23T04:33:28.426" v="1365" actId="478"/>
          <ac:graphicFrameMkLst>
            <pc:docMk/>
            <pc:sldMk cId="3944065361" sldId="2147480648"/>
            <ac:graphicFrameMk id="4" creationId="{7F2B4492-40D0-F382-1C36-705DED8B0E8B}"/>
          </ac:graphicFrameMkLst>
        </pc:graphicFrameChg>
      </pc:sldChg>
      <pc:sldChg chg="addSp delSp modSp add mod">
        <pc:chgData name="Raihan Alam" userId="9992759e-d728-400a-8984-28b297d5f5e8" providerId="ADAL" clId="{9E284BB9-27A5-458E-97A8-214CD4DD2609}" dt="2023-08-23T04:46:19.034" v="1662" actId="732"/>
        <pc:sldMkLst>
          <pc:docMk/>
          <pc:sldMk cId="2223286735" sldId="2147480649"/>
        </pc:sldMkLst>
        <pc:spChg chg="add del mod">
          <ac:chgData name="Raihan Alam" userId="9992759e-d728-400a-8984-28b297d5f5e8" providerId="ADAL" clId="{9E284BB9-27A5-458E-97A8-214CD4DD2609}" dt="2023-08-23T04:43:11.243" v="1619" actId="478"/>
          <ac:spMkLst>
            <pc:docMk/>
            <pc:sldMk cId="2223286735" sldId="2147480649"/>
            <ac:spMk id="5" creationId="{B3AD5037-7C6F-BE38-E8FE-222F7136926C}"/>
          </ac:spMkLst>
        </pc:spChg>
        <pc:spChg chg="mod">
          <ac:chgData name="Raihan Alam" userId="9992759e-d728-400a-8984-28b297d5f5e8" providerId="ADAL" clId="{9E284BB9-27A5-458E-97A8-214CD4DD2609}" dt="2023-08-23T04:44:17.528" v="1653" actId="20577"/>
          <ac:spMkLst>
            <pc:docMk/>
            <pc:sldMk cId="2223286735" sldId="2147480649"/>
            <ac:spMk id="6" creationId="{87B104AD-0002-3A94-ADC5-B945B5D6B87C}"/>
          </ac:spMkLst>
        </pc:spChg>
        <pc:spChg chg="del">
          <ac:chgData name="Raihan Alam" userId="9992759e-d728-400a-8984-28b297d5f5e8" providerId="ADAL" clId="{9E284BB9-27A5-458E-97A8-214CD4DD2609}" dt="2023-08-23T04:42:58.679" v="1617" actId="478"/>
          <ac:spMkLst>
            <pc:docMk/>
            <pc:sldMk cId="2223286735" sldId="2147480649"/>
            <ac:spMk id="24" creationId="{DA6AFD4C-9806-FE05-E720-C760CF61F3B6}"/>
          </ac:spMkLst>
        </pc:spChg>
        <pc:graphicFrameChg chg="add del mod modGraphic">
          <ac:chgData name="Raihan Alam" userId="9992759e-d728-400a-8984-28b297d5f5e8" providerId="ADAL" clId="{9E284BB9-27A5-458E-97A8-214CD4DD2609}" dt="2023-08-23T04:43:18.023" v="1623" actId="478"/>
          <ac:graphicFrameMkLst>
            <pc:docMk/>
            <pc:sldMk cId="2223286735" sldId="2147480649"/>
            <ac:graphicFrameMk id="7" creationId="{0326D821-6BCE-FA8A-8AE1-60430323B378}"/>
          </ac:graphicFrameMkLst>
        </pc:graphicFrameChg>
        <pc:picChg chg="del">
          <ac:chgData name="Raihan Alam" userId="9992759e-d728-400a-8984-28b297d5f5e8" providerId="ADAL" clId="{9E284BB9-27A5-458E-97A8-214CD4DD2609}" dt="2023-08-23T04:43:08.282" v="1618" actId="478"/>
          <ac:picMkLst>
            <pc:docMk/>
            <pc:sldMk cId="2223286735" sldId="2147480649"/>
            <ac:picMk id="3" creationId="{E8AA3067-F369-E82F-04BB-048DAB0CBECC}"/>
          </ac:picMkLst>
        </pc:picChg>
        <pc:picChg chg="add del mod">
          <ac:chgData name="Raihan Alam" userId="9992759e-d728-400a-8984-28b297d5f5e8" providerId="ADAL" clId="{9E284BB9-27A5-458E-97A8-214CD4DD2609}" dt="2023-08-23T04:45:27.306" v="1654" actId="478"/>
          <ac:picMkLst>
            <pc:docMk/>
            <pc:sldMk cId="2223286735" sldId="2147480649"/>
            <ac:picMk id="9" creationId="{3BF9B6F8-F251-D000-211B-022E20EFD314}"/>
          </ac:picMkLst>
        </pc:picChg>
        <pc:picChg chg="add del">
          <ac:chgData name="Raihan Alam" userId="9992759e-d728-400a-8984-28b297d5f5e8" providerId="ADAL" clId="{9E284BB9-27A5-458E-97A8-214CD4DD2609}" dt="2023-08-23T04:45:41.642" v="1656" actId="478"/>
          <ac:picMkLst>
            <pc:docMk/>
            <pc:sldMk cId="2223286735" sldId="2147480649"/>
            <ac:picMk id="11" creationId="{9FCBA794-6C72-7458-286A-1AB919844BE6}"/>
          </ac:picMkLst>
        </pc:picChg>
        <pc:picChg chg="add del">
          <ac:chgData name="Raihan Alam" userId="9992759e-d728-400a-8984-28b297d5f5e8" providerId="ADAL" clId="{9E284BB9-27A5-458E-97A8-214CD4DD2609}" dt="2023-08-23T04:45:43.765" v="1658" actId="22"/>
          <ac:picMkLst>
            <pc:docMk/>
            <pc:sldMk cId="2223286735" sldId="2147480649"/>
            <ac:picMk id="13" creationId="{76EFD31E-9A8B-3736-18F6-BADAB7FC455F}"/>
          </ac:picMkLst>
        </pc:picChg>
        <pc:picChg chg="add mod modCrop">
          <ac:chgData name="Raihan Alam" userId="9992759e-d728-400a-8984-28b297d5f5e8" providerId="ADAL" clId="{9E284BB9-27A5-458E-97A8-214CD4DD2609}" dt="2023-08-23T04:46:19.034" v="1662" actId="732"/>
          <ac:picMkLst>
            <pc:docMk/>
            <pc:sldMk cId="2223286735" sldId="2147480649"/>
            <ac:picMk id="15" creationId="{A5BCA761-4925-075F-D910-1F25A84A49C9}"/>
          </ac:picMkLst>
        </pc:picChg>
      </pc:sldChg>
      <pc:sldChg chg="modSp add mod ord modNotesTx">
        <pc:chgData name="Raihan Alam" userId="9992759e-d728-400a-8984-28b297d5f5e8" providerId="ADAL" clId="{9E284BB9-27A5-458E-97A8-214CD4DD2609}" dt="2023-08-23T05:54:50.675" v="1823" actId="20577"/>
        <pc:sldMkLst>
          <pc:docMk/>
          <pc:sldMk cId="3116663726" sldId="2147480650"/>
        </pc:sldMkLst>
        <pc:spChg chg="mod">
          <ac:chgData name="Raihan Alam" userId="9992759e-d728-400a-8984-28b297d5f5e8" providerId="ADAL" clId="{9E284BB9-27A5-458E-97A8-214CD4DD2609}" dt="2023-08-23T04:47:08.833" v="1693" actId="20577"/>
          <ac:spMkLst>
            <pc:docMk/>
            <pc:sldMk cId="3116663726" sldId="2147480650"/>
            <ac:spMk id="6" creationId="{87B104AD-0002-3A94-ADC5-B945B5D6B87C}"/>
          </ac:spMkLst>
        </pc:spChg>
        <pc:spChg chg="mod">
          <ac:chgData name="Raihan Alam" userId="9992759e-d728-400a-8984-28b297d5f5e8" providerId="ADAL" clId="{9E284BB9-27A5-458E-97A8-214CD4DD2609}" dt="2023-08-23T05:54:50.675" v="1823" actId="20577"/>
          <ac:spMkLst>
            <pc:docMk/>
            <pc:sldMk cId="3116663726" sldId="2147480650"/>
            <ac:spMk id="24" creationId="{DA6AFD4C-9806-FE05-E720-C760CF61F3B6}"/>
          </ac:spMkLst>
        </pc:spChg>
      </pc:sldChg>
    </pc:docChg>
  </pc:docChgLst>
  <pc:docChgLst>
    <pc:chgData name="Jose Perales" userId="7f9b2679-2323-40c7-a95d-395a1845ff26" providerId="ADAL" clId="{2920F324-E2DA-C743-B34D-C1B41A5F9A30}"/>
    <pc:docChg chg="custSel modSld">
      <pc:chgData name="Jose Perales" userId="7f9b2679-2323-40c7-a95d-395a1845ff26" providerId="ADAL" clId="{2920F324-E2DA-C743-B34D-C1B41A5F9A30}" dt="2023-12-14T16:53:27.093" v="0" actId="27636"/>
      <pc:docMkLst>
        <pc:docMk/>
      </pc:docMkLst>
      <pc:sldChg chg="modSp mod">
        <pc:chgData name="Jose Perales" userId="7f9b2679-2323-40c7-a95d-395a1845ff26" providerId="ADAL" clId="{2920F324-E2DA-C743-B34D-C1B41A5F9A30}" dt="2023-12-14T16:53:27.093" v="0" actId="27636"/>
        <pc:sldMkLst>
          <pc:docMk/>
          <pc:sldMk cId="910504498" sldId="269"/>
        </pc:sldMkLst>
        <pc:spChg chg="mod">
          <ac:chgData name="Jose Perales" userId="7f9b2679-2323-40c7-a95d-395a1845ff26" providerId="ADAL" clId="{2920F324-E2DA-C743-B34D-C1B41A5F9A30}" dt="2023-12-14T16:53:27.093" v="0" actId="27636"/>
          <ac:spMkLst>
            <pc:docMk/>
            <pc:sldMk cId="910504498" sldId="269"/>
            <ac:spMk id="24" creationId="{DA6AFD4C-9806-FE05-E720-C760CF61F3B6}"/>
          </ac:spMkLst>
        </pc:spChg>
      </pc:sldChg>
    </pc:docChg>
  </pc:docChgLst>
  <pc:docChgLst>
    <pc:chgData name="Shun Ishii" userId="1217f5a1-a658-4027-8389-34852d6a781b" providerId="ADAL" clId="{C4A27655-011C-4AAF-A3DA-8AE519050F84}"/>
    <pc:docChg chg="undo custSel modSld">
      <pc:chgData name="Shun Ishii" userId="1217f5a1-a658-4027-8389-34852d6a781b" providerId="ADAL" clId="{C4A27655-011C-4AAF-A3DA-8AE519050F84}" dt="2023-10-17T16:05:25.821" v="4" actId="27636"/>
      <pc:docMkLst>
        <pc:docMk/>
      </pc:docMkLst>
      <pc:sldChg chg="modSp mod">
        <pc:chgData name="Shun Ishii" userId="1217f5a1-a658-4027-8389-34852d6a781b" providerId="ADAL" clId="{C4A27655-011C-4AAF-A3DA-8AE519050F84}" dt="2023-10-17T16:05:25.821" v="4" actId="27636"/>
        <pc:sldMkLst>
          <pc:docMk/>
          <pc:sldMk cId="910504498" sldId="269"/>
        </pc:sldMkLst>
        <pc:spChg chg="mod">
          <ac:chgData name="Shun Ishii" userId="1217f5a1-a658-4027-8389-34852d6a781b" providerId="ADAL" clId="{C4A27655-011C-4AAF-A3DA-8AE519050F84}" dt="2023-10-17T16:05:25.821" v="4" actId="27636"/>
          <ac:spMkLst>
            <pc:docMk/>
            <pc:sldMk cId="910504498" sldId="269"/>
            <ac:spMk id="24" creationId="{DA6AFD4C-9806-FE05-E720-C760CF61F3B6}"/>
          </ac:spMkLst>
        </pc:spChg>
      </pc:sldChg>
      <pc:sldChg chg="addSp modSp">
        <pc:chgData name="Shun Ishii" userId="1217f5a1-a658-4027-8389-34852d6a781b" providerId="ADAL" clId="{C4A27655-011C-4AAF-A3DA-8AE519050F84}" dt="2023-10-17T16:05:25.812" v="3" actId="571"/>
        <pc:sldMkLst>
          <pc:docMk/>
          <pc:sldMk cId="1458148985" sldId="273"/>
        </pc:sldMkLst>
        <pc:spChg chg="add mod">
          <ac:chgData name="Shun Ishii" userId="1217f5a1-a658-4027-8389-34852d6a781b" providerId="ADAL" clId="{C4A27655-011C-4AAF-A3DA-8AE519050F84}" dt="2023-10-17T16:05:25.812" v="3" actId="571"/>
          <ac:spMkLst>
            <pc:docMk/>
            <pc:sldMk cId="1458148985" sldId="273"/>
            <ac:spMk id="2" creationId="{1201BABD-96E7-B15C-0FED-91D85E55FB1D}"/>
          </ac:spMkLst>
        </pc:spChg>
      </pc:sldChg>
    </pc:docChg>
  </pc:docChgLst>
  <pc:docChgLst>
    <pc:chgData name="Lace Lofranco" userId="1515141e-a2ed-4ab4-a66f-6db2dda82fd4" providerId="ADAL" clId="{672B43E3-F57B-4706-B1E1-07A25648B75E}"/>
    <pc:docChg chg="undo custSel addSld delSld modSld">
      <pc:chgData name="Lace Lofranco" userId="1515141e-a2ed-4ab4-a66f-6db2dda82fd4" providerId="ADAL" clId="{672B43E3-F57B-4706-B1E1-07A25648B75E}" dt="2024-04-26T04:00:13.018" v="1699"/>
      <pc:docMkLst>
        <pc:docMk/>
      </pc:docMkLst>
      <pc:sldChg chg="new del">
        <pc:chgData name="Lace Lofranco" userId="1515141e-a2ed-4ab4-a66f-6db2dda82fd4" providerId="ADAL" clId="{672B43E3-F57B-4706-B1E1-07A25648B75E}" dt="2024-04-26T03:11:50.740" v="1" actId="680"/>
        <pc:sldMkLst>
          <pc:docMk/>
          <pc:sldMk cId="553121462" sldId="2147480653"/>
        </pc:sldMkLst>
      </pc:sldChg>
      <pc:sldChg chg="add del setBg">
        <pc:chgData name="Lace Lofranco" userId="1515141e-a2ed-4ab4-a66f-6db2dda82fd4" providerId="ADAL" clId="{672B43E3-F57B-4706-B1E1-07A25648B75E}" dt="2024-04-26T03:11:57.490" v="3"/>
        <pc:sldMkLst>
          <pc:docMk/>
          <pc:sldMk cId="2479306637" sldId="2147480653"/>
        </pc:sldMkLst>
      </pc:sldChg>
      <pc:sldChg chg="modSp add mod modAnim">
        <pc:chgData name="Lace Lofranco" userId="1515141e-a2ed-4ab4-a66f-6db2dda82fd4" providerId="ADAL" clId="{672B43E3-F57B-4706-B1E1-07A25648B75E}" dt="2024-04-26T03:57:41.051" v="1640"/>
        <pc:sldMkLst>
          <pc:docMk/>
          <pc:sldMk cId="2488791761" sldId="2147480653"/>
        </pc:sldMkLst>
        <pc:spChg chg="mod">
          <ac:chgData name="Lace Lofranco" userId="1515141e-a2ed-4ab4-a66f-6db2dda82fd4" providerId="ADAL" clId="{672B43E3-F57B-4706-B1E1-07A25648B75E}" dt="2024-04-26T03:31:14.052" v="1074"/>
          <ac:spMkLst>
            <pc:docMk/>
            <pc:sldMk cId="2488791761" sldId="2147480653"/>
            <ac:spMk id="3" creationId="{CB528E2A-BDE8-95C2-F142-97BA9BBD30FF}"/>
          </ac:spMkLst>
        </pc:spChg>
        <pc:spChg chg="mod">
          <ac:chgData name="Lace Lofranco" userId="1515141e-a2ed-4ab4-a66f-6db2dda82fd4" providerId="ADAL" clId="{672B43E3-F57B-4706-B1E1-07A25648B75E}" dt="2024-04-26T03:25:13.430" v="965" actId="14100"/>
          <ac:spMkLst>
            <pc:docMk/>
            <pc:sldMk cId="2488791761" sldId="2147480653"/>
            <ac:spMk id="6" creationId="{87B104AD-0002-3A94-ADC5-B945B5D6B87C}"/>
          </ac:spMkLst>
        </pc:spChg>
      </pc:sldChg>
      <pc:sldChg chg="addSp delSp modSp add mod delAnim modAnim">
        <pc:chgData name="Lace Lofranco" userId="1515141e-a2ed-4ab4-a66f-6db2dda82fd4" providerId="ADAL" clId="{672B43E3-F57B-4706-B1E1-07A25648B75E}" dt="2024-04-26T04:00:13.018" v="1699"/>
        <pc:sldMkLst>
          <pc:docMk/>
          <pc:sldMk cId="907174035" sldId="2147480654"/>
        </pc:sldMkLst>
        <pc:spChg chg="del mod">
          <ac:chgData name="Lace Lofranco" userId="1515141e-a2ed-4ab4-a66f-6db2dda82fd4" providerId="ADAL" clId="{672B43E3-F57B-4706-B1E1-07A25648B75E}" dt="2024-04-26T03:31:16.832" v="1075" actId="478"/>
          <ac:spMkLst>
            <pc:docMk/>
            <pc:sldMk cId="907174035" sldId="2147480654"/>
            <ac:spMk id="3" creationId="{CB528E2A-BDE8-95C2-F142-97BA9BBD30FF}"/>
          </ac:spMkLst>
        </pc:spChg>
        <pc:spChg chg="add del mod">
          <ac:chgData name="Lace Lofranco" userId="1515141e-a2ed-4ab4-a66f-6db2dda82fd4" providerId="ADAL" clId="{672B43E3-F57B-4706-B1E1-07A25648B75E}" dt="2024-04-26T03:32:43.262" v="1078" actId="478"/>
          <ac:spMkLst>
            <pc:docMk/>
            <pc:sldMk cId="907174035" sldId="2147480654"/>
            <ac:spMk id="4" creationId="{AFB31444-D9E4-23DA-3F19-D93D948CB577}"/>
          </ac:spMkLst>
        </pc:spChg>
        <pc:spChg chg="mod">
          <ac:chgData name="Lace Lofranco" userId="1515141e-a2ed-4ab4-a66f-6db2dda82fd4" providerId="ADAL" clId="{672B43E3-F57B-4706-B1E1-07A25648B75E}" dt="2024-04-26T03:30:02.743" v="1061" actId="20577"/>
          <ac:spMkLst>
            <pc:docMk/>
            <pc:sldMk cId="907174035" sldId="2147480654"/>
            <ac:spMk id="6" creationId="{87B104AD-0002-3A94-ADC5-B945B5D6B87C}"/>
          </ac:spMkLst>
        </pc:spChg>
        <pc:spChg chg="add mod topLvl">
          <ac:chgData name="Lace Lofranco" userId="1515141e-a2ed-4ab4-a66f-6db2dda82fd4" providerId="ADAL" clId="{672B43E3-F57B-4706-B1E1-07A25648B75E}" dt="2024-04-26T03:52:03.052" v="1588" actId="164"/>
          <ac:spMkLst>
            <pc:docMk/>
            <pc:sldMk cId="907174035" sldId="2147480654"/>
            <ac:spMk id="8" creationId="{8775513F-591B-DE05-DCB3-B80EFA9F025C}"/>
          </ac:spMkLst>
        </pc:spChg>
        <pc:spChg chg="add del mod">
          <ac:chgData name="Lace Lofranco" userId="1515141e-a2ed-4ab4-a66f-6db2dda82fd4" providerId="ADAL" clId="{672B43E3-F57B-4706-B1E1-07A25648B75E}" dt="2024-04-26T03:32:55.213" v="1084" actId="478"/>
          <ac:spMkLst>
            <pc:docMk/>
            <pc:sldMk cId="907174035" sldId="2147480654"/>
            <ac:spMk id="9" creationId="{449A7039-B3EB-8474-84BA-E6933E8A54C9}"/>
          </ac:spMkLst>
        </pc:spChg>
        <pc:spChg chg="add del mod">
          <ac:chgData name="Lace Lofranco" userId="1515141e-a2ed-4ab4-a66f-6db2dda82fd4" providerId="ADAL" clId="{672B43E3-F57B-4706-B1E1-07A25648B75E}" dt="2024-04-26T03:33:48.302" v="1097" actId="478"/>
          <ac:spMkLst>
            <pc:docMk/>
            <pc:sldMk cId="907174035" sldId="2147480654"/>
            <ac:spMk id="10" creationId="{909412E7-0883-886C-CBF7-FA531693BEE9}"/>
          </ac:spMkLst>
        </pc:spChg>
        <pc:spChg chg="add del mod">
          <ac:chgData name="Lace Lofranco" userId="1515141e-a2ed-4ab4-a66f-6db2dda82fd4" providerId="ADAL" clId="{672B43E3-F57B-4706-B1E1-07A25648B75E}" dt="2024-04-26T03:43:10.906" v="1296" actId="478"/>
          <ac:spMkLst>
            <pc:docMk/>
            <pc:sldMk cId="907174035" sldId="2147480654"/>
            <ac:spMk id="11" creationId="{E1E4F93D-49B6-0CDC-9A31-373750D2A7AE}"/>
          </ac:spMkLst>
        </pc:spChg>
        <pc:spChg chg="add mod topLvl">
          <ac:chgData name="Lace Lofranco" userId="1515141e-a2ed-4ab4-a66f-6db2dda82fd4" providerId="ADAL" clId="{672B43E3-F57B-4706-B1E1-07A25648B75E}" dt="2024-04-26T03:52:46.802" v="1607" actId="1076"/>
          <ac:spMkLst>
            <pc:docMk/>
            <pc:sldMk cId="907174035" sldId="2147480654"/>
            <ac:spMk id="27" creationId="{A039DFDD-C6AC-063C-17A7-0B95C55C4897}"/>
          </ac:spMkLst>
        </pc:spChg>
        <pc:spChg chg="add mod topLvl">
          <ac:chgData name="Lace Lofranco" userId="1515141e-a2ed-4ab4-a66f-6db2dda82fd4" providerId="ADAL" clId="{672B43E3-F57B-4706-B1E1-07A25648B75E}" dt="2024-04-26T03:52:52.122" v="1611" actId="1076"/>
          <ac:spMkLst>
            <pc:docMk/>
            <pc:sldMk cId="907174035" sldId="2147480654"/>
            <ac:spMk id="32" creationId="{D7030B5A-127F-6ED2-DF23-512CCE41026A}"/>
          </ac:spMkLst>
        </pc:spChg>
        <pc:spChg chg="add mod topLvl">
          <ac:chgData name="Lace Lofranco" userId="1515141e-a2ed-4ab4-a66f-6db2dda82fd4" providerId="ADAL" clId="{672B43E3-F57B-4706-B1E1-07A25648B75E}" dt="2024-04-26T03:52:03.052" v="1588" actId="164"/>
          <ac:spMkLst>
            <pc:docMk/>
            <pc:sldMk cId="907174035" sldId="2147480654"/>
            <ac:spMk id="33" creationId="{AB8443E8-C7AA-50B2-361B-531C3F8DA54C}"/>
          </ac:spMkLst>
        </pc:spChg>
        <pc:spChg chg="add mod">
          <ac:chgData name="Lace Lofranco" userId="1515141e-a2ed-4ab4-a66f-6db2dda82fd4" providerId="ADAL" clId="{672B43E3-F57B-4706-B1E1-07A25648B75E}" dt="2024-04-26T03:43:13.730" v="1298"/>
          <ac:spMkLst>
            <pc:docMk/>
            <pc:sldMk cId="907174035" sldId="2147480654"/>
            <ac:spMk id="34" creationId="{CA566B28-26CA-8E57-AC15-5E7C73C8EF96}"/>
          </ac:spMkLst>
        </pc:spChg>
        <pc:spChg chg="add mod topLvl">
          <ac:chgData name="Lace Lofranco" userId="1515141e-a2ed-4ab4-a66f-6db2dda82fd4" providerId="ADAL" clId="{672B43E3-F57B-4706-B1E1-07A25648B75E}" dt="2024-04-26T03:52:36.592" v="1600" actId="1076"/>
          <ac:spMkLst>
            <pc:docMk/>
            <pc:sldMk cId="907174035" sldId="2147480654"/>
            <ac:spMk id="39" creationId="{A083F629-40CB-269B-015E-0F240D69E430}"/>
          </ac:spMkLst>
        </pc:spChg>
        <pc:spChg chg="add mod topLvl">
          <ac:chgData name="Lace Lofranco" userId="1515141e-a2ed-4ab4-a66f-6db2dda82fd4" providerId="ADAL" clId="{672B43E3-F57B-4706-B1E1-07A25648B75E}" dt="2024-04-26T03:52:38.265" v="1603" actId="20577"/>
          <ac:spMkLst>
            <pc:docMk/>
            <pc:sldMk cId="907174035" sldId="2147480654"/>
            <ac:spMk id="42" creationId="{13CACA5A-4DB8-D54A-F12F-F82AFD9F1104}"/>
          </ac:spMkLst>
        </pc:spChg>
        <pc:spChg chg="add mod topLvl">
          <ac:chgData name="Lace Lofranco" userId="1515141e-a2ed-4ab4-a66f-6db2dda82fd4" providerId="ADAL" clId="{672B43E3-F57B-4706-B1E1-07A25648B75E}" dt="2024-04-26T03:52:27.235" v="1595" actId="1076"/>
          <ac:spMkLst>
            <pc:docMk/>
            <pc:sldMk cId="907174035" sldId="2147480654"/>
            <ac:spMk id="46" creationId="{520FB820-8FFE-7FD0-66F5-369791F9ED23}"/>
          </ac:spMkLst>
        </pc:spChg>
        <pc:spChg chg="add mod">
          <ac:chgData name="Lace Lofranco" userId="1515141e-a2ed-4ab4-a66f-6db2dda82fd4" providerId="ADAL" clId="{672B43E3-F57B-4706-B1E1-07A25648B75E}" dt="2024-04-26T03:51:22.502" v="1567" actId="1076"/>
          <ac:spMkLst>
            <pc:docMk/>
            <pc:sldMk cId="907174035" sldId="2147480654"/>
            <ac:spMk id="47" creationId="{800AC219-B880-6537-922E-11F24CE18A6A}"/>
          </ac:spMkLst>
        </pc:spChg>
        <pc:spChg chg="add mod">
          <ac:chgData name="Lace Lofranco" userId="1515141e-a2ed-4ab4-a66f-6db2dda82fd4" providerId="ADAL" clId="{672B43E3-F57B-4706-B1E1-07A25648B75E}" dt="2024-04-26T03:51:22.502" v="1567" actId="1076"/>
          <ac:spMkLst>
            <pc:docMk/>
            <pc:sldMk cId="907174035" sldId="2147480654"/>
            <ac:spMk id="48" creationId="{62F08B27-5875-D202-1EEA-545F7ECAB549}"/>
          </ac:spMkLst>
        </pc:spChg>
        <pc:spChg chg="add mod">
          <ac:chgData name="Lace Lofranco" userId="1515141e-a2ed-4ab4-a66f-6db2dda82fd4" providerId="ADAL" clId="{672B43E3-F57B-4706-B1E1-07A25648B75E}" dt="2024-04-26T03:51:22.502" v="1567" actId="1076"/>
          <ac:spMkLst>
            <pc:docMk/>
            <pc:sldMk cId="907174035" sldId="2147480654"/>
            <ac:spMk id="49" creationId="{5AAF5C50-27E1-66D6-5E13-143A09822961}"/>
          </ac:spMkLst>
        </pc:spChg>
        <pc:spChg chg="add mod topLvl">
          <ac:chgData name="Lace Lofranco" userId="1515141e-a2ed-4ab4-a66f-6db2dda82fd4" providerId="ADAL" clId="{672B43E3-F57B-4706-B1E1-07A25648B75E}" dt="2024-04-26T03:53:20.721" v="1618" actId="20577"/>
          <ac:spMkLst>
            <pc:docMk/>
            <pc:sldMk cId="907174035" sldId="2147480654"/>
            <ac:spMk id="52" creationId="{3312F34D-8B4E-661E-1FE8-775E49320FD4}"/>
          </ac:spMkLst>
        </pc:spChg>
        <pc:spChg chg="add mod topLvl">
          <ac:chgData name="Lace Lofranco" userId="1515141e-a2ed-4ab4-a66f-6db2dda82fd4" providerId="ADAL" clId="{672B43E3-F57B-4706-B1E1-07A25648B75E}" dt="2024-04-26T03:52:03.052" v="1588" actId="164"/>
          <ac:spMkLst>
            <pc:docMk/>
            <pc:sldMk cId="907174035" sldId="2147480654"/>
            <ac:spMk id="53" creationId="{57F7885A-3FEA-0E3C-5086-F77885457034}"/>
          </ac:spMkLst>
        </pc:spChg>
        <pc:spChg chg="add mod topLvl">
          <ac:chgData name="Lace Lofranco" userId="1515141e-a2ed-4ab4-a66f-6db2dda82fd4" providerId="ADAL" clId="{672B43E3-F57B-4706-B1E1-07A25648B75E}" dt="2024-04-26T03:52:03.052" v="1588" actId="164"/>
          <ac:spMkLst>
            <pc:docMk/>
            <pc:sldMk cId="907174035" sldId="2147480654"/>
            <ac:spMk id="54" creationId="{467A3234-92EF-41A9-E0EE-FED10F2EF1ED}"/>
          </ac:spMkLst>
        </pc:spChg>
        <pc:spChg chg="add mod topLvl">
          <ac:chgData name="Lace Lofranco" userId="1515141e-a2ed-4ab4-a66f-6db2dda82fd4" providerId="ADAL" clId="{672B43E3-F57B-4706-B1E1-07A25648B75E}" dt="2024-04-26T03:52:03.052" v="1588" actId="164"/>
          <ac:spMkLst>
            <pc:docMk/>
            <pc:sldMk cId="907174035" sldId="2147480654"/>
            <ac:spMk id="56" creationId="{62C9A138-37C3-420B-8A53-620B6C1219EC}"/>
          </ac:spMkLst>
        </pc:spChg>
        <pc:spChg chg="add mod topLvl">
          <ac:chgData name="Lace Lofranco" userId="1515141e-a2ed-4ab4-a66f-6db2dda82fd4" providerId="ADAL" clId="{672B43E3-F57B-4706-B1E1-07A25648B75E}" dt="2024-04-26T03:52:03.052" v="1588" actId="164"/>
          <ac:spMkLst>
            <pc:docMk/>
            <pc:sldMk cId="907174035" sldId="2147480654"/>
            <ac:spMk id="57" creationId="{7E79CD4B-E49C-6962-3C7D-676CA0DEC4DA}"/>
          </ac:spMkLst>
        </pc:spChg>
        <pc:spChg chg="add mod">
          <ac:chgData name="Lace Lofranco" userId="1515141e-a2ed-4ab4-a66f-6db2dda82fd4" providerId="ADAL" clId="{672B43E3-F57B-4706-B1E1-07A25648B75E}" dt="2024-04-26T03:59:34.290" v="1697" actId="207"/>
          <ac:spMkLst>
            <pc:docMk/>
            <pc:sldMk cId="907174035" sldId="2147480654"/>
            <ac:spMk id="1032" creationId="{7316C2D6-F070-7EEA-7C7F-17F0C0355724}"/>
          </ac:spMkLst>
        </pc:spChg>
        <pc:grpChg chg="add mod topLvl">
          <ac:chgData name="Lace Lofranco" userId="1515141e-a2ed-4ab4-a66f-6db2dda82fd4" providerId="ADAL" clId="{672B43E3-F57B-4706-B1E1-07A25648B75E}" dt="2024-04-26T03:52:03.052" v="1588" actId="164"/>
          <ac:grpSpMkLst>
            <pc:docMk/>
            <pc:sldMk cId="907174035" sldId="2147480654"/>
            <ac:grpSpMk id="55" creationId="{D3EB43BC-EC4D-6C7B-9018-184967C8301F}"/>
          </ac:grpSpMkLst>
        </pc:grpChg>
        <pc:grpChg chg="add del">
          <ac:chgData name="Lace Lofranco" userId="1515141e-a2ed-4ab4-a66f-6db2dda82fd4" providerId="ADAL" clId="{672B43E3-F57B-4706-B1E1-07A25648B75E}" dt="2024-04-26T03:52:03.052" v="1588" actId="164"/>
          <ac:grpSpMkLst>
            <pc:docMk/>
            <pc:sldMk cId="907174035" sldId="2147480654"/>
            <ac:grpSpMk id="58" creationId="{FBEF3CEE-7145-697F-E040-CFC9C820FBE3}"/>
          </ac:grpSpMkLst>
        </pc:grpChg>
        <pc:grpChg chg="add">
          <ac:chgData name="Lace Lofranco" userId="1515141e-a2ed-4ab4-a66f-6db2dda82fd4" providerId="ADAL" clId="{672B43E3-F57B-4706-B1E1-07A25648B75E}" dt="2024-04-26T03:52:07.262" v="1589" actId="164"/>
          <ac:grpSpMkLst>
            <pc:docMk/>
            <pc:sldMk cId="907174035" sldId="2147480654"/>
            <ac:grpSpMk id="59" creationId="{19F5AB0E-B705-2BB6-67E9-E5B5234CC342}"/>
          </ac:grpSpMkLst>
        </pc:grpChg>
        <pc:grpChg chg="add">
          <ac:chgData name="Lace Lofranco" userId="1515141e-a2ed-4ab4-a66f-6db2dda82fd4" providerId="ADAL" clId="{672B43E3-F57B-4706-B1E1-07A25648B75E}" dt="2024-04-26T03:52:10.312" v="1590" actId="164"/>
          <ac:grpSpMkLst>
            <pc:docMk/>
            <pc:sldMk cId="907174035" sldId="2147480654"/>
            <ac:grpSpMk id="60" creationId="{0B61AFBA-7268-EE5B-1720-279E60F23D22}"/>
          </ac:grpSpMkLst>
        </pc:grpChg>
        <pc:grpChg chg="add">
          <ac:chgData name="Lace Lofranco" userId="1515141e-a2ed-4ab4-a66f-6db2dda82fd4" providerId="ADAL" clId="{672B43E3-F57B-4706-B1E1-07A25648B75E}" dt="2024-04-26T03:52:14.232" v="1591" actId="164"/>
          <ac:grpSpMkLst>
            <pc:docMk/>
            <pc:sldMk cId="907174035" sldId="2147480654"/>
            <ac:grpSpMk id="61" creationId="{DBC0C842-E561-2FC0-2CA5-AB4C64AEE872}"/>
          </ac:grpSpMkLst>
        </pc:grpChg>
        <pc:grpChg chg="add">
          <ac:chgData name="Lace Lofranco" userId="1515141e-a2ed-4ab4-a66f-6db2dda82fd4" providerId="ADAL" clId="{672B43E3-F57B-4706-B1E1-07A25648B75E}" dt="2024-04-26T03:53:25.792" v="1619" actId="164"/>
          <ac:grpSpMkLst>
            <pc:docMk/>
            <pc:sldMk cId="907174035" sldId="2147480654"/>
            <ac:grpSpMk id="62" creationId="{B5C8960C-DE99-A74E-27AC-0A9586F56632}"/>
          </ac:grpSpMkLst>
        </pc:grpChg>
        <pc:grpChg chg="add">
          <ac:chgData name="Lace Lofranco" userId="1515141e-a2ed-4ab4-a66f-6db2dda82fd4" providerId="ADAL" clId="{672B43E3-F57B-4706-B1E1-07A25648B75E}" dt="2024-04-26T03:53:36.583" v="1620" actId="164"/>
          <ac:grpSpMkLst>
            <pc:docMk/>
            <pc:sldMk cId="907174035" sldId="2147480654"/>
            <ac:grpSpMk id="63" creationId="{9C313BC2-7E8F-CD08-1DF6-58C438E699B9}"/>
          </ac:grpSpMkLst>
        </pc:grpChg>
        <pc:grpChg chg="add">
          <ac:chgData name="Lace Lofranco" userId="1515141e-a2ed-4ab4-a66f-6db2dda82fd4" providerId="ADAL" clId="{672B43E3-F57B-4706-B1E1-07A25648B75E}" dt="2024-04-26T03:53:40.612" v="1621" actId="164"/>
          <ac:grpSpMkLst>
            <pc:docMk/>
            <pc:sldMk cId="907174035" sldId="2147480654"/>
            <ac:grpSpMk id="1024" creationId="{0100674D-87C0-24EF-73EB-E71D1F9D8FD5}"/>
          </ac:grpSpMkLst>
        </pc:grpChg>
        <pc:grpChg chg="add">
          <ac:chgData name="Lace Lofranco" userId="1515141e-a2ed-4ab4-a66f-6db2dda82fd4" providerId="ADAL" clId="{672B43E3-F57B-4706-B1E1-07A25648B75E}" dt="2024-04-26T03:54:47.466" v="1628" actId="164"/>
          <ac:grpSpMkLst>
            <pc:docMk/>
            <pc:sldMk cId="907174035" sldId="2147480654"/>
            <ac:grpSpMk id="1025" creationId="{EB8D29E9-1296-A87C-BF5C-B3119D503BD3}"/>
          </ac:grpSpMkLst>
        </pc:grpChg>
        <pc:grpChg chg="add">
          <ac:chgData name="Lace Lofranco" userId="1515141e-a2ed-4ab4-a66f-6db2dda82fd4" providerId="ADAL" clId="{672B43E3-F57B-4706-B1E1-07A25648B75E}" dt="2024-04-26T03:54:55.041" v="1629" actId="164"/>
          <ac:grpSpMkLst>
            <pc:docMk/>
            <pc:sldMk cId="907174035" sldId="2147480654"/>
            <ac:grpSpMk id="1027" creationId="{1F91A59B-7A24-09FD-8191-DB0B9CEC229C}"/>
          </ac:grpSpMkLst>
        </pc:grpChg>
        <pc:grpChg chg="add">
          <ac:chgData name="Lace Lofranco" userId="1515141e-a2ed-4ab4-a66f-6db2dda82fd4" providerId="ADAL" clId="{672B43E3-F57B-4706-B1E1-07A25648B75E}" dt="2024-04-26T03:55:29.241" v="1634" actId="164"/>
          <ac:grpSpMkLst>
            <pc:docMk/>
            <pc:sldMk cId="907174035" sldId="2147480654"/>
            <ac:grpSpMk id="1028" creationId="{2DB8DC78-3891-0A56-40D6-372324090A25}"/>
          </ac:grpSpMkLst>
        </pc:grpChg>
        <pc:grpChg chg="add">
          <ac:chgData name="Lace Lofranco" userId="1515141e-a2ed-4ab4-a66f-6db2dda82fd4" providerId="ADAL" clId="{672B43E3-F57B-4706-B1E1-07A25648B75E}" dt="2024-04-26T03:55:59.888" v="1637" actId="164"/>
          <ac:grpSpMkLst>
            <pc:docMk/>
            <pc:sldMk cId="907174035" sldId="2147480654"/>
            <ac:grpSpMk id="1029" creationId="{ACA0526F-3199-72A8-B22F-FF7890CDCA49}"/>
          </ac:grpSpMkLst>
        </pc:grpChg>
        <pc:grpChg chg="add">
          <ac:chgData name="Lace Lofranco" userId="1515141e-a2ed-4ab4-a66f-6db2dda82fd4" providerId="ADAL" clId="{672B43E3-F57B-4706-B1E1-07A25648B75E}" dt="2024-04-26T03:59:45.222" v="1698" actId="164"/>
          <ac:grpSpMkLst>
            <pc:docMk/>
            <pc:sldMk cId="907174035" sldId="2147480654"/>
            <ac:grpSpMk id="1035" creationId="{A90A1D12-5A2D-F339-90A1-80D1756A6671}"/>
          </ac:grpSpMkLst>
        </pc:grpChg>
        <pc:picChg chg="add mod topLvl">
          <ac:chgData name="Lace Lofranco" userId="1515141e-a2ed-4ab4-a66f-6db2dda82fd4" providerId="ADAL" clId="{672B43E3-F57B-4706-B1E1-07A25648B75E}" dt="2024-04-26T03:52:03.052" v="1588" actId="164"/>
          <ac:picMkLst>
            <pc:docMk/>
            <pc:sldMk cId="907174035" sldId="2147480654"/>
            <ac:picMk id="7" creationId="{4A26F11A-CFAD-2251-8EA9-CCE7F853F954}"/>
          </ac:picMkLst>
        </pc:picChg>
        <pc:picChg chg="add mod topLvl">
          <ac:chgData name="Lace Lofranco" userId="1515141e-a2ed-4ab4-a66f-6db2dda82fd4" providerId="ADAL" clId="{672B43E3-F57B-4706-B1E1-07A25648B75E}" dt="2024-04-26T03:52:03.052" v="1588" actId="164"/>
          <ac:picMkLst>
            <pc:docMk/>
            <pc:sldMk cId="907174035" sldId="2147480654"/>
            <ac:picMk id="1026" creationId="{DEB4423B-1A1B-6CB6-313E-FE9DD473CE6D}"/>
          </ac:picMkLst>
        </pc:picChg>
        <pc:cxnChg chg="add mod topLvl">
          <ac:chgData name="Lace Lofranco" userId="1515141e-a2ed-4ab4-a66f-6db2dda82fd4" providerId="ADAL" clId="{672B43E3-F57B-4706-B1E1-07A25648B75E}" dt="2024-04-26T03:52:03.052" v="1588" actId="164"/>
          <ac:cxnSpMkLst>
            <pc:docMk/>
            <pc:sldMk cId="907174035" sldId="2147480654"/>
            <ac:cxnSpMk id="13" creationId="{A0926EEC-B52F-29C9-CA37-CA61F8B5B59E}"/>
          </ac:cxnSpMkLst>
        </pc:cxnChg>
        <pc:cxnChg chg="add del mod topLvl">
          <ac:chgData name="Lace Lofranco" userId="1515141e-a2ed-4ab4-a66f-6db2dda82fd4" providerId="ADAL" clId="{672B43E3-F57B-4706-B1E1-07A25648B75E}" dt="2024-04-26T03:52:03.052" v="1588" actId="164"/>
          <ac:cxnSpMkLst>
            <pc:docMk/>
            <pc:sldMk cId="907174035" sldId="2147480654"/>
            <ac:cxnSpMk id="15" creationId="{7C195E56-9911-51E9-0CD3-0A9E907BBFE1}"/>
          </ac:cxnSpMkLst>
        </pc:cxnChg>
        <pc:cxnChg chg="add del">
          <ac:chgData name="Lace Lofranco" userId="1515141e-a2ed-4ab4-a66f-6db2dda82fd4" providerId="ADAL" clId="{672B43E3-F57B-4706-B1E1-07A25648B75E}" dt="2024-04-26T03:39:32.001" v="1158" actId="11529"/>
          <ac:cxnSpMkLst>
            <pc:docMk/>
            <pc:sldMk cId="907174035" sldId="2147480654"/>
            <ac:cxnSpMk id="17" creationId="{EA00EA4D-F70F-E08E-FC0F-ABB29296FA79}"/>
          </ac:cxnSpMkLst>
        </pc:cxnChg>
        <pc:cxnChg chg="add del mod">
          <ac:chgData name="Lace Lofranco" userId="1515141e-a2ed-4ab4-a66f-6db2dda82fd4" providerId="ADAL" clId="{672B43E3-F57B-4706-B1E1-07A25648B75E}" dt="2024-04-26T03:39:59.047" v="1172" actId="11529"/>
          <ac:cxnSpMkLst>
            <pc:docMk/>
            <pc:sldMk cId="907174035" sldId="2147480654"/>
            <ac:cxnSpMk id="19" creationId="{09BAB923-E810-0FE4-ED45-9A34CC656F36}"/>
          </ac:cxnSpMkLst>
        </pc:cxnChg>
        <pc:cxnChg chg="add mod topLvl">
          <ac:chgData name="Lace Lofranco" userId="1515141e-a2ed-4ab4-a66f-6db2dda82fd4" providerId="ADAL" clId="{672B43E3-F57B-4706-B1E1-07A25648B75E}" dt="2024-04-26T03:52:03.052" v="1588" actId="164"/>
          <ac:cxnSpMkLst>
            <pc:docMk/>
            <pc:sldMk cId="907174035" sldId="2147480654"/>
            <ac:cxnSpMk id="23" creationId="{0594A343-6A10-9C34-7C1E-7FF58B45B868}"/>
          </ac:cxnSpMkLst>
        </pc:cxnChg>
        <pc:cxnChg chg="add mod topLvl">
          <ac:chgData name="Lace Lofranco" userId="1515141e-a2ed-4ab4-a66f-6db2dda82fd4" providerId="ADAL" clId="{672B43E3-F57B-4706-B1E1-07A25648B75E}" dt="2024-04-26T03:52:03.052" v="1588" actId="164"/>
          <ac:cxnSpMkLst>
            <pc:docMk/>
            <pc:sldMk cId="907174035" sldId="2147480654"/>
            <ac:cxnSpMk id="36" creationId="{38BD4080-796F-510E-CEB6-6BA9535EF7A6}"/>
          </ac:cxnSpMkLst>
        </pc:cxnChg>
        <pc:cxnChg chg="add mod topLvl">
          <ac:chgData name="Lace Lofranco" userId="1515141e-a2ed-4ab4-a66f-6db2dda82fd4" providerId="ADAL" clId="{672B43E3-F57B-4706-B1E1-07A25648B75E}" dt="2024-04-26T03:52:03.052" v="1588" actId="164"/>
          <ac:cxnSpMkLst>
            <pc:docMk/>
            <pc:sldMk cId="907174035" sldId="2147480654"/>
            <ac:cxnSpMk id="40" creationId="{5DBB5928-928F-C3D5-7FF2-382A9EEE6506}"/>
          </ac:cxnSpMkLst>
        </pc:cxnChg>
        <pc:cxnChg chg="add mod">
          <ac:chgData name="Lace Lofranco" userId="1515141e-a2ed-4ab4-a66f-6db2dda82fd4" providerId="ADAL" clId="{672B43E3-F57B-4706-B1E1-07A25648B75E}" dt="2024-04-26T03:44:15.550" v="1340"/>
          <ac:cxnSpMkLst>
            <pc:docMk/>
            <pc:sldMk cId="907174035" sldId="2147480654"/>
            <ac:cxnSpMk id="41" creationId="{EA0ED65B-A2EC-27FD-EBF6-904A2011C766}"/>
          </ac:cxnSpMkLst>
        </pc:cxnChg>
        <pc:cxnChg chg="add mod topLvl">
          <ac:chgData name="Lace Lofranco" userId="1515141e-a2ed-4ab4-a66f-6db2dda82fd4" providerId="ADAL" clId="{672B43E3-F57B-4706-B1E1-07A25648B75E}" dt="2024-04-26T03:52:03.052" v="1588" actId="164"/>
          <ac:cxnSpMkLst>
            <pc:docMk/>
            <pc:sldMk cId="907174035" sldId="2147480654"/>
            <ac:cxnSpMk id="43" creationId="{5E1FA583-8B9D-315A-6FFC-E3FBD9B26517}"/>
          </ac:cxnSpMkLst>
        </pc:cxnChg>
        <pc:cxnChg chg="mod">
          <ac:chgData name="Lace Lofranco" userId="1515141e-a2ed-4ab4-a66f-6db2dda82fd4" providerId="ADAL" clId="{672B43E3-F57B-4706-B1E1-07A25648B75E}" dt="2024-04-26T03:51:20.132" v="1566" actId="1076"/>
          <ac:cxnSpMkLst>
            <pc:docMk/>
            <pc:sldMk cId="907174035" sldId="2147480654"/>
            <ac:cxnSpMk id="44" creationId="{9D2DD8BD-40F1-F199-D53E-6441A706FFF6}"/>
          </ac:cxnSpMkLst>
        </pc:cxnChg>
        <pc:cxnChg chg="add mod">
          <ac:chgData name="Lace Lofranco" userId="1515141e-a2ed-4ab4-a66f-6db2dda82fd4" providerId="ADAL" clId="{672B43E3-F57B-4706-B1E1-07A25648B75E}" dt="2024-04-26T03:59:26.293" v="1695" actId="14100"/>
          <ac:cxnSpMkLst>
            <pc:docMk/>
            <pc:sldMk cId="907174035" sldId="2147480654"/>
            <ac:cxnSpMk id="1031" creationId="{376A802F-97BD-7AB0-BD5A-229474879451}"/>
          </ac:cxnSpMkLst>
        </pc:cxnChg>
      </pc:sldChg>
      <pc:sldChg chg="add del setBg">
        <pc:chgData name="Lace Lofranco" userId="1515141e-a2ed-4ab4-a66f-6db2dda82fd4" providerId="ADAL" clId="{672B43E3-F57B-4706-B1E1-07A25648B75E}" dt="2024-04-26T03:29:50.229" v="1002"/>
        <pc:sldMkLst>
          <pc:docMk/>
          <pc:sldMk cId="1561257945" sldId="2147480654"/>
        </pc:sldMkLst>
      </pc:sldChg>
    </pc:docChg>
  </pc:docChgLst>
  <pc:docChgLst>
    <pc:chgData name="Raihan Alam" userId="9992759e-d728-400a-8984-28b297d5f5e8" providerId="ADAL" clId="{A5748F7C-DE8A-4E20-ADB7-70D8B901D305}"/>
    <pc:docChg chg="undo custSel addSld delSld modSld sldOrd">
      <pc:chgData name="Raihan Alam" userId="9992759e-d728-400a-8984-28b297d5f5e8" providerId="ADAL" clId="{A5748F7C-DE8A-4E20-ADB7-70D8B901D305}" dt="2024-04-30T06:54:05.725" v="1289"/>
      <pc:docMkLst>
        <pc:docMk/>
      </pc:docMkLst>
      <pc:sldChg chg="addSp delSp modSp del mod setBg">
        <pc:chgData name="Raihan Alam" userId="9992759e-d728-400a-8984-28b297d5f5e8" providerId="ADAL" clId="{A5748F7C-DE8A-4E20-ADB7-70D8B901D305}" dt="2024-04-25T12:27:36.990" v="188" actId="47"/>
        <pc:sldMkLst>
          <pc:docMk/>
          <pc:sldMk cId="2908265486" sldId="256"/>
        </pc:sldMkLst>
        <pc:spChg chg="mod ord">
          <ac:chgData name="Raihan Alam" userId="9992759e-d728-400a-8984-28b297d5f5e8" providerId="ADAL" clId="{A5748F7C-DE8A-4E20-ADB7-70D8B901D305}" dt="2024-04-25T12:25:44.266" v="170" actId="26606"/>
          <ac:spMkLst>
            <pc:docMk/>
            <pc:sldMk cId="2908265486" sldId="256"/>
            <ac:spMk id="2" creationId="{3010BD2F-9403-861B-7C8F-88F9E982B750}"/>
          </ac:spMkLst>
        </pc:spChg>
        <pc:spChg chg="del mod ord">
          <ac:chgData name="Raihan Alam" userId="9992759e-d728-400a-8984-28b297d5f5e8" providerId="ADAL" clId="{A5748F7C-DE8A-4E20-ADB7-70D8B901D305}" dt="2024-04-25T12:26:20.624" v="180" actId="478"/>
          <ac:spMkLst>
            <pc:docMk/>
            <pc:sldMk cId="2908265486" sldId="256"/>
            <ac:spMk id="3" creationId="{9717D777-3F35-4B9B-CD74-99A997396BD1}"/>
          </ac:spMkLst>
        </pc:spChg>
        <pc:spChg chg="add del">
          <ac:chgData name="Raihan Alam" userId="9992759e-d728-400a-8984-28b297d5f5e8" providerId="ADAL" clId="{A5748F7C-DE8A-4E20-ADB7-70D8B901D305}" dt="2024-04-25T12:25:44.266" v="170" actId="26606"/>
          <ac:spMkLst>
            <pc:docMk/>
            <pc:sldMk cId="2908265486" sldId="256"/>
            <ac:spMk id="1103" creationId="{7A18C9FB-EC4C-4DAE-8F7D-C6E5AF607958}"/>
          </ac:spMkLst>
        </pc:spChg>
        <pc:spChg chg="add del">
          <ac:chgData name="Raihan Alam" userId="9992759e-d728-400a-8984-28b297d5f5e8" providerId="ADAL" clId="{A5748F7C-DE8A-4E20-ADB7-70D8B901D305}" dt="2024-04-25T12:25:44.266" v="170" actId="26606"/>
          <ac:spMkLst>
            <pc:docMk/>
            <pc:sldMk cId="2908265486" sldId="256"/>
            <ac:spMk id="1105" creationId="{B47A9921-6509-49C2-BEBF-924F28066091}"/>
          </ac:spMkLst>
        </pc:spChg>
        <pc:spChg chg="add del">
          <ac:chgData name="Raihan Alam" userId="9992759e-d728-400a-8984-28b297d5f5e8" providerId="ADAL" clId="{A5748F7C-DE8A-4E20-ADB7-70D8B901D305}" dt="2024-04-25T12:25:44.266" v="170" actId="26606"/>
          <ac:spMkLst>
            <pc:docMk/>
            <pc:sldMk cId="2908265486" sldId="256"/>
            <ac:spMk id="1110" creationId="{7A18C9FB-EC4C-4DAE-8F7D-C6E5AF607958}"/>
          </ac:spMkLst>
        </pc:spChg>
        <pc:spChg chg="add del">
          <ac:chgData name="Raihan Alam" userId="9992759e-d728-400a-8984-28b297d5f5e8" providerId="ADAL" clId="{A5748F7C-DE8A-4E20-ADB7-70D8B901D305}" dt="2024-04-25T12:25:44.266" v="170" actId="26606"/>
          <ac:spMkLst>
            <pc:docMk/>
            <pc:sldMk cId="2908265486" sldId="256"/>
            <ac:spMk id="1112" creationId="{CBD8B1E7-EF0A-4118-A804-D7F559784B00}"/>
          </ac:spMkLst>
        </pc:spChg>
        <pc:spChg chg="add del">
          <ac:chgData name="Raihan Alam" userId="9992759e-d728-400a-8984-28b297d5f5e8" providerId="ADAL" clId="{A5748F7C-DE8A-4E20-ADB7-70D8B901D305}" dt="2024-04-25T12:25:44.266" v="170" actId="26606"/>
          <ac:spMkLst>
            <pc:docMk/>
            <pc:sldMk cId="2908265486" sldId="256"/>
            <ac:spMk id="1114" creationId="{3B2B1500-BB55-471C-8A9E-67288297ECE1}"/>
          </ac:spMkLst>
        </pc:spChg>
        <pc:spChg chg="add del">
          <ac:chgData name="Raihan Alam" userId="9992759e-d728-400a-8984-28b297d5f5e8" providerId="ADAL" clId="{A5748F7C-DE8A-4E20-ADB7-70D8B901D305}" dt="2024-04-25T12:25:44.266" v="170" actId="26606"/>
          <ac:spMkLst>
            <pc:docMk/>
            <pc:sldMk cId="2908265486" sldId="256"/>
            <ac:spMk id="1116" creationId="{3045E22C-A99D-41BB-AF14-EF1B1E745A70}"/>
          </ac:spMkLst>
        </pc:spChg>
        <pc:picChg chg="add del mod">
          <ac:chgData name="Raihan Alam" userId="9992759e-d728-400a-8984-28b297d5f5e8" providerId="ADAL" clId="{A5748F7C-DE8A-4E20-ADB7-70D8B901D305}" dt="2024-04-25T11:51:24.078" v="144" actId="478"/>
          <ac:picMkLst>
            <pc:docMk/>
            <pc:sldMk cId="2908265486" sldId="256"/>
            <ac:picMk id="4" creationId="{FEE67D62-574E-31B2-3DC1-5ED2EE26B822}"/>
          </ac:picMkLst>
        </pc:picChg>
        <pc:picChg chg="add mod">
          <ac:chgData name="Raihan Alam" userId="9992759e-d728-400a-8984-28b297d5f5e8" providerId="ADAL" clId="{A5748F7C-DE8A-4E20-ADB7-70D8B901D305}" dt="2024-04-25T12:26:15.040" v="179" actId="1037"/>
          <ac:picMkLst>
            <pc:docMk/>
            <pc:sldMk cId="2908265486" sldId="256"/>
            <ac:picMk id="6" creationId="{249A1BCB-BC5A-DADB-898C-52CF0777B80A}"/>
          </ac:picMkLst>
        </pc:picChg>
        <pc:picChg chg="add del mod">
          <ac:chgData name="Raihan Alam" userId="9992759e-d728-400a-8984-28b297d5f5e8" providerId="ADAL" clId="{A5748F7C-DE8A-4E20-ADB7-70D8B901D305}" dt="2024-04-25T12:25:01.612" v="166" actId="478"/>
          <ac:picMkLst>
            <pc:docMk/>
            <pc:sldMk cId="2908265486" sldId="256"/>
            <ac:picMk id="1026" creationId="{0A5F4AA4-D31E-34DA-6610-26B8721F57F9}"/>
          </ac:picMkLst>
        </pc:picChg>
        <pc:picChg chg="del">
          <ac:chgData name="Raihan Alam" userId="9992759e-d728-400a-8984-28b297d5f5e8" providerId="ADAL" clId="{A5748F7C-DE8A-4E20-ADB7-70D8B901D305}" dt="2024-04-25T11:46:33.975" v="130" actId="478"/>
          <ac:picMkLst>
            <pc:docMk/>
            <pc:sldMk cId="2908265486" sldId="256"/>
            <ac:picMk id="1028" creationId="{900D5AE5-EE77-F25B-9DA1-2E7609E77D04}"/>
          </ac:picMkLst>
        </pc:picChg>
      </pc:sldChg>
      <pc:sldChg chg="addSp delSp modSp mod modNotesTx">
        <pc:chgData name="Raihan Alam" userId="9992759e-d728-400a-8984-28b297d5f5e8" providerId="ADAL" clId="{A5748F7C-DE8A-4E20-ADB7-70D8B901D305}" dt="2024-04-30T04:00:16.541" v="529" actId="21"/>
        <pc:sldMkLst>
          <pc:docMk/>
          <pc:sldMk cId="3279484015" sldId="264"/>
        </pc:sldMkLst>
        <pc:spChg chg="add del mod">
          <ac:chgData name="Raihan Alam" userId="9992759e-d728-400a-8984-28b297d5f5e8" providerId="ADAL" clId="{A5748F7C-DE8A-4E20-ADB7-70D8B901D305}" dt="2024-04-30T04:00:16.541" v="529" actId="21"/>
          <ac:spMkLst>
            <pc:docMk/>
            <pc:sldMk cId="3279484015" sldId="264"/>
            <ac:spMk id="5" creationId="{1911C789-1A9D-09E3-4F80-BFEBE8CDCCD2}"/>
          </ac:spMkLst>
        </pc:spChg>
      </pc:sldChg>
      <pc:sldChg chg="addSp modSp mod modNotesTx">
        <pc:chgData name="Raihan Alam" userId="9992759e-d728-400a-8984-28b297d5f5e8" providerId="ADAL" clId="{A5748F7C-DE8A-4E20-ADB7-70D8B901D305}" dt="2024-04-30T04:00:26.906" v="532" actId="6549"/>
        <pc:sldMkLst>
          <pc:docMk/>
          <pc:sldMk cId="3491199404" sldId="265"/>
        </pc:sldMkLst>
        <pc:spChg chg="add mod">
          <ac:chgData name="Raihan Alam" userId="9992759e-d728-400a-8984-28b297d5f5e8" providerId="ADAL" clId="{A5748F7C-DE8A-4E20-ADB7-70D8B901D305}" dt="2024-04-30T04:00:21.617" v="531" actId="1076"/>
          <ac:spMkLst>
            <pc:docMk/>
            <pc:sldMk cId="3491199404" sldId="265"/>
            <ac:spMk id="5" creationId="{1911C789-1A9D-09E3-4F80-BFEBE8CDCCD2}"/>
          </ac:spMkLst>
        </pc:spChg>
      </pc:sldChg>
      <pc:sldChg chg="addSp modSp mod ord modNotesTx">
        <pc:chgData name="Raihan Alam" userId="9992759e-d728-400a-8984-28b297d5f5e8" providerId="ADAL" clId="{A5748F7C-DE8A-4E20-ADB7-70D8B901D305}" dt="2024-04-30T04:07:27.475" v="548" actId="6549"/>
        <pc:sldMkLst>
          <pc:docMk/>
          <pc:sldMk cId="1886338453" sldId="266"/>
        </pc:sldMkLst>
        <pc:spChg chg="add mod">
          <ac:chgData name="Raihan Alam" userId="9992759e-d728-400a-8984-28b297d5f5e8" providerId="ADAL" clId="{A5748F7C-DE8A-4E20-ADB7-70D8B901D305}" dt="2024-04-30T04:07:22.724" v="547" actId="208"/>
          <ac:spMkLst>
            <pc:docMk/>
            <pc:sldMk cId="1886338453" sldId="266"/>
            <ac:spMk id="4" creationId="{59BE58D7-09BB-1D32-078E-810CE404F8EA}"/>
          </ac:spMkLst>
        </pc:spChg>
      </pc:sldChg>
      <pc:sldChg chg="del">
        <pc:chgData name="Raihan Alam" userId="9992759e-d728-400a-8984-28b297d5f5e8" providerId="ADAL" clId="{A5748F7C-DE8A-4E20-ADB7-70D8B901D305}" dt="2024-04-30T04:04:53.245" v="538" actId="2696"/>
        <pc:sldMkLst>
          <pc:docMk/>
          <pc:sldMk cId="2901917669" sldId="268"/>
        </pc:sldMkLst>
      </pc:sldChg>
      <pc:sldChg chg="del">
        <pc:chgData name="Raihan Alam" userId="9992759e-d728-400a-8984-28b297d5f5e8" providerId="ADAL" clId="{A5748F7C-DE8A-4E20-ADB7-70D8B901D305}" dt="2024-04-30T04:02:29.748" v="535" actId="47"/>
        <pc:sldMkLst>
          <pc:docMk/>
          <pc:sldMk cId="910504498" sldId="269"/>
        </pc:sldMkLst>
      </pc:sldChg>
      <pc:sldChg chg="del">
        <pc:chgData name="Raihan Alam" userId="9992759e-d728-400a-8984-28b297d5f5e8" providerId="ADAL" clId="{A5748F7C-DE8A-4E20-ADB7-70D8B901D305}" dt="2024-04-25T11:55:05.510" v="150" actId="47"/>
        <pc:sldMkLst>
          <pc:docMk/>
          <pc:sldMk cId="3863565773" sldId="270"/>
        </pc:sldMkLst>
      </pc:sldChg>
      <pc:sldChg chg="addSp modSp mod modNotesTx">
        <pc:chgData name="Raihan Alam" userId="9992759e-d728-400a-8984-28b297d5f5e8" providerId="ADAL" clId="{A5748F7C-DE8A-4E20-ADB7-70D8B901D305}" dt="2024-04-30T03:59:48.059" v="522" actId="1076"/>
        <pc:sldMkLst>
          <pc:docMk/>
          <pc:sldMk cId="1458148985" sldId="273"/>
        </pc:sldMkLst>
        <pc:spChg chg="add mod">
          <ac:chgData name="Raihan Alam" userId="9992759e-d728-400a-8984-28b297d5f5e8" providerId="ADAL" clId="{A5748F7C-DE8A-4E20-ADB7-70D8B901D305}" dt="2024-04-30T03:59:48.059" v="522" actId="1076"/>
          <ac:spMkLst>
            <pc:docMk/>
            <pc:sldMk cId="1458148985" sldId="273"/>
            <ac:spMk id="3" creationId="{D5DF2EB8-E082-82BD-DE21-3252AB76FC79}"/>
          </ac:spMkLst>
        </pc:spChg>
      </pc:sldChg>
      <pc:sldChg chg="del">
        <pc:chgData name="Raihan Alam" userId="9992759e-d728-400a-8984-28b297d5f5e8" providerId="ADAL" clId="{A5748F7C-DE8A-4E20-ADB7-70D8B901D305}" dt="2024-04-30T04:21:17.628" v="632" actId="47"/>
        <pc:sldMkLst>
          <pc:docMk/>
          <pc:sldMk cId="887964484" sldId="274"/>
        </pc:sldMkLst>
      </pc:sldChg>
      <pc:sldChg chg="delSp modSp mod ord">
        <pc:chgData name="Raihan Alam" userId="9992759e-d728-400a-8984-28b297d5f5e8" providerId="ADAL" clId="{A5748F7C-DE8A-4E20-ADB7-70D8B901D305}" dt="2024-04-30T04:40:13.534" v="1096" actId="20577"/>
        <pc:sldMkLst>
          <pc:docMk/>
          <pc:sldMk cId="1561367196" sldId="275"/>
        </pc:sldMkLst>
        <pc:spChg chg="mod">
          <ac:chgData name="Raihan Alam" userId="9992759e-d728-400a-8984-28b297d5f5e8" providerId="ADAL" clId="{A5748F7C-DE8A-4E20-ADB7-70D8B901D305}" dt="2024-04-30T04:40:13.534" v="1096" actId="20577"/>
          <ac:spMkLst>
            <pc:docMk/>
            <pc:sldMk cId="1561367196" sldId="275"/>
            <ac:spMk id="6" creationId="{87B104AD-0002-3A94-ADC5-B945B5D6B87C}"/>
          </ac:spMkLst>
        </pc:spChg>
        <pc:spChg chg="mod">
          <ac:chgData name="Raihan Alam" userId="9992759e-d728-400a-8984-28b297d5f5e8" providerId="ADAL" clId="{A5748F7C-DE8A-4E20-ADB7-70D8B901D305}" dt="2024-04-30T04:08:25.317" v="555"/>
          <ac:spMkLst>
            <pc:docMk/>
            <pc:sldMk cId="1561367196" sldId="275"/>
            <ac:spMk id="24" creationId="{DA6AFD4C-9806-FE05-E720-C760CF61F3B6}"/>
          </ac:spMkLst>
        </pc:spChg>
        <pc:grpChg chg="del">
          <ac:chgData name="Raihan Alam" userId="9992759e-d728-400a-8984-28b297d5f5e8" providerId="ADAL" clId="{A5748F7C-DE8A-4E20-ADB7-70D8B901D305}" dt="2024-04-30T04:40:01.500" v="1069" actId="478"/>
          <ac:grpSpMkLst>
            <pc:docMk/>
            <pc:sldMk cId="1561367196" sldId="275"/>
            <ac:grpSpMk id="18" creationId="{1378CC05-8E38-05A9-647C-BA6FF06F075E}"/>
          </ac:grpSpMkLst>
        </pc:grpChg>
      </pc:sldChg>
      <pc:sldChg chg="addSp delSp modSp ord">
        <pc:chgData name="Raihan Alam" userId="9992759e-d728-400a-8984-28b297d5f5e8" providerId="ADAL" clId="{A5748F7C-DE8A-4E20-ADB7-70D8B901D305}" dt="2024-04-30T04:17:32.421" v="585" actId="478"/>
        <pc:sldMkLst>
          <pc:docMk/>
          <pc:sldMk cId="1247876327" sldId="276"/>
        </pc:sldMkLst>
        <pc:picChg chg="add del mod">
          <ac:chgData name="Raihan Alam" userId="9992759e-d728-400a-8984-28b297d5f5e8" providerId="ADAL" clId="{A5748F7C-DE8A-4E20-ADB7-70D8B901D305}" dt="2024-04-30T04:17:32.421" v="585" actId="478"/>
          <ac:picMkLst>
            <pc:docMk/>
            <pc:sldMk cId="1247876327" sldId="276"/>
            <ac:picMk id="1026" creationId="{994C658A-E59B-8ED6-F261-BE605BA5E4F7}"/>
          </ac:picMkLst>
        </pc:picChg>
      </pc:sldChg>
      <pc:sldChg chg="ord">
        <pc:chgData name="Raihan Alam" userId="9992759e-d728-400a-8984-28b297d5f5e8" providerId="ADAL" clId="{A5748F7C-DE8A-4E20-ADB7-70D8B901D305}" dt="2024-04-30T04:10:56.163" v="557"/>
        <pc:sldMkLst>
          <pc:docMk/>
          <pc:sldMk cId="2924875538" sldId="277"/>
        </pc:sldMkLst>
      </pc:sldChg>
      <pc:sldChg chg="modSp mod">
        <pc:chgData name="Raihan Alam" userId="9992759e-d728-400a-8984-28b297d5f5e8" providerId="ADAL" clId="{A5748F7C-DE8A-4E20-ADB7-70D8B901D305}" dt="2024-04-25T11:56:25.849" v="158" actId="255"/>
        <pc:sldMkLst>
          <pc:docMk/>
          <pc:sldMk cId="881296801" sldId="278"/>
        </pc:sldMkLst>
        <pc:spChg chg="mod">
          <ac:chgData name="Raihan Alam" userId="9992759e-d728-400a-8984-28b297d5f5e8" providerId="ADAL" clId="{A5748F7C-DE8A-4E20-ADB7-70D8B901D305}" dt="2024-04-25T11:56:25.849" v="158" actId="255"/>
          <ac:spMkLst>
            <pc:docMk/>
            <pc:sldMk cId="881296801" sldId="278"/>
            <ac:spMk id="6" creationId="{87B104AD-0002-3A94-ADC5-B945B5D6B87C}"/>
          </ac:spMkLst>
        </pc:spChg>
      </pc:sldChg>
      <pc:sldChg chg="del">
        <pc:chgData name="Raihan Alam" userId="9992759e-d728-400a-8984-28b297d5f5e8" providerId="ADAL" clId="{A5748F7C-DE8A-4E20-ADB7-70D8B901D305}" dt="2024-04-30T04:21:21.272" v="635" actId="47"/>
        <pc:sldMkLst>
          <pc:docMk/>
          <pc:sldMk cId="2738809055" sldId="279"/>
        </pc:sldMkLst>
      </pc:sldChg>
      <pc:sldChg chg="del">
        <pc:chgData name="Raihan Alam" userId="9992759e-d728-400a-8984-28b297d5f5e8" providerId="ADAL" clId="{A5748F7C-DE8A-4E20-ADB7-70D8B901D305}" dt="2024-04-30T04:21:18.618" v="633" actId="47"/>
        <pc:sldMkLst>
          <pc:docMk/>
          <pc:sldMk cId="3950478971" sldId="2147480633"/>
        </pc:sldMkLst>
      </pc:sldChg>
      <pc:sldChg chg="del">
        <pc:chgData name="Raihan Alam" userId="9992759e-d728-400a-8984-28b297d5f5e8" providerId="ADAL" clId="{A5748F7C-DE8A-4E20-ADB7-70D8B901D305}" dt="2024-04-30T04:21:19.692" v="634" actId="47"/>
        <pc:sldMkLst>
          <pc:docMk/>
          <pc:sldMk cId="3736936532" sldId="2147480634"/>
        </pc:sldMkLst>
      </pc:sldChg>
      <pc:sldChg chg="del">
        <pc:chgData name="Raihan Alam" userId="9992759e-d728-400a-8984-28b297d5f5e8" providerId="ADAL" clId="{A5748F7C-DE8A-4E20-ADB7-70D8B901D305}" dt="2024-04-30T04:21:22.622" v="636" actId="47"/>
        <pc:sldMkLst>
          <pc:docMk/>
          <pc:sldMk cId="3804579866" sldId="2147480635"/>
        </pc:sldMkLst>
      </pc:sldChg>
      <pc:sldChg chg="del">
        <pc:chgData name="Raihan Alam" userId="9992759e-d728-400a-8984-28b297d5f5e8" providerId="ADAL" clId="{A5748F7C-DE8A-4E20-ADB7-70D8B901D305}" dt="2024-04-30T04:21:10.081" v="629" actId="47"/>
        <pc:sldMkLst>
          <pc:docMk/>
          <pc:sldMk cId="1498103301" sldId="2147480638"/>
        </pc:sldMkLst>
      </pc:sldChg>
      <pc:sldChg chg="del">
        <pc:chgData name="Raihan Alam" userId="9992759e-d728-400a-8984-28b297d5f5e8" providerId="ADAL" clId="{A5748F7C-DE8A-4E20-ADB7-70D8B901D305}" dt="2024-04-30T04:21:25.303" v="638" actId="47"/>
        <pc:sldMkLst>
          <pc:docMk/>
          <pc:sldMk cId="3471104552" sldId="2147480639"/>
        </pc:sldMkLst>
      </pc:sldChg>
      <pc:sldChg chg="del">
        <pc:chgData name="Raihan Alam" userId="9992759e-d728-400a-8984-28b297d5f5e8" providerId="ADAL" clId="{A5748F7C-DE8A-4E20-ADB7-70D8B901D305}" dt="2024-04-30T04:21:27.259" v="639" actId="47"/>
        <pc:sldMkLst>
          <pc:docMk/>
          <pc:sldMk cId="2436770064" sldId="2147480640"/>
        </pc:sldMkLst>
      </pc:sldChg>
      <pc:sldChg chg="addSp delSp modSp mod">
        <pc:chgData name="Raihan Alam" userId="9992759e-d728-400a-8984-28b297d5f5e8" providerId="ADAL" clId="{A5748F7C-DE8A-4E20-ADB7-70D8B901D305}" dt="2024-04-30T00:45:42.165" v="264" actId="255"/>
        <pc:sldMkLst>
          <pc:docMk/>
          <pc:sldMk cId="4063690545" sldId="2147480641"/>
        </pc:sldMkLst>
        <pc:spChg chg="add mod">
          <ac:chgData name="Raihan Alam" userId="9992759e-d728-400a-8984-28b297d5f5e8" providerId="ADAL" clId="{A5748F7C-DE8A-4E20-ADB7-70D8B901D305}" dt="2024-04-30T00:45:42.165" v="264" actId="255"/>
          <ac:spMkLst>
            <pc:docMk/>
            <pc:sldMk cId="4063690545" sldId="2147480641"/>
            <ac:spMk id="3" creationId="{CB528E2A-BDE8-95C2-F142-97BA9BBD30FF}"/>
          </ac:spMkLst>
        </pc:spChg>
        <pc:spChg chg="mod">
          <ac:chgData name="Raihan Alam" userId="9992759e-d728-400a-8984-28b297d5f5e8" providerId="ADAL" clId="{A5748F7C-DE8A-4E20-ADB7-70D8B901D305}" dt="2024-04-30T00:44:59.714" v="263" actId="255"/>
          <ac:spMkLst>
            <pc:docMk/>
            <pc:sldMk cId="4063690545" sldId="2147480641"/>
            <ac:spMk id="6" creationId="{87B104AD-0002-3A94-ADC5-B945B5D6B87C}"/>
          </ac:spMkLst>
        </pc:spChg>
        <pc:graphicFrameChg chg="del">
          <ac:chgData name="Raihan Alam" userId="9992759e-d728-400a-8984-28b297d5f5e8" providerId="ADAL" clId="{A5748F7C-DE8A-4E20-ADB7-70D8B901D305}" dt="2024-04-25T11:22:33.436" v="1" actId="478"/>
          <ac:graphicFrameMkLst>
            <pc:docMk/>
            <pc:sldMk cId="4063690545" sldId="2147480641"/>
            <ac:graphicFrameMk id="48" creationId="{B8B4A31A-A7E0-46F3-13EA-32548E21995C}"/>
          </ac:graphicFrameMkLst>
        </pc:graphicFrameChg>
      </pc:sldChg>
      <pc:sldChg chg="del">
        <pc:chgData name="Raihan Alam" userId="9992759e-d728-400a-8984-28b297d5f5e8" providerId="ADAL" clId="{A5748F7C-DE8A-4E20-ADB7-70D8B901D305}" dt="2024-04-25T11:55:04.468" v="149" actId="47"/>
        <pc:sldMkLst>
          <pc:docMk/>
          <pc:sldMk cId="4287332538" sldId="2147480642"/>
        </pc:sldMkLst>
      </pc:sldChg>
      <pc:sldChg chg="del">
        <pc:chgData name="Raihan Alam" userId="9992759e-d728-400a-8984-28b297d5f5e8" providerId="ADAL" clId="{A5748F7C-DE8A-4E20-ADB7-70D8B901D305}" dt="2024-04-30T04:02:31.518" v="536" actId="47"/>
        <pc:sldMkLst>
          <pc:docMk/>
          <pc:sldMk cId="2351219132" sldId="2147480643"/>
        </pc:sldMkLst>
      </pc:sldChg>
      <pc:sldChg chg="del">
        <pc:chgData name="Raihan Alam" userId="9992759e-d728-400a-8984-28b297d5f5e8" providerId="ADAL" clId="{A5748F7C-DE8A-4E20-ADB7-70D8B901D305}" dt="2024-04-30T04:02:40.009" v="537" actId="47"/>
        <pc:sldMkLst>
          <pc:docMk/>
          <pc:sldMk cId="2692876117" sldId="2147480644"/>
        </pc:sldMkLst>
      </pc:sldChg>
      <pc:sldChg chg="del">
        <pc:chgData name="Raihan Alam" userId="9992759e-d728-400a-8984-28b297d5f5e8" providerId="ADAL" clId="{A5748F7C-DE8A-4E20-ADB7-70D8B901D305}" dt="2024-04-30T04:21:13.874" v="630" actId="47"/>
        <pc:sldMkLst>
          <pc:docMk/>
          <pc:sldMk cId="81248332" sldId="2147480645"/>
        </pc:sldMkLst>
      </pc:sldChg>
      <pc:sldChg chg="del">
        <pc:chgData name="Raihan Alam" userId="9992759e-d728-400a-8984-28b297d5f5e8" providerId="ADAL" clId="{A5748F7C-DE8A-4E20-ADB7-70D8B901D305}" dt="2024-04-30T04:21:16.246" v="631" actId="47"/>
        <pc:sldMkLst>
          <pc:docMk/>
          <pc:sldMk cId="1255069075" sldId="2147480646"/>
        </pc:sldMkLst>
      </pc:sldChg>
      <pc:sldChg chg="del">
        <pc:chgData name="Raihan Alam" userId="9992759e-d728-400a-8984-28b297d5f5e8" providerId="ADAL" clId="{A5748F7C-DE8A-4E20-ADB7-70D8B901D305}" dt="2024-04-30T04:21:24.126" v="637" actId="47"/>
        <pc:sldMkLst>
          <pc:docMk/>
          <pc:sldMk cId="774296062" sldId="2147480647"/>
        </pc:sldMkLst>
      </pc:sldChg>
      <pc:sldChg chg="del ord">
        <pc:chgData name="Raihan Alam" userId="9992759e-d728-400a-8984-28b297d5f5e8" providerId="ADAL" clId="{A5748F7C-DE8A-4E20-ADB7-70D8B901D305}" dt="2024-04-30T04:21:50.024" v="641" actId="47"/>
        <pc:sldMkLst>
          <pc:docMk/>
          <pc:sldMk cId="3944065361" sldId="2147480648"/>
        </pc:sldMkLst>
      </pc:sldChg>
      <pc:sldChg chg="del">
        <pc:chgData name="Raihan Alam" userId="9992759e-d728-400a-8984-28b297d5f5e8" providerId="ADAL" clId="{A5748F7C-DE8A-4E20-ADB7-70D8B901D305}" dt="2024-04-30T04:21:28.580" v="640" actId="47"/>
        <pc:sldMkLst>
          <pc:docMk/>
          <pc:sldMk cId="2223286735" sldId="2147480649"/>
        </pc:sldMkLst>
      </pc:sldChg>
      <pc:sldChg chg="modSp del mod">
        <pc:chgData name="Raihan Alam" userId="9992759e-d728-400a-8984-28b297d5f5e8" providerId="ADAL" clId="{A5748F7C-DE8A-4E20-ADB7-70D8B901D305}" dt="2024-04-30T04:40:49.792" v="1149" actId="47"/>
        <pc:sldMkLst>
          <pc:docMk/>
          <pc:sldMk cId="3116663726" sldId="2147480650"/>
        </pc:sldMkLst>
        <pc:spChg chg="mod">
          <ac:chgData name="Raihan Alam" userId="9992759e-d728-400a-8984-28b297d5f5e8" providerId="ADAL" clId="{A5748F7C-DE8A-4E20-ADB7-70D8B901D305}" dt="2024-04-30T03:26:12.417" v="292" actId="20577"/>
          <ac:spMkLst>
            <pc:docMk/>
            <pc:sldMk cId="3116663726" sldId="2147480650"/>
            <ac:spMk id="6" creationId="{87B104AD-0002-3A94-ADC5-B945B5D6B87C}"/>
          </ac:spMkLst>
        </pc:spChg>
      </pc:sldChg>
      <pc:sldChg chg="add del setBg">
        <pc:chgData name="Raihan Alam" userId="9992759e-d728-400a-8984-28b297d5f5e8" providerId="ADAL" clId="{A5748F7C-DE8A-4E20-ADB7-70D8B901D305}" dt="2024-04-25T11:46:10.615" v="125"/>
        <pc:sldMkLst>
          <pc:docMk/>
          <pc:sldMk cId="1001515095" sldId="2147480651"/>
        </pc:sldMkLst>
      </pc:sldChg>
      <pc:sldChg chg="modSp add del mod ord">
        <pc:chgData name="Raihan Alam" userId="9992759e-d728-400a-8984-28b297d5f5e8" providerId="ADAL" clId="{A5748F7C-DE8A-4E20-ADB7-70D8B901D305}" dt="2024-04-30T00:41:56.687" v="202" actId="47"/>
        <pc:sldMkLst>
          <pc:docMk/>
          <pc:sldMk cId="2181621118" sldId="2147480651"/>
        </pc:sldMkLst>
        <pc:spChg chg="mod">
          <ac:chgData name="Raihan Alam" userId="9992759e-d728-400a-8984-28b297d5f5e8" providerId="ADAL" clId="{A5748F7C-DE8A-4E20-ADB7-70D8B901D305}" dt="2024-04-25T11:46:17.719" v="127" actId="20577"/>
          <ac:spMkLst>
            <pc:docMk/>
            <pc:sldMk cId="2181621118" sldId="2147480651"/>
            <ac:spMk id="3" creationId="{CB528E2A-BDE8-95C2-F142-97BA9BBD30FF}"/>
          </ac:spMkLst>
        </pc:spChg>
      </pc:sldChg>
      <pc:sldChg chg="addSp delSp modSp new mod setBg modAnim">
        <pc:chgData name="Raihan Alam" userId="9992759e-d728-400a-8984-28b297d5f5e8" providerId="ADAL" clId="{A5748F7C-DE8A-4E20-ADB7-70D8B901D305}" dt="2024-04-30T06:47:35.807" v="1269"/>
        <pc:sldMkLst>
          <pc:docMk/>
          <pc:sldMk cId="3719941853" sldId="2147480652"/>
        </pc:sldMkLst>
        <pc:spChg chg="add mod">
          <ac:chgData name="Raihan Alam" userId="9992759e-d728-400a-8984-28b297d5f5e8" providerId="ADAL" clId="{A5748F7C-DE8A-4E20-ADB7-70D8B901D305}" dt="2024-04-30T06:47:17.464" v="1268" actId="20577"/>
          <ac:spMkLst>
            <pc:docMk/>
            <pc:sldMk cId="3719941853" sldId="2147480652"/>
            <ac:spMk id="2" creationId="{578D7554-A31F-98B6-10E4-22610E2B5BA1}"/>
          </ac:spMkLst>
        </pc:spChg>
        <pc:spChg chg="del">
          <ac:chgData name="Raihan Alam" userId="9992759e-d728-400a-8984-28b297d5f5e8" providerId="ADAL" clId="{A5748F7C-DE8A-4E20-ADB7-70D8B901D305}" dt="2024-04-25T12:27:03.391" v="185" actId="478"/>
          <ac:spMkLst>
            <pc:docMk/>
            <pc:sldMk cId="3719941853" sldId="2147480652"/>
            <ac:spMk id="2" creationId="{F8EAF80B-6D5F-CA99-C0DE-CE474822C408}"/>
          </ac:spMkLst>
        </pc:spChg>
        <pc:spChg chg="del">
          <ac:chgData name="Raihan Alam" userId="9992759e-d728-400a-8984-28b297d5f5e8" providerId="ADAL" clId="{A5748F7C-DE8A-4E20-ADB7-70D8B901D305}" dt="2024-04-25T12:27:01.614" v="184" actId="478"/>
          <ac:spMkLst>
            <pc:docMk/>
            <pc:sldMk cId="3719941853" sldId="2147480652"/>
            <ac:spMk id="3" creationId="{BBE318D4-6432-CE53-7A67-FC9ADCAB8DD3}"/>
          </ac:spMkLst>
        </pc:spChg>
        <pc:spChg chg="add mod">
          <ac:chgData name="Raihan Alam" userId="9992759e-d728-400a-8984-28b297d5f5e8" providerId="ADAL" clId="{A5748F7C-DE8A-4E20-ADB7-70D8B901D305}" dt="2024-04-30T06:46:58.015" v="1263" actId="14100"/>
          <ac:spMkLst>
            <pc:docMk/>
            <pc:sldMk cId="3719941853" sldId="2147480652"/>
            <ac:spMk id="4" creationId="{B1B47374-4C55-F2F3-FCE9-32D68E27AFC2}"/>
          </ac:spMkLst>
        </pc:spChg>
        <pc:spChg chg="add del">
          <ac:chgData name="Raihan Alam" userId="9992759e-d728-400a-8984-28b297d5f5e8" providerId="ADAL" clId="{A5748F7C-DE8A-4E20-ADB7-70D8B901D305}" dt="2024-04-25T12:27:47.090" v="189" actId="26606"/>
          <ac:spMkLst>
            <pc:docMk/>
            <pc:sldMk cId="3719941853" sldId="2147480652"/>
            <ac:spMk id="10" creationId="{A6EF5A53-0A64-4CA5-B9C7-1CB97CB5CF1C}"/>
          </ac:spMkLst>
        </pc:spChg>
        <pc:spChg chg="add del">
          <ac:chgData name="Raihan Alam" userId="9992759e-d728-400a-8984-28b297d5f5e8" providerId="ADAL" clId="{A5748F7C-DE8A-4E20-ADB7-70D8B901D305}" dt="2024-04-25T12:27:47.090" v="189" actId="26606"/>
          <ac:spMkLst>
            <pc:docMk/>
            <pc:sldMk cId="3719941853" sldId="2147480652"/>
            <ac:spMk id="12" creationId="{34ABFBEA-4EB0-4D02-A2C0-1733CD3D6F12}"/>
          </ac:spMkLst>
        </pc:spChg>
        <pc:spChg chg="add del">
          <ac:chgData name="Raihan Alam" userId="9992759e-d728-400a-8984-28b297d5f5e8" providerId="ADAL" clId="{A5748F7C-DE8A-4E20-ADB7-70D8B901D305}" dt="2024-04-25T12:27:47.090" v="189" actId="26606"/>
          <ac:spMkLst>
            <pc:docMk/>
            <pc:sldMk cId="3719941853" sldId="2147480652"/>
            <ac:spMk id="14" creationId="{19E083F6-57F4-487B-A766-EA0462B1EED8}"/>
          </ac:spMkLst>
        </pc:spChg>
        <pc:spChg chg="add del">
          <ac:chgData name="Raihan Alam" userId="9992759e-d728-400a-8984-28b297d5f5e8" providerId="ADAL" clId="{A5748F7C-DE8A-4E20-ADB7-70D8B901D305}" dt="2024-04-25T12:27:47.090" v="189" actId="26606"/>
          <ac:spMkLst>
            <pc:docMk/>
            <pc:sldMk cId="3719941853" sldId="2147480652"/>
            <ac:spMk id="16" creationId="{7A18C9FB-EC4C-4DAE-8F7D-C6E5AF607958}"/>
          </ac:spMkLst>
        </pc:spChg>
        <pc:spChg chg="add del">
          <ac:chgData name="Raihan Alam" userId="9992759e-d728-400a-8984-28b297d5f5e8" providerId="ADAL" clId="{A5748F7C-DE8A-4E20-ADB7-70D8B901D305}" dt="2024-04-25T12:27:47.090" v="189" actId="26606"/>
          <ac:spMkLst>
            <pc:docMk/>
            <pc:sldMk cId="3719941853" sldId="2147480652"/>
            <ac:spMk id="18" creationId="{8C3ED992-EB89-4C2F-8A9A-947E91BC61F8}"/>
          </ac:spMkLst>
        </pc:spChg>
        <pc:spChg chg="add del">
          <ac:chgData name="Raihan Alam" userId="9992759e-d728-400a-8984-28b297d5f5e8" providerId="ADAL" clId="{A5748F7C-DE8A-4E20-ADB7-70D8B901D305}" dt="2024-04-25T12:27:47.090" v="189" actId="26606"/>
          <ac:spMkLst>
            <pc:docMk/>
            <pc:sldMk cId="3719941853" sldId="2147480652"/>
            <ac:spMk id="20" creationId="{55F5D1E8-E605-4EFC-8912-6E191F84FE26}"/>
          </ac:spMkLst>
        </pc:spChg>
        <pc:spChg chg="add del">
          <ac:chgData name="Raihan Alam" userId="9992759e-d728-400a-8984-28b297d5f5e8" providerId="ADAL" clId="{A5748F7C-DE8A-4E20-ADB7-70D8B901D305}" dt="2024-04-25T12:28:12.550" v="192" actId="26606"/>
          <ac:spMkLst>
            <pc:docMk/>
            <pc:sldMk cId="3719941853" sldId="2147480652"/>
            <ac:spMk id="25" creationId="{A6EF5A53-0A64-4CA5-B9C7-1CB97CB5CF1C}"/>
          </ac:spMkLst>
        </pc:spChg>
        <pc:spChg chg="add del">
          <ac:chgData name="Raihan Alam" userId="9992759e-d728-400a-8984-28b297d5f5e8" providerId="ADAL" clId="{A5748F7C-DE8A-4E20-ADB7-70D8B901D305}" dt="2024-04-25T12:28:12.550" v="192" actId="26606"/>
          <ac:spMkLst>
            <pc:docMk/>
            <pc:sldMk cId="3719941853" sldId="2147480652"/>
            <ac:spMk id="27" creationId="{34ABFBEA-4EB0-4D02-A2C0-1733CD3D6F12}"/>
          </ac:spMkLst>
        </pc:spChg>
        <pc:spChg chg="add del">
          <ac:chgData name="Raihan Alam" userId="9992759e-d728-400a-8984-28b297d5f5e8" providerId="ADAL" clId="{A5748F7C-DE8A-4E20-ADB7-70D8B901D305}" dt="2024-04-25T12:28:12.550" v="192" actId="26606"/>
          <ac:spMkLst>
            <pc:docMk/>
            <pc:sldMk cId="3719941853" sldId="2147480652"/>
            <ac:spMk id="29" creationId="{19E083F6-57F4-487B-A766-EA0462B1EED8}"/>
          </ac:spMkLst>
        </pc:spChg>
        <pc:spChg chg="add del">
          <ac:chgData name="Raihan Alam" userId="9992759e-d728-400a-8984-28b297d5f5e8" providerId="ADAL" clId="{A5748F7C-DE8A-4E20-ADB7-70D8B901D305}" dt="2024-04-25T12:28:12.550" v="192" actId="26606"/>
          <ac:spMkLst>
            <pc:docMk/>
            <pc:sldMk cId="3719941853" sldId="2147480652"/>
            <ac:spMk id="31" creationId="{7A18C9FB-EC4C-4DAE-8F7D-C6E5AF607958}"/>
          </ac:spMkLst>
        </pc:spChg>
        <pc:spChg chg="add del">
          <ac:chgData name="Raihan Alam" userId="9992759e-d728-400a-8984-28b297d5f5e8" providerId="ADAL" clId="{A5748F7C-DE8A-4E20-ADB7-70D8B901D305}" dt="2024-04-25T12:28:12.550" v="192" actId="26606"/>
          <ac:spMkLst>
            <pc:docMk/>
            <pc:sldMk cId="3719941853" sldId="2147480652"/>
            <ac:spMk id="33" creationId="{B47A9921-6509-49C2-BEBF-924F28066091}"/>
          </ac:spMkLst>
        </pc:spChg>
        <pc:spChg chg="add del">
          <ac:chgData name="Raihan Alam" userId="9992759e-d728-400a-8984-28b297d5f5e8" providerId="ADAL" clId="{A5748F7C-DE8A-4E20-ADB7-70D8B901D305}" dt="2024-04-25T12:28:12.550" v="192" actId="26606"/>
          <ac:spMkLst>
            <pc:docMk/>
            <pc:sldMk cId="3719941853" sldId="2147480652"/>
            <ac:spMk id="38" creationId="{A6EF5A53-0A64-4CA5-B9C7-1CB97CB5CF1C}"/>
          </ac:spMkLst>
        </pc:spChg>
        <pc:spChg chg="add del">
          <ac:chgData name="Raihan Alam" userId="9992759e-d728-400a-8984-28b297d5f5e8" providerId="ADAL" clId="{A5748F7C-DE8A-4E20-ADB7-70D8B901D305}" dt="2024-04-25T12:28:12.550" v="192" actId="26606"/>
          <ac:spMkLst>
            <pc:docMk/>
            <pc:sldMk cId="3719941853" sldId="2147480652"/>
            <ac:spMk id="40" creationId="{34ABFBEA-4EB0-4D02-A2C0-1733CD3D6F12}"/>
          </ac:spMkLst>
        </pc:spChg>
        <pc:spChg chg="add del">
          <ac:chgData name="Raihan Alam" userId="9992759e-d728-400a-8984-28b297d5f5e8" providerId="ADAL" clId="{A5748F7C-DE8A-4E20-ADB7-70D8B901D305}" dt="2024-04-25T12:28:12.550" v="192" actId="26606"/>
          <ac:spMkLst>
            <pc:docMk/>
            <pc:sldMk cId="3719941853" sldId="2147480652"/>
            <ac:spMk id="42" creationId="{19E083F6-57F4-487B-A766-EA0462B1EED8}"/>
          </ac:spMkLst>
        </pc:spChg>
        <pc:spChg chg="add del">
          <ac:chgData name="Raihan Alam" userId="9992759e-d728-400a-8984-28b297d5f5e8" providerId="ADAL" clId="{A5748F7C-DE8A-4E20-ADB7-70D8B901D305}" dt="2024-04-25T12:28:12.550" v="192" actId="26606"/>
          <ac:spMkLst>
            <pc:docMk/>
            <pc:sldMk cId="3719941853" sldId="2147480652"/>
            <ac:spMk id="44" creationId="{7A18C9FB-EC4C-4DAE-8F7D-C6E5AF607958}"/>
          </ac:spMkLst>
        </pc:spChg>
        <pc:spChg chg="add del">
          <ac:chgData name="Raihan Alam" userId="9992759e-d728-400a-8984-28b297d5f5e8" providerId="ADAL" clId="{A5748F7C-DE8A-4E20-ADB7-70D8B901D305}" dt="2024-04-25T12:28:12.550" v="192" actId="26606"/>
          <ac:spMkLst>
            <pc:docMk/>
            <pc:sldMk cId="3719941853" sldId="2147480652"/>
            <ac:spMk id="46" creationId="{F47DB6CD-8E9E-4643-B3B6-01BD80429B3C}"/>
          </ac:spMkLst>
        </pc:spChg>
        <pc:picChg chg="add mod">
          <ac:chgData name="Raihan Alam" userId="9992759e-d728-400a-8984-28b297d5f5e8" providerId="ADAL" clId="{A5748F7C-DE8A-4E20-ADB7-70D8B901D305}" dt="2024-04-25T12:28:12.550" v="192" actId="26606"/>
          <ac:picMkLst>
            <pc:docMk/>
            <pc:sldMk cId="3719941853" sldId="2147480652"/>
            <ac:picMk id="5" creationId="{450BEB5E-51BD-3BF5-2A81-5C0D3B084D04}"/>
          </ac:picMkLst>
        </pc:picChg>
      </pc:sldChg>
      <pc:sldChg chg="addSp delSp modSp new del mod setBg modAnim">
        <pc:chgData name="Raihan Alam" userId="9992759e-d728-400a-8984-28b297d5f5e8" providerId="ADAL" clId="{A5748F7C-DE8A-4E20-ADB7-70D8B901D305}" dt="2024-04-25T12:31:44.760" v="201" actId="47"/>
        <pc:sldMkLst>
          <pc:docMk/>
          <pc:sldMk cId="1554957759" sldId="2147480653"/>
        </pc:sldMkLst>
        <pc:spChg chg="del">
          <ac:chgData name="Raihan Alam" userId="9992759e-d728-400a-8984-28b297d5f5e8" providerId="ADAL" clId="{A5748F7C-DE8A-4E20-ADB7-70D8B901D305}" dt="2024-04-25T12:30:59.420" v="197" actId="478"/>
          <ac:spMkLst>
            <pc:docMk/>
            <pc:sldMk cId="1554957759" sldId="2147480653"/>
            <ac:spMk id="2" creationId="{600CD7CC-2236-FB3C-E1E9-23A8DC8270BD}"/>
          </ac:spMkLst>
        </pc:spChg>
        <pc:spChg chg="del">
          <ac:chgData name="Raihan Alam" userId="9992759e-d728-400a-8984-28b297d5f5e8" providerId="ADAL" clId="{A5748F7C-DE8A-4E20-ADB7-70D8B901D305}" dt="2024-04-25T12:31:01.600" v="198" actId="478"/>
          <ac:spMkLst>
            <pc:docMk/>
            <pc:sldMk cId="1554957759" sldId="2147480653"/>
            <ac:spMk id="3" creationId="{52CABB49-4732-0060-363F-BEF88D9EF562}"/>
          </ac:spMkLst>
        </pc:spChg>
        <pc:spChg chg="add mod">
          <ac:chgData name="Raihan Alam" userId="9992759e-d728-400a-8984-28b297d5f5e8" providerId="ADAL" clId="{A5748F7C-DE8A-4E20-ADB7-70D8B901D305}" dt="2024-04-25T12:31:10.646" v="199" actId="26606"/>
          <ac:spMkLst>
            <pc:docMk/>
            <pc:sldMk cId="1554957759" sldId="2147480653"/>
            <ac:spMk id="6" creationId="{7A85AC91-09F2-B288-673F-1132615B5099}"/>
          </ac:spMkLst>
        </pc:spChg>
        <pc:spChg chg="add">
          <ac:chgData name="Raihan Alam" userId="9992759e-d728-400a-8984-28b297d5f5e8" providerId="ADAL" clId="{A5748F7C-DE8A-4E20-ADB7-70D8B901D305}" dt="2024-04-25T12:31:10.646" v="199" actId="26606"/>
          <ac:spMkLst>
            <pc:docMk/>
            <pc:sldMk cId="1554957759" sldId="2147480653"/>
            <ac:spMk id="11" creationId="{A6EF5A53-0A64-4CA5-B9C7-1CB97CB5CF1C}"/>
          </ac:spMkLst>
        </pc:spChg>
        <pc:spChg chg="add">
          <ac:chgData name="Raihan Alam" userId="9992759e-d728-400a-8984-28b297d5f5e8" providerId="ADAL" clId="{A5748F7C-DE8A-4E20-ADB7-70D8B901D305}" dt="2024-04-25T12:31:10.646" v="199" actId="26606"/>
          <ac:spMkLst>
            <pc:docMk/>
            <pc:sldMk cId="1554957759" sldId="2147480653"/>
            <ac:spMk id="13" creationId="{34ABFBEA-4EB0-4D02-A2C0-1733CD3D6F12}"/>
          </ac:spMkLst>
        </pc:spChg>
        <pc:spChg chg="add">
          <ac:chgData name="Raihan Alam" userId="9992759e-d728-400a-8984-28b297d5f5e8" providerId="ADAL" clId="{A5748F7C-DE8A-4E20-ADB7-70D8B901D305}" dt="2024-04-25T12:31:10.646" v="199" actId="26606"/>
          <ac:spMkLst>
            <pc:docMk/>
            <pc:sldMk cId="1554957759" sldId="2147480653"/>
            <ac:spMk id="15" creationId="{19E083F6-57F4-487B-A766-EA0462B1EED8}"/>
          </ac:spMkLst>
        </pc:spChg>
        <pc:spChg chg="add">
          <ac:chgData name="Raihan Alam" userId="9992759e-d728-400a-8984-28b297d5f5e8" providerId="ADAL" clId="{A5748F7C-DE8A-4E20-ADB7-70D8B901D305}" dt="2024-04-25T12:31:10.646" v="199" actId="26606"/>
          <ac:spMkLst>
            <pc:docMk/>
            <pc:sldMk cId="1554957759" sldId="2147480653"/>
            <ac:spMk id="17" creationId="{7A18C9FB-EC4C-4DAE-8F7D-C6E5AF607958}"/>
          </ac:spMkLst>
        </pc:spChg>
        <pc:spChg chg="add">
          <ac:chgData name="Raihan Alam" userId="9992759e-d728-400a-8984-28b297d5f5e8" providerId="ADAL" clId="{A5748F7C-DE8A-4E20-ADB7-70D8B901D305}" dt="2024-04-25T12:31:10.646" v="199" actId="26606"/>
          <ac:spMkLst>
            <pc:docMk/>
            <pc:sldMk cId="1554957759" sldId="2147480653"/>
            <ac:spMk id="19" creationId="{B47A9921-6509-49C2-BEBF-924F28066091}"/>
          </ac:spMkLst>
        </pc:spChg>
        <pc:picChg chg="add mod ord">
          <ac:chgData name="Raihan Alam" userId="9992759e-d728-400a-8984-28b297d5f5e8" providerId="ADAL" clId="{A5748F7C-DE8A-4E20-ADB7-70D8B901D305}" dt="2024-04-25T12:31:10.646" v="199" actId="26606"/>
          <ac:picMkLst>
            <pc:docMk/>
            <pc:sldMk cId="1554957759" sldId="2147480653"/>
            <ac:picMk id="5" creationId="{EAA3FC04-A93F-C956-3981-248F1250D8B8}"/>
          </ac:picMkLst>
        </pc:picChg>
      </pc:sldChg>
      <pc:sldChg chg="modSp add mod ord">
        <pc:chgData name="Raihan Alam" userId="9992759e-d728-400a-8984-28b297d5f5e8" providerId="ADAL" clId="{A5748F7C-DE8A-4E20-ADB7-70D8B901D305}" dt="2024-04-30T00:46:42.160" v="287" actId="20577"/>
        <pc:sldMkLst>
          <pc:docMk/>
          <pc:sldMk cId="2838508684" sldId="2147480655"/>
        </pc:sldMkLst>
        <pc:spChg chg="mod">
          <ac:chgData name="Raihan Alam" userId="9992759e-d728-400a-8984-28b297d5f5e8" providerId="ADAL" clId="{A5748F7C-DE8A-4E20-ADB7-70D8B901D305}" dt="2024-04-30T00:46:42.160" v="287" actId="20577"/>
          <ac:spMkLst>
            <pc:docMk/>
            <pc:sldMk cId="2838508684" sldId="2147480655"/>
            <ac:spMk id="6" creationId="{87B104AD-0002-3A94-ADC5-B945B5D6B87C}"/>
          </ac:spMkLst>
        </pc:spChg>
      </pc:sldChg>
      <pc:sldChg chg="add del">
        <pc:chgData name="Raihan Alam" userId="9992759e-d728-400a-8984-28b297d5f5e8" providerId="ADAL" clId="{A5748F7C-DE8A-4E20-ADB7-70D8B901D305}" dt="2024-04-30T00:46:08.600" v="265" actId="2696"/>
        <pc:sldMkLst>
          <pc:docMk/>
          <pc:sldMk cId="3478930708" sldId="2147480655"/>
        </pc:sldMkLst>
      </pc:sldChg>
      <pc:sldChg chg="addSp modSp add mod ord">
        <pc:chgData name="Raihan Alam" userId="9992759e-d728-400a-8984-28b297d5f5e8" providerId="ADAL" clId="{A5748F7C-DE8A-4E20-ADB7-70D8B901D305}" dt="2024-04-30T04:40:44.963" v="1148" actId="20577"/>
        <pc:sldMkLst>
          <pc:docMk/>
          <pc:sldMk cId="143057893" sldId="2147480656"/>
        </pc:sldMkLst>
        <pc:spChg chg="add mod">
          <ac:chgData name="Raihan Alam" userId="9992759e-d728-400a-8984-28b297d5f5e8" providerId="ADAL" clId="{A5748F7C-DE8A-4E20-ADB7-70D8B901D305}" dt="2024-04-30T04:40:44.963" v="1148" actId="20577"/>
          <ac:spMkLst>
            <pc:docMk/>
            <pc:sldMk cId="143057893" sldId="2147480656"/>
            <ac:spMk id="2" creationId="{29461271-2754-1ED2-EAF0-C139C3CBE331}"/>
          </ac:spMkLst>
        </pc:spChg>
        <pc:spChg chg="mod">
          <ac:chgData name="Raihan Alam" userId="9992759e-d728-400a-8984-28b297d5f5e8" providerId="ADAL" clId="{A5748F7C-DE8A-4E20-ADB7-70D8B901D305}" dt="2024-04-30T03:26:55.646" v="304" actId="20577"/>
          <ac:spMkLst>
            <pc:docMk/>
            <pc:sldMk cId="143057893" sldId="2147480656"/>
            <ac:spMk id="6" creationId="{87B104AD-0002-3A94-ADC5-B945B5D6B87C}"/>
          </ac:spMkLst>
        </pc:spChg>
      </pc:sldChg>
      <pc:sldChg chg="modSp add del mod ord modNotesTx">
        <pc:chgData name="Raihan Alam" userId="9992759e-d728-400a-8984-28b297d5f5e8" providerId="ADAL" clId="{A5748F7C-DE8A-4E20-ADB7-70D8B901D305}" dt="2024-04-30T04:39:48.089" v="1068" actId="47"/>
        <pc:sldMkLst>
          <pc:docMk/>
          <pc:sldMk cId="1648954190" sldId="2147480657"/>
        </pc:sldMkLst>
        <pc:spChg chg="mod">
          <ac:chgData name="Raihan Alam" userId="9992759e-d728-400a-8984-28b297d5f5e8" providerId="ADAL" clId="{A5748F7C-DE8A-4E20-ADB7-70D8B901D305}" dt="2024-04-30T03:27:16.681" v="317" actId="20577"/>
          <ac:spMkLst>
            <pc:docMk/>
            <pc:sldMk cId="1648954190" sldId="2147480657"/>
            <ac:spMk id="6" creationId="{87B104AD-0002-3A94-ADC5-B945B5D6B87C}"/>
          </ac:spMkLst>
        </pc:spChg>
        <pc:spChg chg="mod">
          <ac:chgData name="Raihan Alam" userId="9992759e-d728-400a-8984-28b297d5f5e8" providerId="ADAL" clId="{A5748F7C-DE8A-4E20-ADB7-70D8B901D305}" dt="2024-04-30T03:32:19.649" v="478" actId="5793"/>
          <ac:spMkLst>
            <pc:docMk/>
            <pc:sldMk cId="1648954190" sldId="2147480657"/>
            <ac:spMk id="24" creationId="{DA6AFD4C-9806-FE05-E720-C760CF61F3B6}"/>
          </ac:spMkLst>
        </pc:spChg>
      </pc:sldChg>
      <pc:sldChg chg="addSp modSp add del mod">
        <pc:chgData name="Raihan Alam" userId="9992759e-d728-400a-8984-28b297d5f5e8" providerId="ADAL" clId="{A5748F7C-DE8A-4E20-ADB7-70D8B901D305}" dt="2024-04-30T04:36:55.171" v="866" actId="47"/>
        <pc:sldMkLst>
          <pc:docMk/>
          <pc:sldMk cId="3974335491" sldId="2147480658"/>
        </pc:sldMkLst>
        <pc:spChg chg="add mod">
          <ac:chgData name="Raihan Alam" userId="9992759e-d728-400a-8984-28b297d5f5e8" providerId="ADAL" clId="{A5748F7C-DE8A-4E20-ADB7-70D8B901D305}" dt="2024-04-30T04:18:11.598" v="606" actId="14100"/>
          <ac:spMkLst>
            <pc:docMk/>
            <pc:sldMk cId="3974335491" sldId="2147480658"/>
            <ac:spMk id="4" creationId="{4B8CA856-03C4-64AB-E133-041E0C398823}"/>
          </ac:spMkLst>
        </pc:spChg>
        <pc:picChg chg="mod">
          <ac:chgData name="Raihan Alam" userId="9992759e-d728-400a-8984-28b297d5f5e8" providerId="ADAL" clId="{A5748F7C-DE8A-4E20-ADB7-70D8B901D305}" dt="2024-04-30T04:17:45.898" v="591" actId="1076"/>
          <ac:picMkLst>
            <pc:docMk/>
            <pc:sldMk cId="3974335491" sldId="2147480658"/>
            <ac:picMk id="1026" creationId="{994C658A-E59B-8ED6-F261-BE605BA5E4F7}"/>
          </ac:picMkLst>
        </pc:picChg>
      </pc:sldChg>
      <pc:sldChg chg="addSp modSp add mod">
        <pc:chgData name="Raihan Alam" userId="9992759e-d728-400a-8984-28b297d5f5e8" providerId="ADAL" clId="{A5748F7C-DE8A-4E20-ADB7-70D8B901D305}" dt="2024-04-30T04:19:05.188" v="626" actId="122"/>
        <pc:sldMkLst>
          <pc:docMk/>
          <pc:sldMk cId="3441080837" sldId="2147480659"/>
        </pc:sldMkLst>
        <pc:spChg chg="add mod">
          <ac:chgData name="Raihan Alam" userId="9992759e-d728-400a-8984-28b297d5f5e8" providerId="ADAL" clId="{A5748F7C-DE8A-4E20-ADB7-70D8B901D305}" dt="2024-04-30T04:19:05.188" v="626" actId="122"/>
          <ac:spMkLst>
            <pc:docMk/>
            <pc:sldMk cId="3441080837" sldId="2147480659"/>
            <ac:spMk id="3" creationId="{546F3750-00DB-5FD6-B6E7-14767C680A1F}"/>
          </ac:spMkLst>
        </pc:spChg>
      </pc:sldChg>
      <pc:sldChg chg="addSp delSp modSp add mod ord modAnim">
        <pc:chgData name="Raihan Alam" userId="9992759e-d728-400a-8984-28b297d5f5e8" providerId="ADAL" clId="{A5748F7C-DE8A-4E20-ADB7-70D8B901D305}" dt="2024-04-30T06:50:23.765" v="1280"/>
        <pc:sldMkLst>
          <pc:docMk/>
          <pc:sldMk cId="2731548680" sldId="2147480660"/>
        </pc:sldMkLst>
        <pc:spChg chg="mod">
          <ac:chgData name="Raihan Alam" userId="9992759e-d728-400a-8984-28b297d5f5e8" providerId="ADAL" clId="{A5748F7C-DE8A-4E20-ADB7-70D8B901D305}" dt="2024-04-30T04:31:29.186" v="842" actId="20577"/>
          <ac:spMkLst>
            <pc:docMk/>
            <pc:sldMk cId="2731548680" sldId="2147480660"/>
            <ac:spMk id="7" creationId="{001A526F-0C9A-D017-A848-616E0CE863BB}"/>
          </ac:spMkLst>
        </pc:spChg>
        <pc:spChg chg="add del mod topLvl">
          <ac:chgData name="Raihan Alam" userId="9992759e-d728-400a-8984-28b297d5f5e8" providerId="ADAL" clId="{A5748F7C-DE8A-4E20-ADB7-70D8B901D305}" dt="2024-04-30T04:24:39.855" v="709" actId="478"/>
          <ac:spMkLst>
            <pc:docMk/>
            <pc:sldMk cId="2731548680" sldId="2147480660"/>
            <ac:spMk id="9" creationId="{02C1DB14-649A-950B-D07E-67C682FED468}"/>
          </ac:spMkLst>
        </pc:spChg>
        <pc:spChg chg="mod topLvl">
          <ac:chgData name="Raihan Alam" userId="9992759e-d728-400a-8984-28b297d5f5e8" providerId="ADAL" clId="{A5748F7C-DE8A-4E20-ADB7-70D8B901D305}" dt="2024-04-30T04:39:33.362" v="1067" actId="1038"/>
          <ac:spMkLst>
            <pc:docMk/>
            <pc:sldMk cId="2731548680" sldId="2147480660"/>
            <ac:spMk id="10" creationId="{5ACB5C67-AC2F-B2BC-35F1-F53522B87A6C}"/>
          </ac:spMkLst>
        </pc:spChg>
        <pc:spChg chg="del mod topLvl">
          <ac:chgData name="Raihan Alam" userId="9992759e-d728-400a-8984-28b297d5f5e8" providerId="ADAL" clId="{A5748F7C-DE8A-4E20-ADB7-70D8B901D305}" dt="2024-04-30T04:31:55.158" v="844" actId="478"/>
          <ac:spMkLst>
            <pc:docMk/>
            <pc:sldMk cId="2731548680" sldId="2147480660"/>
            <ac:spMk id="11" creationId="{1B8F5CEE-1A8D-713D-758B-9329CCD542EB}"/>
          </ac:spMkLst>
        </pc:spChg>
        <pc:spChg chg="del mod topLvl">
          <ac:chgData name="Raihan Alam" userId="9992759e-d728-400a-8984-28b297d5f5e8" providerId="ADAL" clId="{A5748F7C-DE8A-4E20-ADB7-70D8B901D305}" dt="2024-04-30T04:27:14.598" v="765" actId="478"/>
          <ac:spMkLst>
            <pc:docMk/>
            <pc:sldMk cId="2731548680" sldId="2147480660"/>
            <ac:spMk id="12" creationId="{3980EE28-B043-0D43-B596-F4FA39E3C44E}"/>
          </ac:spMkLst>
        </pc:spChg>
        <pc:spChg chg="add del mod">
          <ac:chgData name="Raihan Alam" userId="9992759e-d728-400a-8984-28b297d5f5e8" providerId="ADAL" clId="{A5748F7C-DE8A-4E20-ADB7-70D8B901D305}" dt="2024-04-30T04:22:20.788" v="644" actId="478"/>
          <ac:spMkLst>
            <pc:docMk/>
            <pc:sldMk cId="2731548680" sldId="2147480660"/>
            <ac:spMk id="13" creationId="{C0F5DC99-A396-E02E-3767-83AB8F73F609}"/>
          </ac:spMkLst>
        </pc:spChg>
        <pc:spChg chg="mod">
          <ac:chgData name="Raihan Alam" userId="9992759e-d728-400a-8984-28b297d5f5e8" providerId="ADAL" clId="{A5748F7C-DE8A-4E20-ADB7-70D8B901D305}" dt="2024-04-30T04:23:11.121" v="670"/>
          <ac:spMkLst>
            <pc:docMk/>
            <pc:sldMk cId="2731548680" sldId="2147480660"/>
            <ac:spMk id="19" creationId="{207EAEC3-1B52-1ACE-1260-F39A2629C67B}"/>
          </ac:spMkLst>
        </pc:spChg>
        <pc:spChg chg="mod">
          <ac:chgData name="Raihan Alam" userId="9992759e-d728-400a-8984-28b297d5f5e8" providerId="ADAL" clId="{A5748F7C-DE8A-4E20-ADB7-70D8B901D305}" dt="2024-04-30T04:23:11.121" v="670"/>
          <ac:spMkLst>
            <pc:docMk/>
            <pc:sldMk cId="2731548680" sldId="2147480660"/>
            <ac:spMk id="20" creationId="{733CD52F-7AB4-D6B7-C026-F6F08CD64824}"/>
          </ac:spMkLst>
        </pc:spChg>
        <pc:spChg chg="mod">
          <ac:chgData name="Raihan Alam" userId="9992759e-d728-400a-8984-28b297d5f5e8" providerId="ADAL" clId="{A5748F7C-DE8A-4E20-ADB7-70D8B901D305}" dt="2024-04-30T04:23:20.326" v="675" actId="20577"/>
          <ac:spMkLst>
            <pc:docMk/>
            <pc:sldMk cId="2731548680" sldId="2147480660"/>
            <ac:spMk id="21" creationId="{10AC2C70-4AE9-3C33-F056-CF7F3D54C6A2}"/>
          </ac:spMkLst>
        </pc:spChg>
        <pc:spChg chg="add mod">
          <ac:chgData name="Raihan Alam" userId="9992759e-d728-400a-8984-28b297d5f5e8" providerId="ADAL" clId="{A5748F7C-DE8A-4E20-ADB7-70D8B901D305}" dt="2024-04-30T04:39:33.362" v="1067" actId="1038"/>
          <ac:spMkLst>
            <pc:docMk/>
            <pc:sldMk cId="2731548680" sldId="2147480660"/>
            <ac:spMk id="23" creationId="{EEBF9639-DB25-034F-3461-604B8E061CF6}"/>
          </ac:spMkLst>
        </pc:spChg>
        <pc:spChg chg="del">
          <ac:chgData name="Raihan Alam" userId="9992759e-d728-400a-8984-28b297d5f5e8" providerId="ADAL" clId="{A5748F7C-DE8A-4E20-ADB7-70D8B901D305}" dt="2024-04-30T04:22:18.710" v="643" actId="478"/>
          <ac:spMkLst>
            <pc:docMk/>
            <pc:sldMk cId="2731548680" sldId="2147480660"/>
            <ac:spMk id="24" creationId="{DA6AFD4C-9806-FE05-E720-C760CF61F3B6}"/>
          </ac:spMkLst>
        </pc:spChg>
        <pc:spChg chg="add mod">
          <ac:chgData name="Raihan Alam" userId="9992759e-d728-400a-8984-28b297d5f5e8" providerId="ADAL" clId="{A5748F7C-DE8A-4E20-ADB7-70D8B901D305}" dt="2024-04-30T04:39:33.362" v="1067" actId="1038"/>
          <ac:spMkLst>
            <pc:docMk/>
            <pc:sldMk cId="2731548680" sldId="2147480660"/>
            <ac:spMk id="26" creationId="{06A1E479-20BB-A533-B32E-7D5252097830}"/>
          </ac:spMkLst>
        </pc:spChg>
        <pc:spChg chg="add mod">
          <ac:chgData name="Raihan Alam" userId="9992759e-d728-400a-8984-28b297d5f5e8" providerId="ADAL" clId="{A5748F7C-DE8A-4E20-ADB7-70D8B901D305}" dt="2024-04-30T04:39:33.362" v="1067" actId="1038"/>
          <ac:spMkLst>
            <pc:docMk/>
            <pc:sldMk cId="2731548680" sldId="2147480660"/>
            <ac:spMk id="27" creationId="{94047DAD-E6DE-8AB6-61FC-161BA0D96803}"/>
          </ac:spMkLst>
        </pc:spChg>
        <pc:spChg chg="add mod">
          <ac:chgData name="Raihan Alam" userId="9992759e-d728-400a-8984-28b297d5f5e8" providerId="ADAL" clId="{A5748F7C-DE8A-4E20-ADB7-70D8B901D305}" dt="2024-04-30T04:39:33.362" v="1067" actId="1038"/>
          <ac:spMkLst>
            <pc:docMk/>
            <pc:sldMk cId="2731548680" sldId="2147480660"/>
            <ac:spMk id="29" creationId="{16277CDB-3200-79F7-75E6-D40858CF86CA}"/>
          </ac:spMkLst>
        </pc:spChg>
        <pc:spChg chg="add mod">
          <ac:chgData name="Raihan Alam" userId="9992759e-d728-400a-8984-28b297d5f5e8" providerId="ADAL" clId="{A5748F7C-DE8A-4E20-ADB7-70D8B901D305}" dt="2024-04-30T04:39:33.362" v="1067" actId="1038"/>
          <ac:spMkLst>
            <pc:docMk/>
            <pc:sldMk cId="2731548680" sldId="2147480660"/>
            <ac:spMk id="31" creationId="{8CD48E6A-B8AB-E650-AB18-F0EE7601CBCB}"/>
          </ac:spMkLst>
        </pc:spChg>
        <pc:spChg chg="add mod">
          <ac:chgData name="Raihan Alam" userId="9992759e-d728-400a-8984-28b297d5f5e8" providerId="ADAL" clId="{A5748F7C-DE8A-4E20-ADB7-70D8B901D305}" dt="2024-04-30T04:39:33.362" v="1067" actId="1038"/>
          <ac:spMkLst>
            <pc:docMk/>
            <pc:sldMk cId="2731548680" sldId="2147480660"/>
            <ac:spMk id="34" creationId="{802DC3A6-2E2C-4C25-CDC6-2D75B67D3199}"/>
          </ac:spMkLst>
        </pc:spChg>
        <pc:spChg chg="add mod">
          <ac:chgData name="Raihan Alam" userId="9992759e-d728-400a-8984-28b297d5f5e8" providerId="ADAL" clId="{A5748F7C-DE8A-4E20-ADB7-70D8B901D305}" dt="2024-04-30T04:39:33.362" v="1067" actId="1038"/>
          <ac:spMkLst>
            <pc:docMk/>
            <pc:sldMk cId="2731548680" sldId="2147480660"/>
            <ac:spMk id="35" creationId="{7784F490-BC5A-20E8-A74A-08E85776B4FF}"/>
          </ac:spMkLst>
        </pc:spChg>
        <pc:spChg chg="add mod">
          <ac:chgData name="Raihan Alam" userId="9992759e-d728-400a-8984-28b297d5f5e8" providerId="ADAL" clId="{A5748F7C-DE8A-4E20-ADB7-70D8B901D305}" dt="2024-04-30T04:39:33.362" v="1067" actId="1038"/>
          <ac:spMkLst>
            <pc:docMk/>
            <pc:sldMk cId="2731548680" sldId="2147480660"/>
            <ac:spMk id="41" creationId="{3C84CFCE-D364-6522-736D-12123B7E8AC4}"/>
          </ac:spMkLst>
        </pc:spChg>
        <pc:grpChg chg="mod topLvl">
          <ac:chgData name="Raihan Alam" userId="9992759e-d728-400a-8984-28b297d5f5e8" providerId="ADAL" clId="{A5748F7C-DE8A-4E20-ADB7-70D8B901D305}" dt="2024-04-30T04:39:33.362" v="1067" actId="1038"/>
          <ac:grpSpMkLst>
            <pc:docMk/>
            <pc:sldMk cId="2731548680" sldId="2147480660"/>
            <ac:grpSpMk id="8" creationId="{7D846DE6-3223-A488-49F5-4868A327B5E6}"/>
          </ac:grpSpMkLst>
        </pc:grpChg>
        <pc:grpChg chg="add mod">
          <ac:chgData name="Raihan Alam" userId="9992759e-d728-400a-8984-28b297d5f5e8" providerId="ADAL" clId="{A5748F7C-DE8A-4E20-ADB7-70D8B901D305}" dt="2024-04-30T04:39:33.362" v="1067" actId="1038"/>
          <ac:grpSpMkLst>
            <pc:docMk/>
            <pc:sldMk cId="2731548680" sldId="2147480660"/>
            <ac:grpSpMk id="15" creationId="{1EE7F4E8-D5CC-44B7-BB69-2E87F10CDA4B}"/>
          </ac:grpSpMkLst>
        </pc:grpChg>
        <pc:grpChg chg="del mod">
          <ac:chgData name="Raihan Alam" userId="9992759e-d728-400a-8984-28b297d5f5e8" providerId="ADAL" clId="{A5748F7C-DE8A-4E20-ADB7-70D8B901D305}" dt="2024-04-30T04:22:39.434" v="646" actId="165"/>
          <ac:grpSpMkLst>
            <pc:docMk/>
            <pc:sldMk cId="2731548680" sldId="2147480660"/>
            <ac:grpSpMk id="18" creationId="{1378CC05-8E38-05A9-647C-BA6FF06F075E}"/>
          </ac:grpSpMkLst>
        </pc:grpChg>
        <pc:cxnChg chg="mod topLvl">
          <ac:chgData name="Raihan Alam" userId="9992759e-d728-400a-8984-28b297d5f5e8" providerId="ADAL" clId="{A5748F7C-DE8A-4E20-ADB7-70D8B901D305}" dt="2024-04-30T04:39:33.362" v="1067" actId="1038"/>
          <ac:cxnSpMkLst>
            <pc:docMk/>
            <pc:sldMk cId="2731548680" sldId="2147480660"/>
            <ac:cxnSpMk id="14" creationId="{0049CEB9-E93C-BA4D-BEFE-6D4EDAB00F75}"/>
          </ac:cxnSpMkLst>
        </pc:cxnChg>
        <pc:cxnChg chg="del mod topLvl">
          <ac:chgData name="Raihan Alam" userId="9992759e-d728-400a-8984-28b297d5f5e8" providerId="ADAL" clId="{A5748F7C-DE8A-4E20-ADB7-70D8B901D305}" dt="2024-04-30T04:24:41.099" v="710" actId="478"/>
          <ac:cxnSpMkLst>
            <pc:docMk/>
            <pc:sldMk cId="2731548680" sldId="2147480660"/>
            <ac:cxnSpMk id="16" creationId="{5F5408E8-BA2E-F6A8-473B-20B4461A2768}"/>
          </ac:cxnSpMkLst>
        </pc:cxnChg>
        <pc:cxnChg chg="del mod topLvl">
          <ac:chgData name="Raihan Alam" userId="9992759e-d728-400a-8984-28b297d5f5e8" providerId="ADAL" clId="{A5748F7C-DE8A-4E20-ADB7-70D8B901D305}" dt="2024-04-30T04:28:53.096" v="801" actId="478"/>
          <ac:cxnSpMkLst>
            <pc:docMk/>
            <pc:sldMk cId="2731548680" sldId="2147480660"/>
            <ac:cxnSpMk id="17" creationId="{6E76FC48-8FD7-6CC6-6F22-5F0924A3D1B4}"/>
          </ac:cxnSpMkLst>
        </pc:cxnChg>
        <pc:cxnChg chg="add mod">
          <ac:chgData name="Raihan Alam" userId="9992759e-d728-400a-8984-28b297d5f5e8" providerId="ADAL" clId="{A5748F7C-DE8A-4E20-ADB7-70D8B901D305}" dt="2024-04-30T04:39:33.362" v="1067" actId="1038"/>
          <ac:cxnSpMkLst>
            <pc:docMk/>
            <pc:sldMk cId="2731548680" sldId="2147480660"/>
            <ac:cxnSpMk id="22" creationId="{4A45F9A8-0EA1-DD89-E1EF-52368AF24547}"/>
          </ac:cxnSpMkLst>
        </pc:cxnChg>
        <pc:cxnChg chg="add del mod">
          <ac:chgData name="Raihan Alam" userId="9992759e-d728-400a-8984-28b297d5f5e8" providerId="ADAL" clId="{A5748F7C-DE8A-4E20-ADB7-70D8B901D305}" dt="2024-04-30T04:38:06.534" v="942" actId="478"/>
          <ac:cxnSpMkLst>
            <pc:docMk/>
            <pc:sldMk cId="2731548680" sldId="2147480660"/>
            <ac:cxnSpMk id="25" creationId="{3FE653BA-A69D-11F5-5084-34193F9F603C}"/>
          </ac:cxnSpMkLst>
        </pc:cxnChg>
        <pc:cxnChg chg="add mod">
          <ac:chgData name="Raihan Alam" userId="9992759e-d728-400a-8984-28b297d5f5e8" providerId="ADAL" clId="{A5748F7C-DE8A-4E20-ADB7-70D8B901D305}" dt="2024-04-30T04:39:33.362" v="1067" actId="1038"/>
          <ac:cxnSpMkLst>
            <pc:docMk/>
            <pc:sldMk cId="2731548680" sldId="2147480660"/>
            <ac:cxnSpMk id="28" creationId="{0AE95A68-3284-B11C-4CC1-7EB723AF0CCA}"/>
          </ac:cxnSpMkLst>
        </pc:cxnChg>
        <pc:cxnChg chg="add mod">
          <ac:chgData name="Raihan Alam" userId="9992759e-d728-400a-8984-28b297d5f5e8" providerId="ADAL" clId="{A5748F7C-DE8A-4E20-ADB7-70D8B901D305}" dt="2024-04-30T04:39:33.362" v="1067" actId="1038"/>
          <ac:cxnSpMkLst>
            <pc:docMk/>
            <pc:sldMk cId="2731548680" sldId="2147480660"/>
            <ac:cxnSpMk id="30" creationId="{5B9EF939-282A-9E65-1CC6-1F4E5F88C529}"/>
          </ac:cxnSpMkLst>
        </pc:cxnChg>
        <pc:cxnChg chg="add mod">
          <ac:chgData name="Raihan Alam" userId="9992759e-d728-400a-8984-28b297d5f5e8" providerId="ADAL" clId="{A5748F7C-DE8A-4E20-ADB7-70D8B901D305}" dt="2024-04-30T04:39:33.362" v="1067" actId="1038"/>
          <ac:cxnSpMkLst>
            <pc:docMk/>
            <pc:sldMk cId="2731548680" sldId="2147480660"/>
            <ac:cxnSpMk id="32" creationId="{EE490A04-5F74-4AD7-49CE-55DFCEC8683C}"/>
          </ac:cxnSpMkLst>
        </pc:cxnChg>
        <pc:cxnChg chg="add mod">
          <ac:chgData name="Raihan Alam" userId="9992759e-d728-400a-8984-28b297d5f5e8" providerId="ADAL" clId="{A5748F7C-DE8A-4E20-ADB7-70D8B901D305}" dt="2024-04-30T04:39:33.362" v="1067" actId="1038"/>
          <ac:cxnSpMkLst>
            <pc:docMk/>
            <pc:sldMk cId="2731548680" sldId="2147480660"/>
            <ac:cxnSpMk id="36" creationId="{E4461EF4-02C2-EEE7-605D-9554C21C7813}"/>
          </ac:cxnSpMkLst>
        </pc:cxnChg>
        <pc:cxnChg chg="add mod">
          <ac:chgData name="Raihan Alam" userId="9992759e-d728-400a-8984-28b297d5f5e8" providerId="ADAL" clId="{A5748F7C-DE8A-4E20-ADB7-70D8B901D305}" dt="2024-04-30T04:39:33.362" v="1067" actId="1038"/>
          <ac:cxnSpMkLst>
            <pc:docMk/>
            <pc:sldMk cId="2731548680" sldId="2147480660"/>
            <ac:cxnSpMk id="44" creationId="{68B09AF5-57CC-BE86-9168-6D00D57DC140}"/>
          </ac:cxnSpMkLst>
        </pc:cxnChg>
        <pc:cxnChg chg="add mod">
          <ac:chgData name="Raihan Alam" userId="9992759e-d728-400a-8984-28b297d5f5e8" providerId="ADAL" clId="{A5748F7C-DE8A-4E20-ADB7-70D8B901D305}" dt="2024-04-30T04:39:33.362" v="1067" actId="1038"/>
          <ac:cxnSpMkLst>
            <pc:docMk/>
            <pc:sldMk cId="2731548680" sldId="2147480660"/>
            <ac:cxnSpMk id="45" creationId="{FB218E5C-AC72-90A7-EF2E-0971C4C77F8A}"/>
          </ac:cxnSpMkLst>
        </pc:cxnChg>
      </pc:sldChg>
      <pc:sldChg chg="modSp add mod ord">
        <pc:chgData name="Raihan Alam" userId="9992759e-d728-400a-8984-28b297d5f5e8" providerId="ADAL" clId="{A5748F7C-DE8A-4E20-ADB7-70D8B901D305}" dt="2024-04-30T04:41:28.156" v="1221" actId="20577"/>
        <pc:sldMkLst>
          <pc:docMk/>
          <pc:sldMk cId="3371255823" sldId="2147480661"/>
        </pc:sldMkLst>
        <pc:spChg chg="mod">
          <ac:chgData name="Raihan Alam" userId="9992759e-d728-400a-8984-28b297d5f5e8" providerId="ADAL" clId="{A5748F7C-DE8A-4E20-ADB7-70D8B901D305}" dt="2024-04-30T04:41:03.213" v="1157" actId="20577"/>
          <ac:spMkLst>
            <pc:docMk/>
            <pc:sldMk cId="3371255823" sldId="2147480661"/>
            <ac:spMk id="6" creationId="{87B104AD-0002-3A94-ADC5-B945B5D6B87C}"/>
          </ac:spMkLst>
        </pc:spChg>
        <pc:spChg chg="mod">
          <ac:chgData name="Raihan Alam" userId="9992759e-d728-400a-8984-28b297d5f5e8" providerId="ADAL" clId="{A5748F7C-DE8A-4E20-ADB7-70D8B901D305}" dt="2024-04-30T04:41:28.156" v="1221" actId="20577"/>
          <ac:spMkLst>
            <pc:docMk/>
            <pc:sldMk cId="3371255823" sldId="2147480661"/>
            <ac:spMk id="24" creationId="{DA6AFD4C-9806-FE05-E720-C760CF61F3B6}"/>
          </ac:spMkLst>
        </pc:spChg>
      </pc:sldChg>
      <pc:sldChg chg="delSp modSp add mod ord">
        <pc:chgData name="Raihan Alam" userId="9992759e-d728-400a-8984-28b297d5f5e8" providerId="ADAL" clId="{A5748F7C-DE8A-4E20-ADB7-70D8B901D305}" dt="2024-04-30T06:54:05.725" v="1289"/>
        <pc:sldMkLst>
          <pc:docMk/>
          <pc:sldMk cId="985968939" sldId="2147480662"/>
        </pc:sldMkLst>
        <pc:spChg chg="del mod">
          <ac:chgData name="Raihan Alam" userId="9992759e-d728-400a-8984-28b297d5f5e8" providerId="ADAL" clId="{A5748F7C-DE8A-4E20-ADB7-70D8B901D305}" dt="2024-04-30T06:54:05.725" v="1289"/>
          <ac:spMkLst>
            <pc:docMk/>
            <pc:sldMk cId="985968939" sldId="2147480662"/>
            <ac:spMk id="2" creationId="{29461271-2754-1ED2-EAF0-C139C3CBE331}"/>
          </ac:spMkLst>
        </pc:spChg>
        <pc:spChg chg="mod">
          <ac:chgData name="Raihan Alam" userId="9992759e-d728-400a-8984-28b297d5f5e8" providerId="ADAL" clId="{A5748F7C-DE8A-4E20-ADB7-70D8B901D305}" dt="2024-04-30T06:53:59.995" v="1286" actId="20577"/>
          <ac:spMkLst>
            <pc:docMk/>
            <pc:sldMk cId="985968939" sldId="2147480662"/>
            <ac:spMk id="6" creationId="{87B104AD-0002-3A94-ADC5-B945B5D6B87C}"/>
          </ac:spMkLst>
        </pc:spChg>
      </pc:sldChg>
      <pc:sldMasterChg chg="delSldLayout">
        <pc:chgData name="Raihan Alam" userId="9992759e-d728-400a-8984-28b297d5f5e8" providerId="ADAL" clId="{A5748F7C-DE8A-4E20-ADB7-70D8B901D305}" dt="2024-04-30T04:21:24.126" v="637" actId="47"/>
        <pc:sldMasterMkLst>
          <pc:docMk/>
          <pc:sldMasterMk cId="1474405381" sldId="2147483760"/>
        </pc:sldMasterMkLst>
        <pc:sldLayoutChg chg="del">
          <pc:chgData name="Raihan Alam" userId="9992759e-d728-400a-8984-28b297d5f5e8" providerId="ADAL" clId="{A5748F7C-DE8A-4E20-ADB7-70D8B901D305}" dt="2024-04-30T04:21:19.692" v="634" actId="47"/>
          <pc:sldLayoutMkLst>
            <pc:docMk/>
            <pc:sldMasterMk cId="1474405381" sldId="2147483760"/>
            <pc:sldLayoutMk cId="4059154405" sldId="2147483761"/>
          </pc:sldLayoutMkLst>
        </pc:sldLayoutChg>
        <pc:sldLayoutChg chg="del">
          <pc:chgData name="Raihan Alam" userId="9992759e-d728-400a-8984-28b297d5f5e8" providerId="ADAL" clId="{A5748F7C-DE8A-4E20-ADB7-70D8B901D305}" dt="2024-04-30T04:21:24.126" v="637" actId="47"/>
          <pc:sldLayoutMkLst>
            <pc:docMk/>
            <pc:sldMasterMk cId="1474405381" sldId="2147483760"/>
            <pc:sldLayoutMk cId="2001980733" sldId="2147483762"/>
          </pc:sldLayoutMkLst>
        </pc:sldLayoutChg>
      </pc:sldMasterChg>
    </pc:docChg>
  </pc:docChgLst>
  <pc:docChgLst>
    <pc:chgData name="Raihan Alam" userId="S::raihanalam@microsoft.com::9992759e-d728-400a-8984-28b297d5f5e8" providerId="AD" clId="Web-{A1671DBC-D241-437A-3DE5-72937E75A2F5}"/>
    <pc:docChg chg="modSld">
      <pc:chgData name="Raihan Alam" userId="S::raihanalam@microsoft.com::9992759e-d728-400a-8984-28b297d5f5e8" providerId="AD" clId="Web-{A1671DBC-D241-437A-3DE5-72937E75A2F5}" dt="2024-04-26T01:01:07.297" v="122" actId="20577"/>
      <pc:docMkLst>
        <pc:docMk/>
      </pc:docMkLst>
      <pc:sldChg chg="modSp">
        <pc:chgData name="Raihan Alam" userId="S::raihanalam@microsoft.com::9992759e-d728-400a-8984-28b297d5f5e8" providerId="AD" clId="Web-{A1671DBC-D241-437A-3DE5-72937E75A2F5}" dt="2024-04-26T01:01:07.297" v="122" actId="20577"/>
        <pc:sldMkLst>
          <pc:docMk/>
          <pc:sldMk cId="4063690545" sldId="2147480641"/>
        </pc:sldMkLst>
        <pc:spChg chg="mod">
          <ac:chgData name="Raihan Alam" userId="S::raihanalam@microsoft.com::9992759e-d728-400a-8984-28b297d5f5e8" providerId="AD" clId="Web-{A1671DBC-D241-437A-3DE5-72937E75A2F5}" dt="2024-04-26T01:01:07.297" v="122" actId="20577"/>
          <ac:spMkLst>
            <pc:docMk/>
            <pc:sldMk cId="4063690545" sldId="2147480641"/>
            <ac:spMk id="3" creationId="{CB528E2A-BDE8-95C2-F142-97BA9BBD30FF}"/>
          </ac:spMkLst>
        </pc:spChg>
      </pc:sldChg>
    </pc:docChg>
  </pc:docChgLst>
  <pc:docChgLst>
    <pc:chgData name="Raihan Alam" userId="9992759e-d728-400a-8984-28b297d5f5e8" providerId="ADAL" clId="{367A5A7F-BD98-4C37-B90A-509F46F7833E}"/>
    <pc:docChg chg="undo custSel addSld delSld modSld sldOrd addMainMaster delMainMaster">
      <pc:chgData name="Raihan Alam" userId="9992759e-d728-400a-8984-28b297d5f5e8" providerId="ADAL" clId="{367A5A7F-BD98-4C37-B90A-509F46F7833E}" dt="2023-08-21T13:13:51.266" v="3696" actId="20577"/>
      <pc:docMkLst>
        <pc:docMk/>
      </pc:docMkLst>
      <pc:sldChg chg="addSp delSp modSp new mod setBg modClrScheme addAnim chgLayout">
        <pc:chgData name="Raihan Alam" userId="9992759e-d728-400a-8984-28b297d5f5e8" providerId="ADAL" clId="{367A5A7F-BD98-4C37-B90A-509F46F7833E}" dt="2023-08-21T13:13:51.266" v="3696" actId="20577"/>
        <pc:sldMkLst>
          <pc:docMk/>
          <pc:sldMk cId="2908265486" sldId="256"/>
        </pc:sldMkLst>
        <pc:spChg chg="mod">
          <ac:chgData name="Raihan Alam" userId="9992759e-d728-400a-8984-28b297d5f5e8" providerId="ADAL" clId="{367A5A7F-BD98-4C37-B90A-509F46F7833E}" dt="2023-08-21T13:13:51.266" v="3696" actId="20577"/>
          <ac:spMkLst>
            <pc:docMk/>
            <pc:sldMk cId="2908265486" sldId="256"/>
            <ac:spMk id="2" creationId="{3010BD2F-9403-861B-7C8F-88F9E982B750}"/>
          </ac:spMkLst>
        </pc:spChg>
        <pc:spChg chg="mod">
          <ac:chgData name="Raihan Alam" userId="9992759e-d728-400a-8984-28b297d5f5e8" providerId="ADAL" clId="{367A5A7F-BD98-4C37-B90A-509F46F7833E}" dt="2023-08-16T13:24:43.499" v="94" actId="26606"/>
          <ac:spMkLst>
            <pc:docMk/>
            <pc:sldMk cId="2908265486" sldId="256"/>
            <ac:spMk id="3" creationId="{9717D777-3F35-4B9B-CD74-99A997396BD1}"/>
          </ac:spMkLst>
        </pc:spChg>
        <pc:spChg chg="add del">
          <ac:chgData name="Raihan Alam" userId="9992759e-d728-400a-8984-28b297d5f5e8" providerId="ADAL" clId="{367A5A7F-BD98-4C37-B90A-509F46F7833E}" dt="2023-08-16T13:21:22.070" v="3" actId="26606"/>
          <ac:spMkLst>
            <pc:docMk/>
            <pc:sldMk cId="2908265486" sldId="256"/>
            <ac:spMk id="1031" creationId="{362D44EE-C852-4460-B8B5-C4F2BC20510C}"/>
          </ac:spMkLst>
        </pc:spChg>
        <pc:spChg chg="add del">
          <ac:chgData name="Raihan Alam" userId="9992759e-d728-400a-8984-28b297d5f5e8" providerId="ADAL" clId="{367A5A7F-BD98-4C37-B90A-509F46F7833E}" dt="2023-08-16T13:21:22.070" v="3" actId="26606"/>
          <ac:spMkLst>
            <pc:docMk/>
            <pc:sldMk cId="2908265486" sldId="256"/>
            <ac:spMk id="1033" creationId="{658970D8-8D1D-4B5C-894B-E871CC86543D}"/>
          </ac:spMkLst>
        </pc:spChg>
        <pc:spChg chg="add del">
          <ac:chgData name="Raihan Alam" userId="9992759e-d728-400a-8984-28b297d5f5e8" providerId="ADAL" clId="{367A5A7F-BD98-4C37-B90A-509F46F7833E}" dt="2023-08-16T13:21:22.070" v="3" actId="26606"/>
          <ac:spMkLst>
            <pc:docMk/>
            <pc:sldMk cId="2908265486" sldId="256"/>
            <ac:spMk id="1035" creationId="{F227E5B6-9132-43CA-B503-37A18562ADF2}"/>
          </ac:spMkLst>
        </pc:spChg>
        <pc:spChg chg="add del">
          <ac:chgData name="Raihan Alam" userId="9992759e-d728-400a-8984-28b297d5f5e8" providerId="ADAL" clId="{367A5A7F-BD98-4C37-B90A-509F46F7833E}" dt="2023-08-16T13:21:22.070" v="3" actId="26606"/>
          <ac:spMkLst>
            <pc:docMk/>
            <pc:sldMk cId="2908265486" sldId="256"/>
            <ac:spMk id="1037" creationId="{03C2051E-A88D-48E5-BACF-AAED17892722}"/>
          </ac:spMkLst>
        </pc:spChg>
        <pc:spChg chg="add del">
          <ac:chgData name="Raihan Alam" userId="9992759e-d728-400a-8984-28b297d5f5e8" providerId="ADAL" clId="{367A5A7F-BD98-4C37-B90A-509F46F7833E}" dt="2023-08-16T13:21:22.070" v="3" actId="26606"/>
          <ac:spMkLst>
            <pc:docMk/>
            <pc:sldMk cId="2908265486" sldId="256"/>
            <ac:spMk id="1039" creationId="{7821A508-2985-4905-874A-527429BAABFA}"/>
          </ac:spMkLst>
        </pc:spChg>
        <pc:spChg chg="add del">
          <ac:chgData name="Raihan Alam" userId="9992759e-d728-400a-8984-28b297d5f5e8" providerId="ADAL" clId="{367A5A7F-BD98-4C37-B90A-509F46F7833E}" dt="2023-08-16T13:21:22.070" v="3" actId="26606"/>
          <ac:spMkLst>
            <pc:docMk/>
            <pc:sldMk cId="2908265486" sldId="256"/>
            <ac:spMk id="1041" creationId="{D2929CB1-0E3C-4B2D-ADC5-0154FB33BA44}"/>
          </ac:spMkLst>
        </pc:spChg>
        <pc:spChg chg="add del">
          <ac:chgData name="Raihan Alam" userId="9992759e-d728-400a-8984-28b297d5f5e8" providerId="ADAL" clId="{367A5A7F-BD98-4C37-B90A-509F46F7833E}" dt="2023-08-16T13:21:22.070" v="3" actId="26606"/>
          <ac:spMkLst>
            <pc:docMk/>
            <pc:sldMk cId="2908265486" sldId="256"/>
            <ac:spMk id="1043" creationId="{5F2F0C84-BE8C-4DC2-A6D3-30349A801D5C}"/>
          </ac:spMkLst>
        </pc:spChg>
        <pc:spChg chg="add del">
          <ac:chgData name="Raihan Alam" userId="9992759e-d728-400a-8984-28b297d5f5e8" providerId="ADAL" clId="{367A5A7F-BD98-4C37-B90A-509F46F7833E}" dt="2023-08-16T13:21:26.084" v="5" actId="26606"/>
          <ac:spMkLst>
            <pc:docMk/>
            <pc:sldMk cId="2908265486" sldId="256"/>
            <ac:spMk id="1045" creationId="{06DA9DF9-31F7-4056-B42E-878CC92417B8}"/>
          </ac:spMkLst>
        </pc:spChg>
        <pc:spChg chg="add del">
          <ac:chgData name="Raihan Alam" userId="9992759e-d728-400a-8984-28b297d5f5e8" providerId="ADAL" clId="{367A5A7F-BD98-4C37-B90A-509F46F7833E}" dt="2023-08-16T13:21:55.519" v="7" actId="26606"/>
          <ac:spMkLst>
            <pc:docMk/>
            <pc:sldMk cId="2908265486" sldId="256"/>
            <ac:spMk id="1047" creationId="{91DC6ABD-215C-4EA8-A483-CEF5B99AB385}"/>
          </ac:spMkLst>
        </pc:spChg>
        <pc:spChg chg="add del">
          <ac:chgData name="Raihan Alam" userId="9992759e-d728-400a-8984-28b297d5f5e8" providerId="ADAL" clId="{367A5A7F-BD98-4C37-B90A-509F46F7833E}" dt="2023-08-16T13:21:55.519" v="7" actId="26606"/>
          <ac:spMkLst>
            <pc:docMk/>
            <pc:sldMk cId="2908265486" sldId="256"/>
            <ac:spMk id="1050" creationId="{04357C93-F0CB-4A1C-8F77-4E9063789819}"/>
          </ac:spMkLst>
        </pc:spChg>
        <pc:spChg chg="add del">
          <ac:chgData name="Raihan Alam" userId="9992759e-d728-400a-8984-28b297d5f5e8" providerId="ADAL" clId="{367A5A7F-BD98-4C37-B90A-509F46F7833E}" dt="2023-08-16T13:21:59.893" v="9" actId="26606"/>
          <ac:spMkLst>
            <pc:docMk/>
            <pc:sldMk cId="2908265486" sldId="256"/>
            <ac:spMk id="1052" creationId="{06DA9DF9-31F7-4056-B42E-878CC92417B8}"/>
          </ac:spMkLst>
        </pc:spChg>
        <pc:spChg chg="add del">
          <ac:chgData name="Raihan Alam" userId="9992759e-d728-400a-8984-28b297d5f5e8" providerId="ADAL" clId="{367A5A7F-BD98-4C37-B90A-509F46F7833E}" dt="2023-08-16T13:22:49.219" v="13" actId="26606"/>
          <ac:spMkLst>
            <pc:docMk/>
            <pc:sldMk cId="2908265486" sldId="256"/>
            <ac:spMk id="1054" creationId="{DF05ACD0-FF4A-4F8F-B5C5-6A4EBD0D1B38}"/>
          </ac:spMkLst>
        </pc:spChg>
        <pc:spChg chg="add del">
          <ac:chgData name="Raihan Alam" userId="9992759e-d728-400a-8984-28b297d5f5e8" providerId="ADAL" clId="{367A5A7F-BD98-4C37-B90A-509F46F7833E}" dt="2023-08-16T13:22:49.219" v="13" actId="26606"/>
          <ac:spMkLst>
            <pc:docMk/>
            <pc:sldMk cId="2908265486" sldId="256"/>
            <ac:spMk id="1055" creationId="{4C9AFA28-B5ED-4346-9AF7-68A157F16C7E}"/>
          </ac:spMkLst>
        </pc:spChg>
        <pc:spChg chg="add del">
          <ac:chgData name="Raihan Alam" userId="9992759e-d728-400a-8984-28b297d5f5e8" providerId="ADAL" clId="{367A5A7F-BD98-4C37-B90A-509F46F7833E}" dt="2023-08-16T13:22:49.149" v="12" actId="26606"/>
          <ac:spMkLst>
            <pc:docMk/>
            <pc:sldMk cId="2908265486" sldId="256"/>
            <ac:spMk id="1060" creationId="{78E81931-EC11-4433-BB7B-ED42BAA2441E}"/>
          </ac:spMkLst>
        </pc:spChg>
        <pc:spChg chg="add del">
          <ac:chgData name="Raihan Alam" userId="9992759e-d728-400a-8984-28b297d5f5e8" providerId="ADAL" clId="{367A5A7F-BD98-4C37-B90A-509F46F7833E}" dt="2023-08-16T13:22:49.149" v="12" actId="26606"/>
          <ac:spMkLst>
            <pc:docMk/>
            <pc:sldMk cId="2908265486" sldId="256"/>
            <ac:spMk id="1062" creationId="{F35BC353-549C-47DC-9732-7E6961372840}"/>
          </ac:spMkLst>
        </pc:spChg>
        <pc:spChg chg="add del">
          <ac:chgData name="Raihan Alam" userId="9992759e-d728-400a-8984-28b297d5f5e8" providerId="ADAL" clId="{367A5A7F-BD98-4C37-B90A-509F46F7833E}" dt="2023-08-16T13:24:43.499" v="94" actId="26606"/>
          <ac:spMkLst>
            <pc:docMk/>
            <pc:sldMk cId="2908265486" sldId="256"/>
            <ac:spMk id="1064" creationId="{F1C4CFC6-2F63-4E68-9251-489E1A062FBF}"/>
          </ac:spMkLst>
        </pc:spChg>
        <pc:spChg chg="add del">
          <ac:chgData name="Raihan Alam" userId="9992759e-d728-400a-8984-28b297d5f5e8" providerId="ADAL" clId="{367A5A7F-BD98-4C37-B90A-509F46F7833E}" dt="2023-08-16T13:24:43.499" v="94" actId="26606"/>
          <ac:spMkLst>
            <pc:docMk/>
            <pc:sldMk cId="2908265486" sldId="256"/>
            <ac:spMk id="1065" creationId="{421117CB-D197-45F3-B441-4AC4D215E71B}"/>
          </ac:spMkLst>
        </pc:spChg>
        <pc:spChg chg="add del">
          <ac:chgData name="Raihan Alam" userId="9992759e-d728-400a-8984-28b297d5f5e8" providerId="ADAL" clId="{367A5A7F-BD98-4C37-B90A-509F46F7833E}" dt="2023-08-16T13:24:43.499" v="94" actId="26606"/>
          <ac:spMkLst>
            <pc:docMk/>
            <pc:sldMk cId="2908265486" sldId="256"/>
            <ac:spMk id="1066" creationId="{444C5789-1895-49EE-863C-2BAB9693E0F5}"/>
          </ac:spMkLst>
        </pc:spChg>
        <pc:spChg chg="add del">
          <ac:chgData name="Raihan Alam" userId="9992759e-d728-400a-8984-28b297d5f5e8" providerId="ADAL" clId="{367A5A7F-BD98-4C37-B90A-509F46F7833E}" dt="2023-08-16T13:24:43.499" v="94" actId="26606"/>
          <ac:spMkLst>
            <pc:docMk/>
            <pc:sldMk cId="2908265486" sldId="256"/>
            <ac:spMk id="1067" creationId="{F778232E-C75B-4B3C-9201-81C0775715EF}"/>
          </ac:spMkLst>
        </pc:spChg>
        <pc:spChg chg="add del">
          <ac:chgData name="Raihan Alam" userId="9992759e-d728-400a-8984-28b297d5f5e8" providerId="ADAL" clId="{367A5A7F-BD98-4C37-B90A-509F46F7833E}" dt="2023-08-16T13:24:18.951" v="89" actId="26606"/>
          <ac:spMkLst>
            <pc:docMk/>
            <pc:sldMk cId="2908265486" sldId="256"/>
            <ac:spMk id="1072" creationId="{FF4F1B1F-38C9-4BA3-8793-E2B6FC978C0A}"/>
          </ac:spMkLst>
        </pc:spChg>
        <pc:spChg chg="add del">
          <ac:chgData name="Raihan Alam" userId="9992759e-d728-400a-8984-28b297d5f5e8" providerId="ADAL" clId="{367A5A7F-BD98-4C37-B90A-509F46F7833E}" dt="2023-08-16T13:24:18.951" v="89" actId="26606"/>
          <ac:spMkLst>
            <pc:docMk/>
            <pc:sldMk cId="2908265486" sldId="256"/>
            <ac:spMk id="1074" creationId="{40A82C2B-B640-4B39-A4B8-3189B458AC0D}"/>
          </ac:spMkLst>
        </pc:spChg>
        <pc:spChg chg="add del">
          <ac:chgData name="Raihan Alam" userId="9992759e-d728-400a-8984-28b297d5f5e8" providerId="ADAL" clId="{367A5A7F-BD98-4C37-B90A-509F46F7833E}" dt="2023-08-16T13:24:34.621" v="91" actId="26606"/>
          <ac:spMkLst>
            <pc:docMk/>
            <pc:sldMk cId="2908265486" sldId="256"/>
            <ac:spMk id="1078" creationId="{D6CA2F4C-8E9E-4BCD-B6E8-A68A311CA651}"/>
          </ac:spMkLst>
        </pc:spChg>
        <pc:spChg chg="add del">
          <ac:chgData name="Raihan Alam" userId="9992759e-d728-400a-8984-28b297d5f5e8" providerId="ADAL" clId="{367A5A7F-BD98-4C37-B90A-509F46F7833E}" dt="2023-08-16T13:24:34.621" v="91" actId="26606"/>
          <ac:spMkLst>
            <pc:docMk/>
            <pc:sldMk cId="2908265486" sldId="256"/>
            <ac:spMk id="1079" creationId="{8B646C36-EEEC-4D52-8E8E-206F4CD8A3DA}"/>
          </ac:spMkLst>
        </pc:spChg>
        <pc:spChg chg="add del">
          <ac:chgData name="Raihan Alam" userId="9992759e-d728-400a-8984-28b297d5f5e8" providerId="ADAL" clId="{367A5A7F-BD98-4C37-B90A-509F46F7833E}" dt="2023-08-16T13:24:34.621" v="91" actId="26606"/>
          <ac:spMkLst>
            <pc:docMk/>
            <pc:sldMk cId="2908265486" sldId="256"/>
            <ac:spMk id="1080" creationId="{4FB204DF-284E-45F6-A017-79A4DF57BCCB}"/>
          </ac:spMkLst>
        </pc:spChg>
        <pc:spChg chg="add del">
          <ac:chgData name="Raihan Alam" userId="9992759e-d728-400a-8984-28b297d5f5e8" providerId="ADAL" clId="{367A5A7F-BD98-4C37-B90A-509F46F7833E}" dt="2023-08-16T13:24:34.621" v="91" actId="26606"/>
          <ac:spMkLst>
            <pc:docMk/>
            <pc:sldMk cId="2908265486" sldId="256"/>
            <ac:spMk id="1082" creationId="{96FD6442-EB7D-4992-8D41-0B7FFDCB43E1}"/>
          </ac:spMkLst>
        </pc:spChg>
        <pc:spChg chg="add del">
          <ac:chgData name="Raihan Alam" userId="9992759e-d728-400a-8984-28b297d5f5e8" providerId="ADAL" clId="{367A5A7F-BD98-4C37-B90A-509F46F7833E}" dt="2023-08-16T13:24:34.621" v="91" actId="26606"/>
          <ac:spMkLst>
            <pc:docMk/>
            <pc:sldMk cId="2908265486" sldId="256"/>
            <ac:spMk id="1091" creationId="{4D1A5E71-B6B6-486A-8CDC-C7ABD9B903F6}"/>
          </ac:spMkLst>
        </pc:spChg>
        <pc:spChg chg="add del">
          <ac:chgData name="Raihan Alam" userId="9992759e-d728-400a-8984-28b297d5f5e8" providerId="ADAL" clId="{367A5A7F-BD98-4C37-B90A-509F46F7833E}" dt="2023-08-16T13:24:34.621" v="91" actId="26606"/>
          <ac:spMkLst>
            <pc:docMk/>
            <pc:sldMk cId="2908265486" sldId="256"/>
            <ac:spMk id="1093" creationId="{6004781B-698F-46D5-AADD-8AE9211719D8}"/>
          </ac:spMkLst>
        </pc:spChg>
        <pc:spChg chg="add del">
          <ac:chgData name="Raihan Alam" userId="9992759e-d728-400a-8984-28b297d5f5e8" providerId="ADAL" clId="{367A5A7F-BD98-4C37-B90A-509F46F7833E}" dt="2023-08-16T13:24:43.421" v="93" actId="26606"/>
          <ac:spMkLst>
            <pc:docMk/>
            <pc:sldMk cId="2908265486" sldId="256"/>
            <ac:spMk id="1095" creationId="{1DB043B4-68C6-45B9-82AC-A5800EADB8DB}"/>
          </ac:spMkLst>
        </pc:spChg>
        <pc:spChg chg="add del">
          <ac:chgData name="Raihan Alam" userId="9992759e-d728-400a-8984-28b297d5f5e8" providerId="ADAL" clId="{367A5A7F-BD98-4C37-B90A-509F46F7833E}" dt="2023-08-19T13:53:29.118" v="589" actId="26606"/>
          <ac:spMkLst>
            <pc:docMk/>
            <pc:sldMk cId="2908265486" sldId="256"/>
            <ac:spMk id="1097" creationId="{7A18C9FB-EC4C-4DAE-8F7D-C6E5AF607958}"/>
          </ac:spMkLst>
        </pc:spChg>
        <pc:spChg chg="add del">
          <ac:chgData name="Raihan Alam" userId="9992759e-d728-400a-8984-28b297d5f5e8" providerId="ADAL" clId="{367A5A7F-BD98-4C37-B90A-509F46F7833E}" dt="2023-08-19T13:53:29.118" v="589" actId="26606"/>
          <ac:spMkLst>
            <pc:docMk/>
            <pc:sldMk cId="2908265486" sldId="256"/>
            <ac:spMk id="1098" creationId="{B47A9921-6509-49C2-BEBF-924F28066091}"/>
          </ac:spMkLst>
        </pc:spChg>
        <pc:spChg chg="add">
          <ac:chgData name="Raihan Alam" userId="9992759e-d728-400a-8984-28b297d5f5e8" providerId="ADAL" clId="{367A5A7F-BD98-4C37-B90A-509F46F7833E}" dt="2023-08-19T13:53:29.118" v="589" actId="26606"/>
          <ac:spMkLst>
            <pc:docMk/>
            <pc:sldMk cId="2908265486" sldId="256"/>
            <ac:spMk id="1103" creationId="{7A18C9FB-EC4C-4DAE-8F7D-C6E5AF607958}"/>
          </ac:spMkLst>
        </pc:spChg>
        <pc:spChg chg="add">
          <ac:chgData name="Raihan Alam" userId="9992759e-d728-400a-8984-28b297d5f5e8" providerId="ADAL" clId="{367A5A7F-BD98-4C37-B90A-509F46F7833E}" dt="2023-08-19T13:53:29.118" v="589" actId="26606"/>
          <ac:spMkLst>
            <pc:docMk/>
            <pc:sldMk cId="2908265486" sldId="256"/>
            <ac:spMk id="1105" creationId="{B47A9921-6509-49C2-BEBF-924F28066091}"/>
          </ac:spMkLst>
        </pc:spChg>
        <pc:grpChg chg="add del">
          <ac:chgData name="Raihan Alam" userId="9992759e-d728-400a-8984-28b297d5f5e8" providerId="ADAL" clId="{367A5A7F-BD98-4C37-B90A-509F46F7833E}" dt="2023-08-16T13:21:55.519" v="7" actId="26606"/>
          <ac:grpSpMkLst>
            <pc:docMk/>
            <pc:sldMk cId="2908265486" sldId="256"/>
            <ac:grpSpMk id="1048" creationId="{3AF6A671-C637-4547-85F4-51B6D1881399}"/>
          </ac:grpSpMkLst>
        </pc:grpChg>
        <pc:grpChg chg="add del">
          <ac:chgData name="Raihan Alam" userId="9992759e-d728-400a-8984-28b297d5f5e8" providerId="ADAL" clId="{367A5A7F-BD98-4C37-B90A-509F46F7833E}" dt="2023-08-16T13:24:34.621" v="91" actId="26606"/>
          <ac:grpSpMkLst>
            <pc:docMk/>
            <pc:sldMk cId="2908265486" sldId="256"/>
            <ac:grpSpMk id="1081" creationId="{308C40F4-6A24-4867-B726-B552DB0807B5}"/>
          </ac:grpSpMkLst>
        </pc:grpChg>
        <pc:grpChg chg="add del">
          <ac:chgData name="Raihan Alam" userId="9992759e-d728-400a-8984-28b297d5f5e8" providerId="ADAL" clId="{367A5A7F-BD98-4C37-B90A-509F46F7833E}" dt="2023-08-16T13:24:34.621" v="91" actId="26606"/>
          <ac:grpSpMkLst>
            <pc:docMk/>
            <pc:sldMk cId="2908265486" sldId="256"/>
            <ac:grpSpMk id="1084" creationId="{FB9739EB-7F66-433D-841F-AB3CD18700B7}"/>
          </ac:grpSpMkLst>
        </pc:grpChg>
        <pc:picChg chg="add del mod ord">
          <ac:chgData name="Raihan Alam" userId="9992759e-d728-400a-8984-28b297d5f5e8" providerId="ADAL" clId="{367A5A7F-BD98-4C37-B90A-509F46F7833E}" dt="2023-08-19T13:52:52.525" v="587" actId="478"/>
          <ac:picMkLst>
            <pc:docMk/>
            <pc:sldMk cId="2908265486" sldId="256"/>
            <ac:picMk id="1026" creationId="{585B7697-F51F-93C8-3562-03B17F171D84}"/>
          </ac:picMkLst>
        </pc:picChg>
        <pc:picChg chg="add mod">
          <ac:chgData name="Raihan Alam" userId="9992759e-d728-400a-8984-28b297d5f5e8" providerId="ADAL" clId="{367A5A7F-BD98-4C37-B90A-509F46F7833E}" dt="2023-08-19T13:53:29.118" v="589" actId="26606"/>
          <ac:picMkLst>
            <pc:docMk/>
            <pc:sldMk cId="2908265486" sldId="256"/>
            <ac:picMk id="1028" creationId="{900D5AE5-EE77-F25B-9DA1-2E7609E77D04}"/>
          </ac:picMkLst>
        </pc:picChg>
        <pc:cxnChg chg="add del">
          <ac:chgData name="Raihan Alam" userId="9992759e-d728-400a-8984-28b297d5f5e8" providerId="ADAL" clId="{367A5A7F-BD98-4C37-B90A-509F46F7833E}" dt="2023-08-16T13:24:18.951" v="89" actId="26606"/>
          <ac:cxnSpMkLst>
            <pc:docMk/>
            <pc:sldMk cId="2908265486" sldId="256"/>
            <ac:cxnSpMk id="1076" creationId="{7091899A-6176-48DA-BF9E-4D278C5FBEFF}"/>
          </ac:cxnSpMkLst>
        </pc:cxnChg>
      </pc:sldChg>
      <pc:sldChg chg="addSp delSp modSp new del mod setBg modNotesTx">
        <pc:chgData name="Raihan Alam" userId="9992759e-d728-400a-8984-28b297d5f5e8" providerId="ADAL" clId="{367A5A7F-BD98-4C37-B90A-509F46F7833E}" dt="2023-08-20T12:44:28.435" v="2677" actId="47"/>
        <pc:sldMkLst>
          <pc:docMk/>
          <pc:sldMk cId="2948143684" sldId="257"/>
        </pc:sldMkLst>
        <pc:spChg chg="del mod">
          <ac:chgData name="Raihan Alam" userId="9992759e-d728-400a-8984-28b297d5f5e8" providerId="ADAL" clId="{367A5A7F-BD98-4C37-B90A-509F46F7833E}" dt="2023-08-16T21:46:53.824" v="293" actId="478"/>
          <ac:spMkLst>
            <pc:docMk/>
            <pc:sldMk cId="2948143684" sldId="257"/>
            <ac:spMk id="2" creationId="{DC8F1261-8CC8-A8C3-4CD4-981CEBF86154}"/>
          </ac:spMkLst>
        </pc:spChg>
        <pc:spChg chg="del mod">
          <ac:chgData name="Raihan Alam" userId="9992759e-d728-400a-8984-28b297d5f5e8" providerId="ADAL" clId="{367A5A7F-BD98-4C37-B90A-509F46F7833E}" dt="2023-08-20T02:15:47.122" v="1013" actId="478"/>
          <ac:spMkLst>
            <pc:docMk/>
            <pc:sldMk cId="2948143684" sldId="257"/>
            <ac:spMk id="3" creationId="{A584E3B7-B8C5-DC4D-AD5C-2CBD7FF7A721}"/>
          </ac:spMkLst>
        </pc:spChg>
        <pc:spChg chg="add mod">
          <ac:chgData name="Raihan Alam" userId="9992759e-d728-400a-8984-28b297d5f5e8" providerId="ADAL" clId="{367A5A7F-BD98-4C37-B90A-509F46F7833E}" dt="2023-08-20T02:40:52.829" v="1208" actId="2085"/>
          <ac:spMkLst>
            <pc:docMk/>
            <pc:sldMk cId="2948143684" sldId="257"/>
            <ac:spMk id="4" creationId="{A6205EFB-1BBC-820E-35C1-8796D6143A0C}"/>
          </ac:spMkLst>
        </pc:spChg>
        <pc:spChg chg="add del mod">
          <ac:chgData name="Raihan Alam" userId="9992759e-d728-400a-8984-28b297d5f5e8" providerId="ADAL" clId="{367A5A7F-BD98-4C37-B90A-509F46F7833E}" dt="2023-08-16T21:46:57.433" v="294" actId="478"/>
          <ac:spMkLst>
            <pc:docMk/>
            <pc:sldMk cId="2948143684" sldId="257"/>
            <ac:spMk id="5" creationId="{D088E751-692D-E953-7524-D5DC0BB7EE2A}"/>
          </ac:spMkLst>
        </pc:spChg>
        <pc:spChg chg="add del mod">
          <ac:chgData name="Raihan Alam" userId="9992759e-d728-400a-8984-28b297d5f5e8" providerId="ADAL" clId="{367A5A7F-BD98-4C37-B90A-509F46F7833E}" dt="2023-08-20T02:17:48.021" v="1035" actId="478"/>
          <ac:spMkLst>
            <pc:docMk/>
            <pc:sldMk cId="2948143684" sldId="257"/>
            <ac:spMk id="5" creationId="{D19014DD-3C1F-A1D0-EDE9-CB6417411309}"/>
          </ac:spMkLst>
        </pc:spChg>
        <pc:spChg chg="add mod">
          <ac:chgData name="Raihan Alam" userId="9992759e-d728-400a-8984-28b297d5f5e8" providerId="ADAL" clId="{367A5A7F-BD98-4C37-B90A-509F46F7833E}" dt="2023-08-20T03:49:29.237" v="1523" actId="14100"/>
          <ac:spMkLst>
            <pc:docMk/>
            <pc:sldMk cId="2948143684" sldId="257"/>
            <ac:spMk id="6" creationId="{87B104AD-0002-3A94-ADC5-B945B5D6B87C}"/>
          </ac:spMkLst>
        </pc:spChg>
        <pc:spChg chg="add del">
          <ac:chgData name="Raihan Alam" userId="9992759e-d728-400a-8984-28b297d5f5e8" providerId="ADAL" clId="{367A5A7F-BD98-4C37-B90A-509F46F7833E}" dt="2023-08-19T13:55:17.352" v="601" actId="26606"/>
          <ac:spMkLst>
            <pc:docMk/>
            <pc:sldMk cId="2948143684" sldId="257"/>
            <ac:spMk id="9" creationId="{987A0FBA-CC04-4256-A8EB-BB3C543E989C}"/>
          </ac:spMkLst>
        </pc:spChg>
        <pc:spChg chg="add del mod">
          <ac:chgData name="Raihan Alam" userId="9992759e-d728-400a-8984-28b297d5f5e8" providerId="ADAL" clId="{367A5A7F-BD98-4C37-B90A-509F46F7833E}" dt="2023-08-20T02:21:08.983" v="1074" actId="478"/>
          <ac:spMkLst>
            <pc:docMk/>
            <pc:sldMk cId="2948143684" sldId="257"/>
            <ac:spMk id="11" creationId="{D77C8BE1-A270-C85B-AEB8-7F8C66B7694F}"/>
          </ac:spMkLst>
        </pc:spChg>
        <pc:spChg chg="add del">
          <ac:chgData name="Raihan Alam" userId="9992759e-d728-400a-8984-28b297d5f5e8" providerId="ADAL" clId="{367A5A7F-BD98-4C37-B90A-509F46F7833E}" dt="2023-08-19T13:55:17.352" v="601" actId="26606"/>
          <ac:spMkLst>
            <pc:docMk/>
            <pc:sldMk cId="2948143684" sldId="257"/>
            <ac:spMk id="11" creationId="{E633B38B-B87A-4288-A20F-0223A6C27A5A}"/>
          </ac:spMkLst>
        </pc:spChg>
        <pc:spChg chg="add del mod">
          <ac:chgData name="Raihan Alam" userId="9992759e-d728-400a-8984-28b297d5f5e8" providerId="ADAL" clId="{367A5A7F-BD98-4C37-B90A-509F46F7833E}" dt="2023-08-20T02:21:08.983" v="1074" actId="478"/>
          <ac:spMkLst>
            <pc:docMk/>
            <pc:sldMk cId="2948143684" sldId="257"/>
            <ac:spMk id="12" creationId="{112D8728-B4A0-C6CB-F931-355D24301496}"/>
          </ac:spMkLst>
        </pc:spChg>
        <pc:spChg chg="add del mod">
          <ac:chgData name="Raihan Alam" userId="9992759e-d728-400a-8984-28b297d5f5e8" providerId="ADAL" clId="{367A5A7F-BD98-4C37-B90A-509F46F7833E}" dt="2023-08-20T02:21:08.983" v="1074" actId="478"/>
          <ac:spMkLst>
            <pc:docMk/>
            <pc:sldMk cId="2948143684" sldId="257"/>
            <ac:spMk id="14" creationId="{CFA003D1-F007-1C99-EF3D-25046ECB8C2B}"/>
          </ac:spMkLst>
        </pc:spChg>
        <pc:spChg chg="add del mod">
          <ac:chgData name="Raihan Alam" userId="9992759e-d728-400a-8984-28b297d5f5e8" providerId="ADAL" clId="{367A5A7F-BD98-4C37-B90A-509F46F7833E}" dt="2023-08-20T02:21:08.983" v="1074" actId="478"/>
          <ac:spMkLst>
            <pc:docMk/>
            <pc:sldMk cId="2948143684" sldId="257"/>
            <ac:spMk id="15" creationId="{9543EFB8-9DDF-B232-4C24-BFFE0EFAFBB6}"/>
          </ac:spMkLst>
        </pc:spChg>
        <pc:spChg chg="add mod">
          <ac:chgData name="Raihan Alam" userId="9992759e-d728-400a-8984-28b297d5f5e8" providerId="ADAL" clId="{367A5A7F-BD98-4C37-B90A-509F46F7833E}" dt="2023-08-20T02:40:52.829" v="1208" actId="2085"/>
          <ac:spMkLst>
            <pc:docMk/>
            <pc:sldMk cId="2948143684" sldId="257"/>
            <ac:spMk id="19" creationId="{9A1D4712-34F0-0744-B4FD-EC23C0B1ACDA}"/>
          </ac:spMkLst>
        </pc:spChg>
        <pc:spChg chg="add mod">
          <ac:chgData name="Raihan Alam" userId="9992759e-d728-400a-8984-28b297d5f5e8" providerId="ADAL" clId="{367A5A7F-BD98-4C37-B90A-509F46F7833E}" dt="2023-08-20T02:40:05.435" v="1183" actId="1076"/>
          <ac:spMkLst>
            <pc:docMk/>
            <pc:sldMk cId="2948143684" sldId="257"/>
            <ac:spMk id="20" creationId="{76036882-0EDB-81F0-688E-A0C20F86C84A}"/>
          </ac:spMkLst>
        </pc:spChg>
        <pc:spChg chg="add del mod">
          <ac:chgData name="Raihan Alam" userId="9992759e-d728-400a-8984-28b297d5f5e8" providerId="ADAL" clId="{367A5A7F-BD98-4C37-B90A-509F46F7833E}" dt="2023-08-20T02:26:25.577" v="1098" actId="478"/>
          <ac:spMkLst>
            <pc:docMk/>
            <pc:sldMk cId="2948143684" sldId="257"/>
            <ac:spMk id="21" creationId="{15C5F27D-24D0-62D0-9DF9-4FEE0DC5802D}"/>
          </ac:spMkLst>
        </pc:spChg>
        <pc:spChg chg="add del mod">
          <ac:chgData name="Raihan Alam" userId="9992759e-d728-400a-8984-28b297d5f5e8" providerId="ADAL" clId="{367A5A7F-BD98-4C37-B90A-509F46F7833E}" dt="2023-08-20T02:26:27.806" v="1099" actId="478"/>
          <ac:spMkLst>
            <pc:docMk/>
            <pc:sldMk cId="2948143684" sldId="257"/>
            <ac:spMk id="22" creationId="{22611C14-049A-7BC6-93CF-40949D4D1B72}"/>
          </ac:spMkLst>
        </pc:spChg>
        <pc:spChg chg="add mod">
          <ac:chgData name="Raihan Alam" userId="9992759e-d728-400a-8984-28b297d5f5e8" providerId="ADAL" clId="{367A5A7F-BD98-4C37-B90A-509F46F7833E}" dt="2023-08-20T02:40:19.085" v="1186" actId="20577"/>
          <ac:spMkLst>
            <pc:docMk/>
            <pc:sldMk cId="2948143684" sldId="257"/>
            <ac:spMk id="42" creationId="{F35562A9-DB35-0BD7-B820-2841BD7DE59E}"/>
          </ac:spMkLst>
        </pc:spChg>
        <pc:picChg chg="add del">
          <ac:chgData name="Raihan Alam" userId="9992759e-d728-400a-8984-28b297d5f5e8" providerId="ADAL" clId="{367A5A7F-BD98-4C37-B90A-509F46F7833E}" dt="2023-08-19T13:55:17.352" v="601" actId="26606"/>
          <ac:picMkLst>
            <pc:docMk/>
            <pc:sldMk cId="2948143684" sldId="257"/>
            <ac:picMk id="6" creationId="{09AFF118-9895-DF6C-1729-F21E41BAD8C5}"/>
          </ac:picMkLst>
        </pc:picChg>
        <pc:picChg chg="add del">
          <ac:chgData name="Raihan Alam" userId="9992759e-d728-400a-8984-28b297d5f5e8" providerId="ADAL" clId="{367A5A7F-BD98-4C37-B90A-509F46F7833E}" dt="2023-08-20T02:24:44.763" v="1085" actId="22"/>
          <ac:picMkLst>
            <pc:docMk/>
            <pc:sldMk cId="2948143684" sldId="257"/>
            <ac:picMk id="24" creationId="{3C63113B-4607-8828-327A-A8EFE0261401}"/>
          </ac:picMkLst>
        </pc:picChg>
        <pc:picChg chg="add del">
          <ac:chgData name="Raihan Alam" userId="9992759e-d728-400a-8984-28b297d5f5e8" providerId="ADAL" clId="{367A5A7F-BD98-4C37-B90A-509F46F7833E}" dt="2023-08-20T02:24:52.391" v="1087" actId="22"/>
          <ac:picMkLst>
            <pc:docMk/>
            <pc:sldMk cId="2948143684" sldId="257"/>
            <ac:picMk id="26" creationId="{53D0D230-0248-F3E9-A8EA-4730744E4BA0}"/>
          </ac:picMkLst>
        </pc:picChg>
        <pc:picChg chg="add mod">
          <ac:chgData name="Raihan Alam" userId="9992759e-d728-400a-8984-28b297d5f5e8" providerId="ADAL" clId="{367A5A7F-BD98-4C37-B90A-509F46F7833E}" dt="2023-08-20T02:35:30.512" v="1159" actId="14100"/>
          <ac:picMkLst>
            <pc:docMk/>
            <pc:sldMk cId="2948143684" sldId="257"/>
            <ac:picMk id="28" creationId="{1BACEF3A-917D-C23E-6BEA-3AD711BBBD51}"/>
          </ac:picMkLst>
        </pc:picChg>
        <pc:picChg chg="add mod">
          <ac:chgData name="Raihan Alam" userId="9992759e-d728-400a-8984-28b297d5f5e8" providerId="ADAL" clId="{367A5A7F-BD98-4C37-B90A-509F46F7833E}" dt="2023-08-20T02:35:44.355" v="1165" actId="1076"/>
          <ac:picMkLst>
            <pc:docMk/>
            <pc:sldMk cId="2948143684" sldId="257"/>
            <ac:picMk id="30" creationId="{50A16613-89A1-BEE4-4C3B-84E3CE6F1D5B}"/>
          </ac:picMkLst>
        </pc:picChg>
        <pc:picChg chg="add del">
          <ac:chgData name="Raihan Alam" userId="9992759e-d728-400a-8984-28b297d5f5e8" providerId="ADAL" clId="{367A5A7F-BD98-4C37-B90A-509F46F7833E}" dt="2023-08-20T02:28:19.221" v="1104" actId="22"/>
          <ac:picMkLst>
            <pc:docMk/>
            <pc:sldMk cId="2948143684" sldId="257"/>
            <ac:picMk id="32" creationId="{BE936F6E-CEA1-0907-7BB9-5461959A3527}"/>
          </ac:picMkLst>
        </pc:picChg>
        <pc:picChg chg="add del mod modCrop">
          <ac:chgData name="Raihan Alam" userId="9992759e-d728-400a-8984-28b297d5f5e8" providerId="ADAL" clId="{367A5A7F-BD98-4C37-B90A-509F46F7833E}" dt="2023-08-20T02:33:30.020" v="1131" actId="478"/>
          <ac:picMkLst>
            <pc:docMk/>
            <pc:sldMk cId="2948143684" sldId="257"/>
            <ac:picMk id="34" creationId="{A959EA22-0D41-7DD0-4421-AA4949C5C93A}"/>
          </ac:picMkLst>
        </pc:picChg>
        <pc:picChg chg="add mod">
          <ac:chgData name="Raihan Alam" userId="9992759e-d728-400a-8984-28b297d5f5e8" providerId="ADAL" clId="{367A5A7F-BD98-4C37-B90A-509F46F7833E}" dt="2023-08-20T02:34:37.208" v="1147" actId="1076"/>
          <ac:picMkLst>
            <pc:docMk/>
            <pc:sldMk cId="2948143684" sldId="257"/>
            <ac:picMk id="36" creationId="{49A6CB89-5ACB-1F69-2C9C-7B5FFA664D7C}"/>
          </ac:picMkLst>
        </pc:picChg>
        <pc:picChg chg="add mod">
          <ac:chgData name="Raihan Alam" userId="9992759e-d728-400a-8984-28b297d5f5e8" providerId="ADAL" clId="{367A5A7F-BD98-4C37-B90A-509F46F7833E}" dt="2023-08-20T02:33:52.454" v="1140" actId="14100"/>
          <ac:picMkLst>
            <pc:docMk/>
            <pc:sldMk cId="2948143684" sldId="257"/>
            <ac:picMk id="38" creationId="{98BA0132-789E-C589-374C-5104761F1D50}"/>
          </ac:picMkLst>
        </pc:picChg>
        <pc:picChg chg="add mod">
          <ac:chgData name="Raihan Alam" userId="9992759e-d728-400a-8984-28b297d5f5e8" providerId="ADAL" clId="{367A5A7F-BD98-4C37-B90A-509F46F7833E}" dt="2023-08-20T02:33:57.548" v="1142" actId="1076"/>
          <ac:picMkLst>
            <pc:docMk/>
            <pc:sldMk cId="2948143684" sldId="257"/>
            <ac:picMk id="40" creationId="{05A7AFB1-46E8-FB54-BD28-08F295A91267}"/>
          </ac:picMkLst>
        </pc:picChg>
        <pc:picChg chg="add mod">
          <ac:chgData name="Raihan Alam" userId="9992759e-d728-400a-8984-28b297d5f5e8" providerId="ADAL" clId="{367A5A7F-BD98-4C37-B90A-509F46F7833E}" dt="2023-08-20T02:35:11.361" v="1156" actId="1076"/>
          <ac:picMkLst>
            <pc:docMk/>
            <pc:sldMk cId="2948143684" sldId="257"/>
            <ac:picMk id="41" creationId="{0D5A7113-09D2-AE53-90DC-B4848E789B39}"/>
          </ac:picMkLst>
        </pc:picChg>
        <pc:cxnChg chg="add del mod">
          <ac:chgData name="Raihan Alam" userId="9992759e-d728-400a-8984-28b297d5f5e8" providerId="ADAL" clId="{367A5A7F-BD98-4C37-B90A-509F46F7833E}" dt="2023-08-20T02:21:01.730" v="1072" actId="478"/>
          <ac:cxnSpMkLst>
            <pc:docMk/>
            <pc:sldMk cId="2948143684" sldId="257"/>
            <ac:cxnSpMk id="8" creationId="{91EE2FE5-1AC4-02A0-4BFE-6EC4AEB8B356}"/>
          </ac:cxnSpMkLst>
        </pc:cxnChg>
        <pc:cxnChg chg="add del mod">
          <ac:chgData name="Raihan Alam" userId="9992759e-d728-400a-8984-28b297d5f5e8" providerId="ADAL" clId="{367A5A7F-BD98-4C37-B90A-509F46F7833E}" dt="2023-08-20T02:21:08.983" v="1074" actId="478"/>
          <ac:cxnSpMkLst>
            <pc:docMk/>
            <pc:sldMk cId="2948143684" sldId="257"/>
            <ac:cxnSpMk id="13" creationId="{990D6A43-DF44-61BF-3455-81181A576484}"/>
          </ac:cxnSpMkLst>
        </pc:cxnChg>
        <pc:cxnChg chg="add del mod">
          <ac:chgData name="Raihan Alam" userId="9992759e-d728-400a-8984-28b297d5f5e8" providerId="ADAL" clId="{367A5A7F-BD98-4C37-B90A-509F46F7833E}" dt="2023-08-20T02:21:08.983" v="1074" actId="478"/>
          <ac:cxnSpMkLst>
            <pc:docMk/>
            <pc:sldMk cId="2948143684" sldId="257"/>
            <ac:cxnSpMk id="16" creationId="{B3903D23-35C9-186D-89F8-2E262B25FF4C}"/>
          </ac:cxnSpMkLst>
        </pc:cxnChg>
        <pc:cxnChg chg="add mod">
          <ac:chgData name="Raihan Alam" userId="9992759e-d728-400a-8984-28b297d5f5e8" providerId="ADAL" clId="{367A5A7F-BD98-4C37-B90A-509F46F7833E}" dt="2023-08-20T03:50:10.733" v="1563" actId="14100"/>
          <ac:cxnSpMkLst>
            <pc:docMk/>
            <pc:sldMk cId="2948143684" sldId="257"/>
            <ac:cxnSpMk id="44" creationId="{9D2DD8BD-40F1-F199-D53E-6441A706FFF6}"/>
          </ac:cxnSpMkLst>
        </pc:cxnChg>
      </pc:sldChg>
      <pc:sldChg chg="modSp new mod">
        <pc:chgData name="Raihan Alam" userId="9992759e-d728-400a-8984-28b297d5f5e8" providerId="ADAL" clId="{367A5A7F-BD98-4C37-B90A-509F46F7833E}" dt="2023-08-16T13:37:31.601" v="227" actId="122"/>
        <pc:sldMkLst>
          <pc:docMk/>
          <pc:sldMk cId="2593723963" sldId="258"/>
        </pc:sldMkLst>
        <pc:spChg chg="mod">
          <ac:chgData name="Raihan Alam" userId="9992759e-d728-400a-8984-28b297d5f5e8" providerId="ADAL" clId="{367A5A7F-BD98-4C37-B90A-509F46F7833E}" dt="2023-08-16T13:37:31.601" v="227" actId="122"/>
          <ac:spMkLst>
            <pc:docMk/>
            <pc:sldMk cId="2593723963" sldId="258"/>
            <ac:spMk id="2" creationId="{58CAEDF0-F4FE-B4A9-62D1-B2F4783A6AE0}"/>
          </ac:spMkLst>
        </pc:spChg>
      </pc:sldChg>
      <pc:sldChg chg="add">
        <pc:chgData name="Raihan Alam" userId="9992759e-d728-400a-8984-28b297d5f5e8" providerId="ADAL" clId="{367A5A7F-BD98-4C37-B90A-509F46F7833E}" dt="2023-08-16T21:46:38.473" v="291"/>
        <pc:sldMkLst>
          <pc:docMk/>
          <pc:sldMk cId="1404789528" sldId="259"/>
        </pc:sldMkLst>
      </pc:sldChg>
      <pc:sldChg chg="add setBg">
        <pc:chgData name="Raihan Alam" userId="9992759e-d728-400a-8984-28b297d5f5e8" providerId="ADAL" clId="{367A5A7F-BD98-4C37-B90A-509F46F7833E}" dt="2023-08-19T13:55:06.339" v="599"/>
        <pc:sldMkLst>
          <pc:docMk/>
          <pc:sldMk cId="761055316" sldId="260"/>
        </pc:sldMkLst>
      </pc:sldChg>
      <pc:sldChg chg="new del">
        <pc:chgData name="Raihan Alam" userId="9992759e-d728-400a-8984-28b297d5f5e8" providerId="ADAL" clId="{367A5A7F-BD98-4C37-B90A-509F46F7833E}" dt="2023-08-19T13:54:23.288" v="597" actId="47"/>
        <pc:sldMkLst>
          <pc:docMk/>
          <pc:sldMk cId="1633891208" sldId="260"/>
        </pc:sldMkLst>
      </pc:sldChg>
      <pc:sldChg chg="addSp delSp modSp new del mod setBg">
        <pc:chgData name="Raihan Alam" userId="9992759e-d728-400a-8984-28b297d5f5e8" providerId="ADAL" clId="{367A5A7F-BD98-4C37-B90A-509F46F7833E}" dt="2023-08-19T13:54:19.338" v="595" actId="47"/>
        <pc:sldMkLst>
          <pc:docMk/>
          <pc:sldMk cId="2453615669" sldId="260"/>
        </pc:sldMkLst>
        <pc:spChg chg="add del">
          <ac:chgData name="Raihan Alam" userId="9992759e-d728-400a-8984-28b297d5f5e8" providerId="ADAL" clId="{367A5A7F-BD98-4C37-B90A-509F46F7833E}" dt="2023-08-19T13:47:20.094" v="584" actId="26606"/>
          <ac:spMkLst>
            <pc:docMk/>
            <pc:sldMk cId="2453615669" sldId="260"/>
            <ac:spMk id="2" creationId="{E264DC10-9BAD-BFB5-E361-944B5C272CAD}"/>
          </ac:spMkLst>
        </pc:spChg>
        <pc:spChg chg="add del">
          <ac:chgData name="Raihan Alam" userId="9992759e-d728-400a-8984-28b297d5f5e8" providerId="ADAL" clId="{367A5A7F-BD98-4C37-B90A-509F46F7833E}" dt="2023-08-19T13:47:20.094" v="584" actId="26606"/>
          <ac:spMkLst>
            <pc:docMk/>
            <pc:sldMk cId="2453615669" sldId="260"/>
            <ac:spMk id="3" creationId="{3696FD2D-F724-0B71-D847-53815615B273}"/>
          </ac:spMkLst>
        </pc:spChg>
        <pc:spChg chg="add del mod">
          <ac:chgData name="Raihan Alam" userId="9992759e-d728-400a-8984-28b297d5f5e8" providerId="ADAL" clId="{367A5A7F-BD98-4C37-B90A-509F46F7833E}" dt="2023-08-19T13:47:19.694" v="583"/>
          <ac:spMkLst>
            <pc:docMk/>
            <pc:sldMk cId="2453615669" sldId="260"/>
            <ac:spMk id="4" creationId="{175B1AA4-758D-CB33-B515-B86EC318417D}"/>
          </ac:spMkLst>
        </pc:spChg>
        <pc:spChg chg="add del">
          <ac:chgData name="Raihan Alam" userId="9992759e-d728-400a-8984-28b297d5f5e8" providerId="ADAL" clId="{367A5A7F-BD98-4C37-B90A-509F46F7833E}" dt="2023-08-19T13:47:20.094" v="584" actId="26606"/>
          <ac:spMkLst>
            <pc:docMk/>
            <pc:sldMk cId="2453615669" sldId="260"/>
            <ac:spMk id="2055" creationId="{A6EF5A53-0A64-4CA5-B9C7-1CB97CB5CF1C}"/>
          </ac:spMkLst>
        </pc:spChg>
        <pc:spChg chg="add del">
          <ac:chgData name="Raihan Alam" userId="9992759e-d728-400a-8984-28b297d5f5e8" providerId="ADAL" clId="{367A5A7F-BD98-4C37-B90A-509F46F7833E}" dt="2023-08-19T13:47:20.094" v="584" actId="26606"/>
          <ac:spMkLst>
            <pc:docMk/>
            <pc:sldMk cId="2453615669" sldId="260"/>
            <ac:spMk id="2057" creationId="{34ABFBEA-4EB0-4D02-A2C0-1733CD3D6F12}"/>
          </ac:spMkLst>
        </pc:spChg>
        <pc:spChg chg="add del">
          <ac:chgData name="Raihan Alam" userId="9992759e-d728-400a-8984-28b297d5f5e8" providerId="ADAL" clId="{367A5A7F-BD98-4C37-B90A-509F46F7833E}" dt="2023-08-19T13:47:20.094" v="584" actId="26606"/>
          <ac:spMkLst>
            <pc:docMk/>
            <pc:sldMk cId="2453615669" sldId="260"/>
            <ac:spMk id="2059" creationId="{19E083F6-57F4-487B-A766-EA0462B1EED8}"/>
          </ac:spMkLst>
        </pc:spChg>
        <pc:spChg chg="add del">
          <ac:chgData name="Raihan Alam" userId="9992759e-d728-400a-8984-28b297d5f5e8" providerId="ADAL" clId="{367A5A7F-BD98-4C37-B90A-509F46F7833E}" dt="2023-08-19T13:47:20.094" v="584" actId="26606"/>
          <ac:spMkLst>
            <pc:docMk/>
            <pc:sldMk cId="2453615669" sldId="260"/>
            <ac:spMk id="2061" creationId="{C8742881-39E4-4A95-883C-92BEB90E5DA2}"/>
          </ac:spMkLst>
        </pc:spChg>
        <pc:spChg chg="add del">
          <ac:chgData name="Raihan Alam" userId="9992759e-d728-400a-8984-28b297d5f5e8" providerId="ADAL" clId="{367A5A7F-BD98-4C37-B90A-509F46F7833E}" dt="2023-08-19T13:47:20.094" v="584" actId="26606"/>
          <ac:spMkLst>
            <pc:docMk/>
            <pc:sldMk cId="2453615669" sldId="260"/>
            <ac:spMk id="2063" creationId="{EE8087F3-C79C-45B6-B920-0683B8599381}"/>
          </ac:spMkLst>
        </pc:spChg>
        <pc:spChg chg="add del">
          <ac:chgData name="Raihan Alam" userId="9992759e-d728-400a-8984-28b297d5f5e8" providerId="ADAL" clId="{367A5A7F-BD98-4C37-B90A-509F46F7833E}" dt="2023-08-19T13:47:20.094" v="584" actId="26606"/>
          <ac:spMkLst>
            <pc:docMk/>
            <pc:sldMk cId="2453615669" sldId="260"/>
            <ac:spMk id="2065" creationId="{D5870DA8-9099-4A8F-A7A7-4C328AB6656B}"/>
          </ac:spMkLst>
        </pc:spChg>
        <pc:spChg chg="add del">
          <ac:chgData name="Raihan Alam" userId="9992759e-d728-400a-8984-28b297d5f5e8" providerId="ADAL" clId="{367A5A7F-BD98-4C37-B90A-509F46F7833E}" dt="2023-08-19T13:47:20.094" v="584" actId="26606"/>
          <ac:spMkLst>
            <pc:docMk/>
            <pc:sldMk cId="2453615669" sldId="260"/>
            <ac:spMk id="2067" creationId="{F15680D9-A85E-49DF-B973-30080D685265}"/>
          </ac:spMkLst>
        </pc:spChg>
        <pc:picChg chg="add del mod">
          <ac:chgData name="Raihan Alam" userId="9992759e-d728-400a-8984-28b297d5f5e8" providerId="ADAL" clId="{367A5A7F-BD98-4C37-B90A-509F46F7833E}" dt="2023-08-19T13:47:20.744" v="585"/>
          <ac:picMkLst>
            <pc:docMk/>
            <pc:sldMk cId="2453615669" sldId="260"/>
            <ac:picMk id="2050" creationId="{B0E2E9EA-6ABE-34A0-6056-8C1B79787886}"/>
          </ac:picMkLst>
        </pc:picChg>
      </pc:sldChg>
      <pc:sldChg chg="modSp add mod setBg">
        <pc:chgData name="Raihan Alam" userId="9992759e-d728-400a-8984-28b297d5f5e8" providerId="ADAL" clId="{367A5A7F-BD98-4C37-B90A-509F46F7833E}" dt="2023-08-20T13:31:28.927" v="2732" actId="313"/>
        <pc:sldMkLst>
          <pc:docMk/>
          <pc:sldMk cId="2946727616" sldId="261"/>
        </pc:sldMkLst>
        <pc:spChg chg="mod">
          <ac:chgData name="Raihan Alam" userId="9992759e-d728-400a-8984-28b297d5f5e8" providerId="ADAL" clId="{367A5A7F-BD98-4C37-B90A-509F46F7833E}" dt="2023-08-20T13:31:28.927" v="2732" actId="313"/>
          <ac:spMkLst>
            <pc:docMk/>
            <pc:sldMk cId="2946727616" sldId="261"/>
            <ac:spMk id="3" creationId="{A584E3B7-B8C5-DC4D-AD5C-2CBD7FF7A721}"/>
          </ac:spMkLst>
        </pc:spChg>
      </pc:sldChg>
      <pc:sldChg chg="add del setBg">
        <pc:chgData name="Raihan Alam" userId="9992759e-d728-400a-8984-28b297d5f5e8" providerId="ADAL" clId="{367A5A7F-BD98-4C37-B90A-509F46F7833E}" dt="2023-08-19T15:25:29.653" v="980" actId="47"/>
        <pc:sldMkLst>
          <pc:docMk/>
          <pc:sldMk cId="1941484622" sldId="262"/>
        </pc:sldMkLst>
      </pc:sldChg>
      <pc:sldChg chg="addSp modSp add del mod modNotesTx">
        <pc:chgData name="Raihan Alam" userId="9992759e-d728-400a-8984-28b297d5f5e8" providerId="ADAL" clId="{367A5A7F-BD98-4C37-B90A-509F46F7833E}" dt="2023-08-20T12:45:50.045" v="2679" actId="47"/>
        <pc:sldMkLst>
          <pc:docMk/>
          <pc:sldMk cId="3636050058" sldId="262"/>
        </pc:sldMkLst>
        <pc:spChg chg="add mod">
          <ac:chgData name="Raihan Alam" userId="9992759e-d728-400a-8984-28b297d5f5e8" providerId="ADAL" clId="{367A5A7F-BD98-4C37-B90A-509F46F7833E}" dt="2023-08-19T15:28:56.941" v="1007" actId="27636"/>
          <ac:spMkLst>
            <pc:docMk/>
            <pc:sldMk cId="3636050058" sldId="262"/>
            <ac:spMk id="2" creationId="{56CDA269-B047-8900-5E32-A73424719123}"/>
          </ac:spMkLst>
        </pc:spChg>
        <pc:spChg chg="mod">
          <ac:chgData name="Raihan Alam" userId="9992759e-d728-400a-8984-28b297d5f5e8" providerId="ADAL" clId="{367A5A7F-BD98-4C37-B90A-509F46F7833E}" dt="2023-08-19T15:28:00.082" v="989" actId="14100"/>
          <ac:spMkLst>
            <pc:docMk/>
            <pc:sldMk cId="3636050058" sldId="262"/>
            <ac:spMk id="3" creationId="{A584E3B7-B8C5-DC4D-AD5C-2CBD7FF7A721}"/>
          </ac:spMkLst>
        </pc:spChg>
      </pc:sldChg>
      <pc:sldChg chg="add del">
        <pc:chgData name="Raihan Alam" userId="9992759e-d728-400a-8984-28b297d5f5e8" providerId="ADAL" clId="{367A5A7F-BD98-4C37-B90A-509F46F7833E}" dt="2023-08-20T12:45:48.557" v="2678" actId="47"/>
        <pc:sldMkLst>
          <pc:docMk/>
          <pc:sldMk cId="1125863526" sldId="263"/>
        </pc:sldMkLst>
      </pc:sldChg>
      <pc:sldChg chg="add del setBg">
        <pc:chgData name="Raihan Alam" userId="9992759e-d728-400a-8984-28b297d5f5e8" providerId="ADAL" clId="{367A5A7F-BD98-4C37-B90A-509F46F7833E}" dt="2023-08-20T02:15:33.582" v="1009"/>
        <pc:sldMkLst>
          <pc:docMk/>
          <pc:sldMk cId="1563739428" sldId="263"/>
        </pc:sldMkLst>
      </pc:sldChg>
      <pc:sldChg chg="new del">
        <pc:chgData name="Raihan Alam" userId="9992759e-d728-400a-8984-28b297d5f5e8" providerId="ADAL" clId="{367A5A7F-BD98-4C37-B90A-509F46F7833E}" dt="2023-08-20T02:15:37.169" v="1011" actId="680"/>
        <pc:sldMkLst>
          <pc:docMk/>
          <pc:sldMk cId="3594903537" sldId="263"/>
        </pc:sldMkLst>
      </pc:sldChg>
      <pc:sldChg chg="addSp delSp modSp add mod modNotesTx">
        <pc:chgData name="Raihan Alam" userId="9992759e-d728-400a-8984-28b297d5f5e8" providerId="ADAL" clId="{367A5A7F-BD98-4C37-B90A-509F46F7833E}" dt="2023-08-20T03:49:57.455" v="1527" actId="14100"/>
        <pc:sldMkLst>
          <pc:docMk/>
          <pc:sldMk cId="3279484015" sldId="264"/>
        </pc:sldMkLst>
        <pc:spChg chg="mod">
          <ac:chgData name="Raihan Alam" userId="9992759e-d728-400a-8984-28b297d5f5e8" providerId="ADAL" clId="{367A5A7F-BD98-4C37-B90A-509F46F7833E}" dt="2023-08-20T03:31:59.266" v="1353" actId="2085"/>
          <ac:spMkLst>
            <pc:docMk/>
            <pc:sldMk cId="3279484015" sldId="264"/>
            <ac:spMk id="4" creationId="{A6205EFB-1BBC-820E-35C1-8796D6143A0C}"/>
          </ac:spMkLst>
        </pc:spChg>
        <pc:spChg chg="mod">
          <ac:chgData name="Raihan Alam" userId="9992759e-d728-400a-8984-28b297d5f5e8" providerId="ADAL" clId="{367A5A7F-BD98-4C37-B90A-509F46F7833E}" dt="2023-08-20T03:49:35.216" v="1524" actId="120"/>
          <ac:spMkLst>
            <pc:docMk/>
            <pc:sldMk cId="3279484015" sldId="264"/>
            <ac:spMk id="6" creationId="{87B104AD-0002-3A94-ADC5-B945B5D6B87C}"/>
          </ac:spMkLst>
        </pc:spChg>
        <pc:spChg chg="add mod">
          <ac:chgData name="Raihan Alam" userId="9992759e-d728-400a-8984-28b297d5f5e8" providerId="ADAL" clId="{367A5A7F-BD98-4C37-B90A-509F46F7833E}" dt="2023-08-20T03:33:23.933" v="1399" actId="1076"/>
          <ac:spMkLst>
            <pc:docMk/>
            <pc:sldMk cId="3279484015" sldId="264"/>
            <ac:spMk id="12" creationId="{9417E0E8-DFA8-902E-B560-568BB50927C8}"/>
          </ac:spMkLst>
        </pc:spChg>
        <pc:spChg chg="add mod">
          <ac:chgData name="Raihan Alam" userId="9992759e-d728-400a-8984-28b297d5f5e8" providerId="ADAL" clId="{367A5A7F-BD98-4C37-B90A-509F46F7833E}" dt="2023-08-20T03:33:38.506" v="1420" actId="1036"/>
          <ac:spMkLst>
            <pc:docMk/>
            <pc:sldMk cId="3279484015" sldId="264"/>
            <ac:spMk id="13" creationId="{A1C72BAA-3FF7-106B-D48D-47FA725A74F8}"/>
          </ac:spMkLst>
        </pc:spChg>
        <pc:spChg chg="add mod">
          <ac:chgData name="Raihan Alam" userId="9992759e-d728-400a-8984-28b297d5f5e8" providerId="ADAL" clId="{367A5A7F-BD98-4C37-B90A-509F46F7833E}" dt="2023-08-20T03:34:03.362" v="1436" actId="14100"/>
          <ac:spMkLst>
            <pc:docMk/>
            <pc:sldMk cId="3279484015" sldId="264"/>
            <ac:spMk id="14" creationId="{27486D55-28AE-894D-01AD-7F325631B4D2}"/>
          </ac:spMkLst>
        </pc:spChg>
        <pc:spChg chg="mod">
          <ac:chgData name="Raihan Alam" userId="9992759e-d728-400a-8984-28b297d5f5e8" providerId="ADAL" clId="{367A5A7F-BD98-4C37-B90A-509F46F7833E}" dt="2023-08-20T03:31:59.266" v="1353" actId="2085"/>
          <ac:spMkLst>
            <pc:docMk/>
            <pc:sldMk cId="3279484015" sldId="264"/>
            <ac:spMk id="19" creationId="{9A1D4712-34F0-0744-B4FD-EC23C0B1ACDA}"/>
          </ac:spMkLst>
        </pc:spChg>
        <pc:spChg chg="del">
          <ac:chgData name="Raihan Alam" userId="9992759e-d728-400a-8984-28b297d5f5e8" providerId="ADAL" clId="{367A5A7F-BD98-4C37-B90A-509F46F7833E}" dt="2023-08-20T03:11:58.868" v="1256" actId="478"/>
          <ac:spMkLst>
            <pc:docMk/>
            <pc:sldMk cId="3279484015" sldId="264"/>
            <ac:spMk id="20" creationId="{76036882-0EDB-81F0-688E-A0C20F86C84A}"/>
          </ac:spMkLst>
        </pc:spChg>
        <pc:picChg chg="add mod">
          <ac:chgData name="Raihan Alam" userId="9992759e-d728-400a-8984-28b297d5f5e8" providerId="ADAL" clId="{367A5A7F-BD98-4C37-B90A-509F46F7833E}" dt="2023-08-20T03:32:12.178" v="1354" actId="1076"/>
          <ac:picMkLst>
            <pc:docMk/>
            <pc:sldMk cId="3279484015" sldId="264"/>
            <ac:picMk id="7" creationId="{6ED7B1A7-6FFC-7B70-97BA-D99C8AF52612}"/>
          </ac:picMkLst>
        </pc:picChg>
        <pc:picChg chg="add mod">
          <ac:chgData name="Raihan Alam" userId="9992759e-d728-400a-8984-28b297d5f5e8" providerId="ADAL" clId="{367A5A7F-BD98-4C37-B90A-509F46F7833E}" dt="2023-08-20T03:32:17.821" v="1355" actId="1076"/>
          <ac:picMkLst>
            <pc:docMk/>
            <pc:sldMk cId="3279484015" sldId="264"/>
            <ac:picMk id="9" creationId="{1A53BF11-5F9C-6B08-EFC0-AF2241A45D5C}"/>
          </ac:picMkLst>
        </pc:picChg>
        <pc:picChg chg="add mod">
          <ac:chgData name="Raihan Alam" userId="9992759e-d728-400a-8984-28b297d5f5e8" providerId="ADAL" clId="{367A5A7F-BD98-4C37-B90A-509F46F7833E}" dt="2023-08-20T03:31:45.714" v="1350" actId="1076"/>
          <ac:picMkLst>
            <pc:docMk/>
            <pc:sldMk cId="3279484015" sldId="264"/>
            <ac:picMk id="11" creationId="{9F7C1ABE-A017-F513-2988-08AC4FBDB13B}"/>
          </ac:picMkLst>
        </pc:picChg>
        <pc:picChg chg="del">
          <ac:chgData name="Raihan Alam" userId="9992759e-d728-400a-8984-28b297d5f5e8" providerId="ADAL" clId="{367A5A7F-BD98-4C37-B90A-509F46F7833E}" dt="2023-08-20T03:11:31.066" v="1250" actId="478"/>
          <ac:picMkLst>
            <pc:docMk/>
            <pc:sldMk cId="3279484015" sldId="264"/>
            <ac:picMk id="28" creationId="{1BACEF3A-917D-C23E-6BEA-3AD711BBBD51}"/>
          </ac:picMkLst>
        </pc:picChg>
        <pc:picChg chg="del">
          <ac:chgData name="Raihan Alam" userId="9992759e-d728-400a-8984-28b297d5f5e8" providerId="ADAL" clId="{367A5A7F-BD98-4C37-B90A-509F46F7833E}" dt="2023-08-20T03:11:31.066" v="1250" actId="478"/>
          <ac:picMkLst>
            <pc:docMk/>
            <pc:sldMk cId="3279484015" sldId="264"/>
            <ac:picMk id="30" creationId="{50A16613-89A1-BEE4-4C3B-84E3CE6F1D5B}"/>
          </ac:picMkLst>
        </pc:picChg>
        <pc:picChg chg="del">
          <ac:chgData name="Raihan Alam" userId="9992759e-d728-400a-8984-28b297d5f5e8" providerId="ADAL" clId="{367A5A7F-BD98-4C37-B90A-509F46F7833E}" dt="2023-08-20T03:11:27.882" v="1249" actId="478"/>
          <ac:picMkLst>
            <pc:docMk/>
            <pc:sldMk cId="3279484015" sldId="264"/>
            <ac:picMk id="34" creationId="{A959EA22-0D41-7DD0-4421-AA4949C5C93A}"/>
          </ac:picMkLst>
        </pc:picChg>
        <pc:picChg chg="add del mod">
          <ac:chgData name="Raihan Alam" userId="9992759e-d728-400a-8984-28b297d5f5e8" providerId="ADAL" clId="{367A5A7F-BD98-4C37-B90A-509F46F7833E}" dt="2023-08-20T03:29:56.704" v="1317" actId="478"/>
          <ac:picMkLst>
            <pc:docMk/>
            <pc:sldMk cId="3279484015" sldId="264"/>
            <ac:picMk id="1026" creationId="{58C65236-3A3C-DA77-B344-5C5496073A45}"/>
          </ac:picMkLst>
        </pc:picChg>
        <pc:cxnChg chg="add mod">
          <ac:chgData name="Raihan Alam" userId="9992759e-d728-400a-8984-28b297d5f5e8" providerId="ADAL" clId="{367A5A7F-BD98-4C37-B90A-509F46F7833E}" dt="2023-08-20T03:49:57.455" v="1527" actId="14100"/>
          <ac:cxnSpMkLst>
            <pc:docMk/>
            <pc:sldMk cId="3279484015" sldId="264"/>
            <ac:cxnSpMk id="2" creationId="{2BDB531A-2CAD-F2E0-D69E-C967341C7860}"/>
          </ac:cxnSpMkLst>
        </pc:cxnChg>
      </pc:sldChg>
      <pc:sldChg chg="addSp delSp modSp add mod modNotesTx">
        <pc:chgData name="Raihan Alam" userId="9992759e-d728-400a-8984-28b297d5f5e8" providerId="ADAL" clId="{367A5A7F-BD98-4C37-B90A-509F46F7833E}" dt="2023-08-20T07:04:57.916" v="2150" actId="20577"/>
        <pc:sldMkLst>
          <pc:docMk/>
          <pc:sldMk cId="3491199404" sldId="265"/>
        </pc:sldMkLst>
        <pc:spChg chg="del">
          <ac:chgData name="Raihan Alam" userId="9992759e-d728-400a-8984-28b297d5f5e8" providerId="ADAL" clId="{367A5A7F-BD98-4C37-B90A-509F46F7833E}" dt="2023-08-20T03:41:40.357" v="1448" actId="478"/>
          <ac:spMkLst>
            <pc:docMk/>
            <pc:sldMk cId="3491199404" sldId="265"/>
            <ac:spMk id="4" creationId="{A6205EFB-1BBC-820E-35C1-8796D6143A0C}"/>
          </ac:spMkLst>
        </pc:spChg>
        <pc:spChg chg="mod">
          <ac:chgData name="Raihan Alam" userId="9992759e-d728-400a-8984-28b297d5f5e8" providerId="ADAL" clId="{367A5A7F-BD98-4C37-B90A-509F46F7833E}" dt="2023-08-20T03:49:41.306" v="1525" actId="120"/>
          <ac:spMkLst>
            <pc:docMk/>
            <pc:sldMk cId="3491199404" sldId="265"/>
            <ac:spMk id="6" creationId="{87B104AD-0002-3A94-ADC5-B945B5D6B87C}"/>
          </ac:spMkLst>
        </pc:spChg>
        <pc:spChg chg="add del mod">
          <ac:chgData name="Raihan Alam" userId="9992759e-d728-400a-8984-28b297d5f5e8" providerId="ADAL" clId="{367A5A7F-BD98-4C37-B90A-509F46F7833E}" dt="2023-08-20T03:41:48.445" v="1450" actId="478"/>
          <ac:spMkLst>
            <pc:docMk/>
            <pc:sldMk cId="3491199404" sldId="265"/>
            <ac:spMk id="8" creationId="{00413A4E-AB42-6FCB-88C4-BF22CA77A379}"/>
          </ac:spMkLst>
        </pc:spChg>
        <pc:spChg chg="del">
          <ac:chgData name="Raihan Alam" userId="9992759e-d728-400a-8984-28b297d5f5e8" providerId="ADAL" clId="{367A5A7F-BD98-4C37-B90A-509F46F7833E}" dt="2023-08-20T03:41:51.986" v="1453" actId="478"/>
          <ac:spMkLst>
            <pc:docMk/>
            <pc:sldMk cId="3491199404" sldId="265"/>
            <ac:spMk id="12" creationId="{9417E0E8-DFA8-902E-B560-568BB50927C8}"/>
          </ac:spMkLst>
        </pc:spChg>
        <pc:spChg chg="del">
          <ac:chgData name="Raihan Alam" userId="9992759e-d728-400a-8984-28b297d5f5e8" providerId="ADAL" clId="{367A5A7F-BD98-4C37-B90A-509F46F7833E}" dt="2023-08-20T03:41:51.986" v="1453" actId="478"/>
          <ac:spMkLst>
            <pc:docMk/>
            <pc:sldMk cId="3491199404" sldId="265"/>
            <ac:spMk id="13" creationId="{A1C72BAA-3FF7-106B-D48D-47FA725A74F8}"/>
          </ac:spMkLst>
        </pc:spChg>
        <pc:spChg chg="del">
          <ac:chgData name="Raihan Alam" userId="9992759e-d728-400a-8984-28b297d5f5e8" providerId="ADAL" clId="{367A5A7F-BD98-4C37-B90A-509F46F7833E}" dt="2023-08-20T03:41:51.986" v="1453" actId="478"/>
          <ac:spMkLst>
            <pc:docMk/>
            <pc:sldMk cId="3491199404" sldId="265"/>
            <ac:spMk id="14" creationId="{27486D55-28AE-894D-01AD-7F325631B4D2}"/>
          </ac:spMkLst>
        </pc:spChg>
        <pc:spChg chg="add mod">
          <ac:chgData name="Raihan Alam" userId="9992759e-d728-400a-8984-28b297d5f5e8" providerId="ADAL" clId="{367A5A7F-BD98-4C37-B90A-509F46F7833E}" dt="2023-08-20T07:04:57.916" v="2150" actId="20577"/>
          <ac:spMkLst>
            <pc:docMk/>
            <pc:sldMk cId="3491199404" sldId="265"/>
            <ac:spMk id="24" creationId="{DA6AFD4C-9806-FE05-E720-C760CF61F3B6}"/>
          </ac:spMkLst>
        </pc:spChg>
        <pc:picChg chg="del">
          <ac:chgData name="Raihan Alam" userId="9992759e-d728-400a-8984-28b297d5f5e8" providerId="ADAL" clId="{367A5A7F-BD98-4C37-B90A-509F46F7833E}" dt="2023-08-20T03:41:49.372" v="1451" actId="478"/>
          <ac:picMkLst>
            <pc:docMk/>
            <pc:sldMk cId="3491199404" sldId="265"/>
            <ac:picMk id="7" creationId="{6ED7B1A7-6FFC-7B70-97BA-D99C8AF52612}"/>
          </ac:picMkLst>
        </pc:picChg>
        <pc:picChg chg="del">
          <ac:chgData name="Raihan Alam" userId="9992759e-d728-400a-8984-28b297d5f5e8" providerId="ADAL" clId="{367A5A7F-BD98-4C37-B90A-509F46F7833E}" dt="2023-08-20T03:41:50.324" v="1452" actId="478"/>
          <ac:picMkLst>
            <pc:docMk/>
            <pc:sldMk cId="3491199404" sldId="265"/>
            <ac:picMk id="9" creationId="{1A53BF11-5F9C-6B08-EFC0-AF2241A45D5C}"/>
          </ac:picMkLst>
        </pc:picChg>
        <pc:picChg chg="del">
          <ac:chgData name="Raihan Alam" userId="9992759e-d728-400a-8984-28b297d5f5e8" providerId="ADAL" clId="{367A5A7F-BD98-4C37-B90A-509F46F7833E}" dt="2023-08-20T03:41:41.217" v="1449" actId="478"/>
          <ac:picMkLst>
            <pc:docMk/>
            <pc:sldMk cId="3491199404" sldId="265"/>
            <ac:picMk id="11" creationId="{9F7C1ABE-A017-F513-2988-08AC4FBDB13B}"/>
          </ac:picMkLst>
        </pc:picChg>
        <pc:picChg chg="add del">
          <ac:chgData name="Raihan Alam" userId="9992759e-d728-400a-8984-28b297d5f5e8" providerId="ADAL" clId="{367A5A7F-BD98-4C37-B90A-509F46F7833E}" dt="2023-08-20T03:42:45.686" v="1455" actId="22"/>
          <ac:picMkLst>
            <pc:docMk/>
            <pc:sldMk cId="3491199404" sldId="265"/>
            <ac:picMk id="15" creationId="{1B8B0F20-61BA-ED3F-F300-CA6E30FCB0B0}"/>
          </ac:picMkLst>
        </pc:picChg>
        <pc:picChg chg="add mod">
          <ac:chgData name="Raihan Alam" userId="9992759e-d728-400a-8984-28b297d5f5e8" providerId="ADAL" clId="{367A5A7F-BD98-4C37-B90A-509F46F7833E}" dt="2023-08-20T03:50:43.886" v="1567" actId="1076"/>
          <ac:picMkLst>
            <pc:docMk/>
            <pc:sldMk cId="3491199404" sldId="265"/>
            <ac:picMk id="17" creationId="{B36443E9-C654-F6E8-2D89-B6E8AC59C5AB}"/>
          </ac:picMkLst>
        </pc:picChg>
        <pc:picChg chg="add mod">
          <ac:chgData name="Raihan Alam" userId="9992759e-d728-400a-8984-28b297d5f5e8" providerId="ADAL" clId="{367A5A7F-BD98-4C37-B90A-509F46F7833E}" dt="2023-08-20T03:50:43.886" v="1567" actId="1076"/>
          <ac:picMkLst>
            <pc:docMk/>
            <pc:sldMk cId="3491199404" sldId="265"/>
            <ac:picMk id="20" creationId="{E95D1783-82C1-2F8D-FA5E-99DCDDD0406A}"/>
          </ac:picMkLst>
        </pc:picChg>
        <pc:picChg chg="add mod">
          <ac:chgData name="Raihan Alam" userId="9992759e-d728-400a-8984-28b297d5f5e8" providerId="ADAL" clId="{367A5A7F-BD98-4C37-B90A-509F46F7833E}" dt="2023-08-20T03:50:43.886" v="1567" actId="1076"/>
          <ac:picMkLst>
            <pc:docMk/>
            <pc:sldMk cId="3491199404" sldId="265"/>
            <ac:picMk id="22" creationId="{8EB19C54-00BA-6C3A-DD57-0431E9680667}"/>
          </ac:picMkLst>
        </pc:picChg>
        <pc:cxnChg chg="mod">
          <ac:chgData name="Raihan Alam" userId="9992759e-d728-400a-8984-28b297d5f5e8" providerId="ADAL" clId="{367A5A7F-BD98-4C37-B90A-509F46F7833E}" dt="2023-08-20T03:50:17.681" v="1564" actId="14100"/>
          <ac:cxnSpMkLst>
            <pc:docMk/>
            <pc:sldMk cId="3491199404" sldId="265"/>
            <ac:cxnSpMk id="2" creationId="{2BDB531A-2CAD-F2E0-D69E-C967341C7860}"/>
          </ac:cxnSpMkLst>
        </pc:cxnChg>
      </pc:sldChg>
      <pc:sldChg chg="addSp delSp modSp add mod modNotesTx">
        <pc:chgData name="Raihan Alam" userId="9992759e-d728-400a-8984-28b297d5f5e8" providerId="ADAL" clId="{367A5A7F-BD98-4C37-B90A-509F46F7833E}" dt="2023-08-20T07:13:13.750" v="2151"/>
        <pc:sldMkLst>
          <pc:docMk/>
          <pc:sldMk cId="1886338453" sldId="266"/>
        </pc:sldMkLst>
        <pc:spChg chg="add del mod">
          <ac:chgData name="Raihan Alam" userId="9992759e-d728-400a-8984-28b297d5f5e8" providerId="ADAL" clId="{367A5A7F-BD98-4C37-B90A-509F46F7833E}" dt="2023-08-20T05:23:25.191" v="1744" actId="21"/>
          <ac:spMkLst>
            <pc:docMk/>
            <pc:sldMk cId="1886338453" sldId="266"/>
            <ac:spMk id="5" creationId="{A96F0F63-F0DC-3C3C-3A77-76307F5FED08}"/>
          </ac:spMkLst>
        </pc:spChg>
        <pc:spChg chg="mod">
          <ac:chgData name="Raihan Alam" userId="9992759e-d728-400a-8984-28b297d5f5e8" providerId="ADAL" clId="{367A5A7F-BD98-4C37-B90A-509F46F7833E}" dt="2023-08-20T05:23:13.627" v="1742" actId="20577"/>
          <ac:spMkLst>
            <pc:docMk/>
            <pc:sldMk cId="1886338453" sldId="266"/>
            <ac:spMk id="6" creationId="{87B104AD-0002-3A94-ADC5-B945B5D6B87C}"/>
          </ac:spMkLst>
        </pc:spChg>
        <pc:spChg chg="add mod">
          <ac:chgData name="Raihan Alam" userId="9992759e-d728-400a-8984-28b297d5f5e8" providerId="ADAL" clId="{367A5A7F-BD98-4C37-B90A-509F46F7833E}" dt="2023-08-20T05:23:42.645" v="1750" actId="20577"/>
          <ac:spMkLst>
            <pc:docMk/>
            <pc:sldMk cId="1886338453" sldId="266"/>
            <ac:spMk id="7" creationId="{C215A1B4-35DD-1FA7-0237-2FBDA81232F7}"/>
          </ac:spMkLst>
        </pc:spChg>
        <pc:spChg chg="mod">
          <ac:chgData name="Raihan Alam" userId="9992759e-d728-400a-8984-28b297d5f5e8" providerId="ADAL" clId="{367A5A7F-BD98-4C37-B90A-509F46F7833E}" dt="2023-08-20T06:31:20.382" v="2074" actId="20577"/>
          <ac:spMkLst>
            <pc:docMk/>
            <pc:sldMk cId="1886338453" sldId="266"/>
            <ac:spMk id="24" creationId="{DA6AFD4C-9806-FE05-E720-C760CF61F3B6}"/>
          </ac:spMkLst>
        </pc:spChg>
        <pc:picChg chg="add del mod">
          <ac:chgData name="Raihan Alam" userId="9992759e-d728-400a-8984-28b297d5f5e8" providerId="ADAL" clId="{367A5A7F-BD98-4C37-B90A-509F46F7833E}" dt="2023-08-20T05:23:21.514" v="1743" actId="478"/>
          <ac:picMkLst>
            <pc:docMk/>
            <pc:sldMk cId="1886338453" sldId="266"/>
            <ac:picMk id="4" creationId="{FC95639D-7734-4EEF-C15E-555106FD6AB4}"/>
          </ac:picMkLst>
        </pc:picChg>
        <pc:picChg chg="del">
          <ac:chgData name="Raihan Alam" userId="9992759e-d728-400a-8984-28b297d5f5e8" providerId="ADAL" clId="{367A5A7F-BD98-4C37-B90A-509F46F7833E}" dt="2023-08-20T04:09:38.088" v="1704" actId="478"/>
          <ac:picMkLst>
            <pc:docMk/>
            <pc:sldMk cId="1886338453" sldId="266"/>
            <ac:picMk id="17" creationId="{B36443E9-C654-F6E8-2D89-B6E8AC59C5AB}"/>
          </ac:picMkLst>
        </pc:picChg>
        <pc:picChg chg="del">
          <ac:chgData name="Raihan Alam" userId="9992759e-d728-400a-8984-28b297d5f5e8" providerId="ADAL" clId="{367A5A7F-BD98-4C37-B90A-509F46F7833E}" dt="2023-08-20T04:09:38.088" v="1704" actId="478"/>
          <ac:picMkLst>
            <pc:docMk/>
            <pc:sldMk cId="1886338453" sldId="266"/>
            <ac:picMk id="20" creationId="{E95D1783-82C1-2F8D-FA5E-99DCDDD0406A}"/>
          </ac:picMkLst>
        </pc:picChg>
        <pc:picChg chg="del">
          <ac:chgData name="Raihan Alam" userId="9992759e-d728-400a-8984-28b297d5f5e8" providerId="ADAL" clId="{367A5A7F-BD98-4C37-B90A-509F46F7833E}" dt="2023-08-20T04:09:38.088" v="1704" actId="478"/>
          <ac:picMkLst>
            <pc:docMk/>
            <pc:sldMk cId="1886338453" sldId="266"/>
            <ac:picMk id="22" creationId="{8EB19C54-00BA-6C3A-DD57-0431E9680667}"/>
          </ac:picMkLst>
        </pc:picChg>
        <pc:picChg chg="add mod">
          <ac:chgData name="Raihan Alam" userId="9992759e-d728-400a-8984-28b297d5f5e8" providerId="ADAL" clId="{367A5A7F-BD98-4C37-B90A-509F46F7833E}" dt="2023-08-20T05:23:28.441" v="1745" actId="1076"/>
          <ac:picMkLst>
            <pc:docMk/>
            <pc:sldMk cId="1886338453" sldId="266"/>
            <ac:picMk id="2050" creationId="{B6574D50-44E5-8716-2244-CBD7CF81E642}"/>
          </ac:picMkLst>
        </pc:picChg>
      </pc:sldChg>
      <pc:sldChg chg="addSp delSp modSp add del mod">
        <pc:chgData name="Raihan Alam" userId="9992759e-d728-400a-8984-28b297d5f5e8" providerId="ADAL" clId="{367A5A7F-BD98-4C37-B90A-509F46F7833E}" dt="2023-08-20T08:34:54.315" v="2540" actId="47"/>
        <pc:sldMkLst>
          <pc:docMk/>
          <pc:sldMk cId="3348693323" sldId="267"/>
        </pc:sldMkLst>
        <pc:spChg chg="add del mod">
          <ac:chgData name="Raihan Alam" userId="9992759e-d728-400a-8984-28b297d5f5e8" providerId="ADAL" clId="{367A5A7F-BD98-4C37-B90A-509F46F7833E}" dt="2023-08-20T06:37:33.795" v="2101" actId="478"/>
          <ac:spMkLst>
            <pc:docMk/>
            <pc:sldMk cId="3348693323" sldId="267"/>
            <ac:spMk id="4" creationId="{77D5FEB7-EBDF-5D04-8177-D6383DC13837}"/>
          </ac:spMkLst>
        </pc:spChg>
        <pc:spChg chg="mod">
          <ac:chgData name="Raihan Alam" userId="9992759e-d728-400a-8984-28b297d5f5e8" providerId="ADAL" clId="{367A5A7F-BD98-4C37-B90A-509F46F7833E}" dt="2023-08-20T06:37:22.082" v="2097" actId="20577"/>
          <ac:spMkLst>
            <pc:docMk/>
            <pc:sldMk cId="3348693323" sldId="267"/>
            <ac:spMk id="6" creationId="{87B104AD-0002-3A94-ADC5-B945B5D6B87C}"/>
          </ac:spMkLst>
        </pc:spChg>
        <pc:spChg chg="del">
          <ac:chgData name="Raihan Alam" userId="9992759e-d728-400a-8984-28b297d5f5e8" providerId="ADAL" clId="{367A5A7F-BD98-4C37-B90A-509F46F7833E}" dt="2023-08-20T06:37:26.956" v="2099" actId="478"/>
          <ac:spMkLst>
            <pc:docMk/>
            <pc:sldMk cId="3348693323" sldId="267"/>
            <ac:spMk id="7" creationId="{C215A1B4-35DD-1FA7-0237-2FBDA81232F7}"/>
          </ac:spMkLst>
        </pc:spChg>
        <pc:spChg chg="del">
          <ac:chgData name="Raihan Alam" userId="9992759e-d728-400a-8984-28b297d5f5e8" providerId="ADAL" clId="{367A5A7F-BD98-4C37-B90A-509F46F7833E}" dt="2023-08-20T06:37:29.366" v="2100" actId="478"/>
          <ac:spMkLst>
            <pc:docMk/>
            <pc:sldMk cId="3348693323" sldId="267"/>
            <ac:spMk id="24" creationId="{DA6AFD4C-9806-FE05-E720-C760CF61F3B6}"/>
          </ac:spMkLst>
        </pc:spChg>
        <pc:picChg chg="del">
          <ac:chgData name="Raihan Alam" userId="9992759e-d728-400a-8984-28b297d5f5e8" providerId="ADAL" clId="{367A5A7F-BD98-4C37-B90A-509F46F7833E}" dt="2023-08-20T06:37:24.818" v="2098" actId="478"/>
          <ac:picMkLst>
            <pc:docMk/>
            <pc:sldMk cId="3348693323" sldId="267"/>
            <ac:picMk id="2050" creationId="{B6574D50-44E5-8716-2244-CBD7CF81E642}"/>
          </ac:picMkLst>
        </pc:picChg>
      </pc:sldChg>
      <pc:sldChg chg="addSp modSp add mod ord">
        <pc:chgData name="Raihan Alam" userId="9992759e-d728-400a-8984-28b297d5f5e8" providerId="ADAL" clId="{367A5A7F-BD98-4C37-B90A-509F46F7833E}" dt="2023-08-21T03:47:07.004" v="3671"/>
        <pc:sldMkLst>
          <pc:docMk/>
          <pc:sldMk cId="2901917669" sldId="268"/>
        </pc:sldMkLst>
        <pc:spChg chg="add mod">
          <ac:chgData name="Raihan Alam" userId="9992759e-d728-400a-8984-28b297d5f5e8" providerId="ADAL" clId="{367A5A7F-BD98-4C37-B90A-509F46F7833E}" dt="2023-08-20T08:36:28.175" v="2672" actId="20577"/>
          <ac:spMkLst>
            <pc:docMk/>
            <pc:sldMk cId="2901917669" sldId="268"/>
            <ac:spMk id="3" creationId="{CB61866E-A522-2402-4A56-B24A91027B08}"/>
          </ac:spMkLst>
        </pc:spChg>
        <pc:spChg chg="mod">
          <ac:chgData name="Raihan Alam" userId="9992759e-d728-400a-8984-28b297d5f5e8" providerId="ADAL" clId="{367A5A7F-BD98-4C37-B90A-509F46F7833E}" dt="2023-08-20T08:35:00.166" v="2541" actId="14100"/>
          <ac:spMkLst>
            <pc:docMk/>
            <pc:sldMk cId="2901917669" sldId="268"/>
            <ac:spMk id="6" creationId="{87B104AD-0002-3A94-ADC5-B945B5D6B87C}"/>
          </ac:spMkLst>
        </pc:spChg>
      </pc:sldChg>
      <pc:sldChg chg="addSp delSp modSp add mod">
        <pc:chgData name="Raihan Alam" userId="9992759e-d728-400a-8984-28b297d5f5e8" providerId="ADAL" clId="{367A5A7F-BD98-4C37-B90A-509F46F7833E}" dt="2023-08-20T12:42:08.357" v="2675" actId="207"/>
        <pc:sldMkLst>
          <pc:docMk/>
          <pc:sldMk cId="910504498" sldId="269"/>
        </pc:sldMkLst>
        <pc:spChg chg="mod">
          <ac:chgData name="Raihan Alam" userId="9992759e-d728-400a-8984-28b297d5f5e8" providerId="ADAL" clId="{367A5A7F-BD98-4C37-B90A-509F46F7833E}" dt="2023-08-20T07:24:51.714" v="2173" actId="20577"/>
          <ac:spMkLst>
            <pc:docMk/>
            <pc:sldMk cId="910504498" sldId="269"/>
            <ac:spMk id="6" creationId="{87B104AD-0002-3A94-ADC5-B945B5D6B87C}"/>
          </ac:spMkLst>
        </pc:spChg>
        <pc:spChg chg="del">
          <ac:chgData name="Raihan Alam" userId="9992759e-d728-400a-8984-28b297d5f5e8" providerId="ADAL" clId="{367A5A7F-BD98-4C37-B90A-509F46F7833E}" dt="2023-08-20T08:27:33.457" v="2352" actId="478"/>
          <ac:spMkLst>
            <pc:docMk/>
            <pc:sldMk cId="910504498" sldId="269"/>
            <ac:spMk id="7" creationId="{C215A1B4-35DD-1FA7-0237-2FBDA81232F7}"/>
          </ac:spMkLst>
        </pc:spChg>
        <pc:spChg chg="mod">
          <ac:chgData name="Raihan Alam" userId="9992759e-d728-400a-8984-28b297d5f5e8" providerId="ADAL" clId="{367A5A7F-BD98-4C37-B90A-509F46F7833E}" dt="2023-08-20T08:34:20.486" v="2539" actId="20577"/>
          <ac:spMkLst>
            <pc:docMk/>
            <pc:sldMk cId="910504498" sldId="269"/>
            <ac:spMk id="24" creationId="{DA6AFD4C-9806-FE05-E720-C760CF61F3B6}"/>
          </ac:spMkLst>
        </pc:spChg>
        <pc:graphicFrameChg chg="add mod modGraphic">
          <ac:chgData name="Raihan Alam" userId="9992759e-d728-400a-8984-28b297d5f5e8" providerId="ADAL" clId="{367A5A7F-BD98-4C37-B90A-509F46F7833E}" dt="2023-08-20T12:42:08.357" v="2675" actId="207"/>
          <ac:graphicFrameMkLst>
            <pc:docMk/>
            <pc:sldMk cId="910504498" sldId="269"/>
            <ac:graphicFrameMk id="3" creationId="{96D2F80C-DBED-13C5-2739-E63462A6D3E9}"/>
          </ac:graphicFrameMkLst>
        </pc:graphicFrameChg>
        <pc:picChg chg="del">
          <ac:chgData name="Raihan Alam" userId="9992759e-d728-400a-8984-28b297d5f5e8" providerId="ADAL" clId="{367A5A7F-BD98-4C37-B90A-509F46F7833E}" dt="2023-08-20T08:27:29.577" v="2351" actId="478"/>
          <ac:picMkLst>
            <pc:docMk/>
            <pc:sldMk cId="910504498" sldId="269"/>
            <ac:picMk id="2050" creationId="{B6574D50-44E5-8716-2244-CBD7CF81E642}"/>
          </ac:picMkLst>
        </pc:picChg>
      </pc:sldChg>
      <pc:sldChg chg="addSp delSp modSp add mod">
        <pc:chgData name="Raihan Alam" userId="9992759e-d728-400a-8984-28b297d5f5e8" providerId="ADAL" clId="{367A5A7F-BD98-4C37-B90A-509F46F7833E}" dt="2023-08-21T03:23:35.777" v="3658" actId="20577"/>
        <pc:sldMkLst>
          <pc:docMk/>
          <pc:sldMk cId="3863565773" sldId="270"/>
        </pc:sldMkLst>
        <pc:spChg chg="add del mod">
          <ac:chgData name="Raihan Alam" userId="9992759e-d728-400a-8984-28b297d5f5e8" providerId="ADAL" clId="{367A5A7F-BD98-4C37-B90A-509F46F7833E}" dt="2023-08-20T12:59:50.223" v="2697" actId="478"/>
          <ac:spMkLst>
            <pc:docMk/>
            <pc:sldMk cId="3863565773" sldId="270"/>
            <ac:spMk id="3" creationId="{C8DDB1B5-E3A7-23B0-35F6-3FB4D1D0F2D5}"/>
          </ac:spMkLst>
        </pc:spChg>
        <pc:spChg chg="del">
          <ac:chgData name="Raihan Alam" userId="9992759e-d728-400a-8984-28b297d5f5e8" providerId="ADAL" clId="{367A5A7F-BD98-4C37-B90A-509F46F7833E}" dt="2023-08-20T12:59:48.662" v="2696" actId="478"/>
          <ac:spMkLst>
            <pc:docMk/>
            <pc:sldMk cId="3863565773" sldId="270"/>
            <ac:spMk id="4" creationId="{A6205EFB-1BBC-820E-35C1-8796D6143A0C}"/>
          </ac:spMkLst>
        </pc:spChg>
        <pc:spChg chg="add del mod">
          <ac:chgData name="Raihan Alam" userId="9992759e-d728-400a-8984-28b297d5f5e8" providerId="ADAL" clId="{367A5A7F-BD98-4C37-B90A-509F46F7833E}" dt="2023-08-21T03:01:32.430" v="3450" actId="478"/>
          <ac:spMkLst>
            <pc:docMk/>
            <pc:sldMk cId="3863565773" sldId="270"/>
            <ac:spMk id="5" creationId="{9824BAD2-C986-B1A4-FFB1-6B865DCA901E}"/>
          </ac:spMkLst>
        </pc:spChg>
        <pc:spChg chg="mod">
          <ac:chgData name="Raihan Alam" userId="9992759e-d728-400a-8984-28b297d5f5e8" providerId="ADAL" clId="{367A5A7F-BD98-4C37-B90A-509F46F7833E}" dt="2023-08-21T03:23:35.777" v="3658" actId="20577"/>
          <ac:spMkLst>
            <pc:docMk/>
            <pc:sldMk cId="3863565773" sldId="270"/>
            <ac:spMk id="6" creationId="{87B104AD-0002-3A94-ADC5-B945B5D6B87C}"/>
          </ac:spMkLst>
        </pc:spChg>
        <pc:spChg chg="add mod">
          <ac:chgData name="Raihan Alam" userId="9992759e-d728-400a-8984-28b297d5f5e8" providerId="ADAL" clId="{367A5A7F-BD98-4C37-B90A-509F46F7833E}" dt="2023-08-21T03:18:31.212" v="3637" actId="1076"/>
          <ac:spMkLst>
            <pc:docMk/>
            <pc:sldMk cId="3863565773" sldId="270"/>
            <ac:spMk id="9" creationId="{F7D979AB-9EC0-A6F2-43BA-5B8BE6704028}"/>
          </ac:spMkLst>
        </pc:spChg>
        <pc:spChg chg="mod">
          <ac:chgData name="Raihan Alam" userId="9992759e-d728-400a-8984-28b297d5f5e8" providerId="ADAL" clId="{367A5A7F-BD98-4C37-B90A-509F46F7833E}" dt="2023-08-21T03:18:44.324" v="3638" actId="1076"/>
          <ac:spMkLst>
            <pc:docMk/>
            <pc:sldMk cId="3863565773" sldId="270"/>
            <ac:spMk id="13" creationId="{25126850-9A53-334C-C945-0736D3AF0D81}"/>
          </ac:spMkLst>
        </pc:spChg>
        <pc:spChg chg="mod">
          <ac:chgData name="Raihan Alam" userId="9992759e-d728-400a-8984-28b297d5f5e8" providerId="ADAL" clId="{367A5A7F-BD98-4C37-B90A-509F46F7833E}" dt="2023-08-21T03:18:54.794" v="3639" actId="1076"/>
          <ac:spMkLst>
            <pc:docMk/>
            <pc:sldMk cId="3863565773" sldId="270"/>
            <ac:spMk id="16" creationId="{9FC2AD8F-6028-F3DE-5550-618DDF6BCA9F}"/>
          </ac:spMkLst>
        </pc:spChg>
        <pc:spChg chg="del">
          <ac:chgData name="Raihan Alam" userId="9992759e-d728-400a-8984-28b297d5f5e8" providerId="ADAL" clId="{367A5A7F-BD98-4C37-B90A-509F46F7833E}" dt="2023-08-20T12:59:55.276" v="2698" actId="478"/>
          <ac:spMkLst>
            <pc:docMk/>
            <pc:sldMk cId="3863565773" sldId="270"/>
            <ac:spMk id="19" creationId="{9A1D4712-34F0-0744-B4FD-EC23C0B1ACDA}"/>
          </ac:spMkLst>
        </pc:spChg>
        <pc:spChg chg="del">
          <ac:chgData name="Raihan Alam" userId="9992759e-d728-400a-8984-28b297d5f5e8" providerId="ADAL" clId="{367A5A7F-BD98-4C37-B90A-509F46F7833E}" dt="2023-08-20T12:59:55.276" v="2698" actId="478"/>
          <ac:spMkLst>
            <pc:docMk/>
            <pc:sldMk cId="3863565773" sldId="270"/>
            <ac:spMk id="20" creationId="{76036882-0EDB-81F0-688E-A0C20F86C84A}"/>
          </ac:spMkLst>
        </pc:spChg>
        <pc:spChg chg="mod">
          <ac:chgData name="Raihan Alam" userId="9992759e-d728-400a-8984-28b297d5f5e8" providerId="ADAL" clId="{367A5A7F-BD98-4C37-B90A-509F46F7833E}" dt="2023-08-21T03:21:55.524" v="3644" actId="1076"/>
          <ac:spMkLst>
            <pc:docMk/>
            <pc:sldMk cId="3863565773" sldId="270"/>
            <ac:spMk id="21" creationId="{9706E714-F814-BBC1-8F3E-8870E5981B53}"/>
          </ac:spMkLst>
        </pc:spChg>
        <pc:spChg chg="del">
          <ac:chgData name="Raihan Alam" userId="9992759e-d728-400a-8984-28b297d5f5e8" providerId="ADAL" clId="{367A5A7F-BD98-4C37-B90A-509F46F7833E}" dt="2023-08-20T12:59:55.276" v="2698" actId="478"/>
          <ac:spMkLst>
            <pc:docMk/>
            <pc:sldMk cId="3863565773" sldId="270"/>
            <ac:spMk id="42" creationId="{F35562A9-DB35-0BD7-B820-2841BD7DE59E}"/>
          </ac:spMkLst>
        </pc:spChg>
        <pc:grpChg chg="add mod">
          <ac:chgData name="Raihan Alam" userId="9992759e-d728-400a-8984-28b297d5f5e8" providerId="ADAL" clId="{367A5A7F-BD98-4C37-B90A-509F46F7833E}" dt="2023-08-21T03:22:10.165" v="3645" actId="1076"/>
          <ac:grpSpMkLst>
            <pc:docMk/>
            <pc:sldMk cId="3863565773" sldId="270"/>
            <ac:grpSpMk id="10" creationId="{B140AA3A-74D0-81DA-6AE9-D88E07C632E7}"/>
          </ac:grpSpMkLst>
        </pc:grpChg>
        <pc:grpChg chg="add mod">
          <ac:chgData name="Raihan Alam" userId="9992759e-d728-400a-8984-28b297d5f5e8" providerId="ADAL" clId="{367A5A7F-BD98-4C37-B90A-509F46F7833E}" dt="2023-08-21T03:22:26.911" v="3648" actId="1076"/>
          <ac:grpSpMkLst>
            <pc:docMk/>
            <pc:sldMk cId="3863565773" sldId="270"/>
            <ac:grpSpMk id="11" creationId="{34573323-C7D5-7E7E-6F08-DDC77502B808}"/>
          </ac:grpSpMkLst>
        </pc:grpChg>
        <pc:grpChg chg="add mod">
          <ac:chgData name="Raihan Alam" userId="9992759e-d728-400a-8984-28b297d5f5e8" providerId="ADAL" clId="{367A5A7F-BD98-4C37-B90A-509F46F7833E}" dt="2023-08-21T03:22:23.794" v="3647" actId="1076"/>
          <ac:grpSpMkLst>
            <pc:docMk/>
            <pc:sldMk cId="3863565773" sldId="270"/>
            <ac:grpSpMk id="14" creationId="{C552F0B5-BB15-94F9-FB59-1EF3956D5302}"/>
          </ac:grpSpMkLst>
        </pc:grpChg>
        <pc:grpChg chg="add mod">
          <ac:chgData name="Raihan Alam" userId="9992759e-d728-400a-8984-28b297d5f5e8" providerId="ADAL" clId="{367A5A7F-BD98-4C37-B90A-509F46F7833E}" dt="2023-08-21T03:22:16.772" v="3646" actId="1076"/>
          <ac:grpSpMkLst>
            <pc:docMk/>
            <pc:sldMk cId="3863565773" sldId="270"/>
            <ac:grpSpMk id="17" creationId="{0ED474F6-9D1D-7C52-A94E-C6541CE7C72F}"/>
          </ac:grpSpMkLst>
        </pc:grpChg>
        <pc:picChg chg="add mod">
          <ac:chgData name="Raihan Alam" userId="9992759e-d728-400a-8984-28b297d5f5e8" providerId="ADAL" clId="{367A5A7F-BD98-4C37-B90A-509F46F7833E}" dt="2023-08-21T03:13:30.914" v="3577" actId="14826"/>
          <ac:picMkLst>
            <pc:docMk/>
            <pc:sldMk cId="3863565773" sldId="270"/>
            <ac:picMk id="8" creationId="{CF32654F-A0A8-FB17-799B-CB42E741F667}"/>
          </ac:picMkLst>
        </pc:picChg>
        <pc:picChg chg="mod">
          <ac:chgData name="Raihan Alam" userId="9992759e-d728-400a-8984-28b297d5f5e8" providerId="ADAL" clId="{367A5A7F-BD98-4C37-B90A-509F46F7833E}" dt="2023-08-21T03:17:49.016" v="3631" actId="1076"/>
          <ac:picMkLst>
            <pc:docMk/>
            <pc:sldMk cId="3863565773" sldId="270"/>
            <ac:picMk id="12" creationId="{62126E56-8E8D-9A9C-DC41-B7D20BD345E6}"/>
          </ac:picMkLst>
        </pc:picChg>
        <pc:picChg chg="mod">
          <ac:chgData name="Raihan Alam" userId="9992759e-d728-400a-8984-28b297d5f5e8" providerId="ADAL" clId="{367A5A7F-BD98-4C37-B90A-509F46F7833E}" dt="2023-08-21T03:14:19.096" v="3591" actId="14826"/>
          <ac:picMkLst>
            <pc:docMk/>
            <pc:sldMk cId="3863565773" sldId="270"/>
            <ac:picMk id="15" creationId="{B52983AF-E73D-A216-DD41-4B6D05DFDBDE}"/>
          </ac:picMkLst>
        </pc:picChg>
        <pc:picChg chg="mod">
          <ac:chgData name="Raihan Alam" userId="9992759e-d728-400a-8984-28b297d5f5e8" providerId="ADAL" clId="{367A5A7F-BD98-4C37-B90A-509F46F7833E}" dt="2023-08-21T03:14:55.198" v="3594" actId="14826"/>
          <ac:picMkLst>
            <pc:docMk/>
            <pc:sldMk cId="3863565773" sldId="270"/>
            <ac:picMk id="18" creationId="{49985E34-8C67-15B7-B637-73D02AB82DAC}"/>
          </ac:picMkLst>
        </pc:picChg>
        <pc:picChg chg="del">
          <ac:chgData name="Raihan Alam" userId="9992759e-d728-400a-8984-28b297d5f5e8" providerId="ADAL" clId="{367A5A7F-BD98-4C37-B90A-509F46F7833E}" dt="2023-08-20T12:59:55.276" v="2698" actId="478"/>
          <ac:picMkLst>
            <pc:docMk/>
            <pc:sldMk cId="3863565773" sldId="270"/>
            <ac:picMk id="28" creationId="{1BACEF3A-917D-C23E-6BEA-3AD711BBBD51}"/>
          </ac:picMkLst>
        </pc:picChg>
        <pc:picChg chg="del">
          <ac:chgData name="Raihan Alam" userId="9992759e-d728-400a-8984-28b297d5f5e8" providerId="ADAL" clId="{367A5A7F-BD98-4C37-B90A-509F46F7833E}" dt="2023-08-20T12:59:55.276" v="2698" actId="478"/>
          <ac:picMkLst>
            <pc:docMk/>
            <pc:sldMk cId="3863565773" sldId="270"/>
            <ac:picMk id="30" creationId="{50A16613-89A1-BEE4-4C3B-84E3CE6F1D5B}"/>
          </ac:picMkLst>
        </pc:picChg>
        <pc:picChg chg="del">
          <ac:chgData name="Raihan Alam" userId="9992759e-d728-400a-8984-28b297d5f5e8" providerId="ADAL" clId="{367A5A7F-BD98-4C37-B90A-509F46F7833E}" dt="2023-08-20T12:59:55.276" v="2698" actId="478"/>
          <ac:picMkLst>
            <pc:docMk/>
            <pc:sldMk cId="3863565773" sldId="270"/>
            <ac:picMk id="36" creationId="{49A6CB89-5ACB-1F69-2C9C-7B5FFA664D7C}"/>
          </ac:picMkLst>
        </pc:picChg>
        <pc:picChg chg="del">
          <ac:chgData name="Raihan Alam" userId="9992759e-d728-400a-8984-28b297d5f5e8" providerId="ADAL" clId="{367A5A7F-BD98-4C37-B90A-509F46F7833E}" dt="2023-08-20T12:59:55.276" v="2698" actId="478"/>
          <ac:picMkLst>
            <pc:docMk/>
            <pc:sldMk cId="3863565773" sldId="270"/>
            <ac:picMk id="38" creationId="{98BA0132-789E-C589-374C-5104761F1D50}"/>
          </ac:picMkLst>
        </pc:picChg>
        <pc:picChg chg="del">
          <ac:chgData name="Raihan Alam" userId="9992759e-d728-400a-8984-28b297d5f5e8" providerId="ADAL" clId="{367A5A7F-BD98-4C37-B90A-509F46F7833E}" dt="2023-08-20T12:59:55.276" v="2698" actId="478"/>
          <ac:picMkLst>
            <pc:docMk/>
            <pc:sldMk cId="3863565773" sldId="270"/>
            <ac:picMk id="40" creationId="{05A7AFB1-46E8-FB54-BD28-08F295A91267}"/>
          </ac:picMkLst>
        </pc:picChg>
        <pc:picChg chg="del">
          <ac:chgData name="Raihan Alam" userId="9992759e-d728-400a-8984-28b297d5f5e8" providerId="ADAL" clId="{367A5A7F-BD98-4C37-B90A-509F46F7833E}" dt="2023-08-20T12:59:55.276" v="2698" actId="478"/>
          <ac:picMkLst>
            <pc:docMk/>
            <pc:sldMk cId="3863565773" sldId="270"/>
            <ac:picMk id="41" creationId="{0D5A7113-09D2-AE53-90DC-B4848E789B39}"/>
          </ac:picMkLst>
        </pc:picChg>
        <pc:picChg chg="add del">
          <ac:chgData name="Raihan Alam" userId="9992759e-d728-400a-8984-28b297d5f5e8" providerId="ADAL" clId="{367A5A7F-BD98-4C37-B90A-509F46F7833E}" dt="2023-08-21T03:07:11.764" v="3507"/>
          <ac:picMkLst>
            <pc:docMk/>
            <pc:sldMk cId="3863565773" sldId="270"/>
            <ac:picMk id="4098" creationId="{17766B3E-02DC-866A-B620-B3B499069CE9}"/>
          </ac:picMkLst>
        </pc:picChg>
        <pc:cxnChg chg="add mod">
          <ac:chgData name="Raihan Alam" userId="9992759e-d728-400a-8984-28b297d5f5e8" providerId="ADAL" clId="{367A5A7F-BD98-4C37-B90A-509F46F7833E}" dt="2023-08-21T03:22:59.947" v="3651" actId="14100"/>
          <ac:cxnSpMkLst>
            <pc:docMk/>
            <pc:sldMk cId="3863565773" sldId="270"/>
            <ac:cxnSpMk id="23" creationId="{93818694-A096-E85B-91EC-BEB9E1BB082E}"/>
          </ac:cxnSpMkLst>
        </pc:cxnChg>
        <pc:cxnChg chg="add mod">
          <ac:chgData name="Raihan Alam" userId="9992759e-d728-400a-8984-28b297d5f5e8" providerId="ADAL" clId="{367A5A7F-BD98-4C37-B90A-509F46F7833E}" dt="2023-08-21T03:23:07.803" v="3653" actId="1076"/>
          <ac:cxnSpMkLst>
            <pc:docMk/>
            <pc:sldMk cId="3863565773" sldId="270"/>
            <ac:cxnSpMk id="26" creationId="{431C4202-FAEE-6B46-C101-F7F12AE97B90}"/>
          </ac:cxnSpMkLst>
        </pc:cxnChg>
        <pc:cxnChg chg="add mod">
          <ac:chgData name="Raihan Alam" userId="9992759e-d728-400a-8984-28b297d5f5e8" providerId="ADAL" clId="{367A5A7F-BD98-4C37-B90A-509F46F7833E}" dt="2023-08-21T03:23:28.891" v="3656" actId="1076"/>
          <ac:cxnSpMkLst>
            <pc:docMk/>
            <pc:sldMk cId="3863565773" sldId="270"/>
            <ac:cxnSpMk id="27" creationId="{849E1C30-8EE8-1D2C-A6AB-77D31886EB3D}"/>
          </ac:cxnSpMkLst>
        </pc:cxnChg>
        <pc:cxnChg chg="mod">
          <ac:chgData name="Raihan Alam" userId="9992759e-d728-400a-8984-28b297d5f5e8" providerId="ADAL" clId="{367A5A7F-BD98-4C37-B90A-509F46F7833E}" dt="2023-08-20T15:48:26.215" v="3061" actId="1076"/>
          <ac:cxnSpMkLst>
            <pc:docMk/>
            <pc:sldMk cId="3863565773" sldId="270"/>
            <ac:cxnSpMk id="44" creationId="{9D2DD8BD-40F1-F199-D53E-6441A706FFF6}"/>
          </ac:cxnSpMkLst>
        </pc:cxnChg>
      </pc:sldChg>
      <pc:sldChg chg="delSp modSp add del mod ord">
        <pc:chgData name="Raihan Alam" userId="9992759e-d728-400a-8984-28b297d5f5e8" providerId="ADAL" clId="{367A5A7F-BD98-4C37-B90A-509F46F7833E}" dt="2023-08-20T13:47:18.869" v="2733" actId="47"/>
        <pc:sldMkLst>
          <pc:docMk/>
          <pc:sldMk cId="3690321567" sldId="271"/>
        </pc:sldMkLst>
        <pc:spChg chg="del mod">
          <ac:chgData name="Raihan Alam" userId="9992759e-d728-400a-8984-28b297d5f5e8" providerId="ADAL" clId="{367A5A7F-BD98-4C37-B90A-509F46F7833E}" dt="2023-08-20T12:49:37.472" v="2693"/>
          <ac:spMkLst>
            <pc:docMk/>
            <pc:sldMk cId="3690321567" sldId="271"/>
            <ac:spMk id="3" creationId="{CB61866E-A522-2402-4A56-B24A91027B08}"/>
          </ac:spMkLst>
        </pc:spChg>
        <pc:spChg chg="mod">
          <ac:chgData name="Raihan Alam" userId="9992759e-d728-400a-8984-28b297d5f5e8" providerId="ADAL" clId="{367A5A7F-BD98-4C37-B90A-509F46F7833E}" dt="2023-08-20T12:48:51.207" v="2689" actId="5793"/>
          <ac:spMkLst>
            <pc:docMk/>
            <pc:sldMk cId="3690321567" sldId="271"/>
            <ac:spMk id="6" creationId="{87B104AD-0002-3A94-ADC5-B945B5D6B87C}"/>
          </ac:spMkLst>
        </pc:spChg>
      </pc:sldChg>
      <pc:sldChg chg="add del">
        <pc:chgData name="Raihan Alam" userId="9992759e-d728-400a-8984-28b297d5f5e8" providerId="ADAL" clId="{367A5A7F-BD98-4C37-B90A-509F46F7833E}" dt="2023-08-20T13:48:23.195" v="2739" actId="2696"/>
        <pc:sldMkLst>
          <pc:docMk/>
          <pc:sldMk cId="1465125919" sldId="272"/>
        </pc:sldMkLst>
      </pc:sldChg>
      <pc:sldChg chg="add">
        <pc:chgData name="Raihan Alam" userId="9992759e-d728-400a-8984-28b297d5f5e8" providerId="ADAL" clId="{367A5A7F-BD98-4C37-B90A-509F46F7833E}" dt="2023-08-20T12:59:41.901" v="2695" actId="2890"/>
        <pc:sldMkLst>
          <pc:docMk/>
          <pc:sldMk cId="1458148985" sldId="273"/>
        </pc:sldMkLst>
      </pc:sldChg>
      <pc:sldChg chg="modSp add mod ord">
        <pc:chgData name="Raihan Alam" userId="9992759e-d728-400a-8984-28b297d5f5e8" providerId="ADAL" clId="{367A5A7F-BD98-4C37-B90A-509F46F7833E}" dt="2023-08-20T14:40:00.133" v="2910" actId="20577"/>
        <pc:sldMkLst>
          <pc:docMk/>
          <pc:sldMk cId="887964484" sldId="274"/>
        </pc:sldMkLst>
        <pc:spChg chg="mod">
          <ac:chgData name="Raihan Alam" userId="9992759e-d728-400a-8984-28b297d5f5e8" providerId="ADAL" clId="{367A5A7F-BD98-4C37-B90A-509F46F7833E}" dt="2023-08-20T14:40:00.133" v="2910" actId="20577"/>
          <ac:spMkLst>
            <pc:docMk/>
            <pc:sldMk cId="887964484" sldId="274"/>
            <ac:spMk id="6" creationId="{87B104AD-0002-3A94-ADC5-B945B5D6B87C}"/>
          </ac:spMkLst>
        </pc:spChg>
      </pc:sldChg>
      <pc:sldChg chg="addSp delSp modSp add mod ord">
        <pc:chgData name="Raihan Alam" userId="9992759e-d728-400a-8984-28b297d5f5e8" providerId="ADAL" clId="{367A5A7F-BD98-4C37-B90A-509F46F7833E}" dt="2023-08-20T15:33:46.169" v="2960" actId="20577"/>
        <pc:sldMkLst>
          <pc:docMk/>
          <pc:sldMk cId="1561367196" sldId="275"/>
        </pc:sldMkLst>
        <pc:spChg chg="add mod">
          <ac:chgData name="Raihan Alam" userId="9992759e-d728-400a-8984-28b297d5f5e8" providerId="ADAL" clId="{367A5A7F-BD98-4C37-B90A-509F46F7833E}" dt="2023-08-20T13:58:08.679" v="2852" actId="255"/>
          <ac:spMkLst>
            <pc:docMk/>
            <pc:sldMk cId="1561367196" sldId="275"/>
            <ac:spMk id="4" creationId="{83D2CC94-BBC1-4661-BAE7-8F9179BE1CA4}"/>
          </ac:spMkLst>
        </pc:spChg>
        <pc:spChg chg="add mod">
          <ac:chgData name="Raihan Alam" userId="9992759e-d728-400a-8984-28b297d5f5e8" providerId="ADAL" clId="{367A5A7F-BD98-4C37-B90A-509F46F7833E}" dt="2023-08-20T13:58:08.679" v="2852" actId="255"/>
          <ac:spMkLst>
            <pc:docMk/>
            <pc:sldMk cId="1561367196" sldId="275"/>
            <ac:spMk id="5" creationId="{7565C636-2D5B-2CCC-98FA-DE3E9213B25E}"/>
          </ac:spMkLst>
        </pc:spChg>
        <pc:spChg chg="mod">
          <ac:chgData name="Raihan Alam" userId="9992759e-d728-400a-8984-28b297d5f5e8" providerId="ADAL" clId="{367A5A7F-BD98-4C37-B90A-509F46F7833E}" dt="2023-08-20T15:33:46.169" v="2960" actId="20577"/>
          <ac:spMkLst>
            <pc:docMk/>
            <pc:sldMk cId="1561367196" sldId="275"/>
            <ac:spMk id="6" creationId="{87B104AD-0002-3A94-ADC5-B945B5D6B87C}"/>
          </ac:spMkLst>
        </pc:spChg>
        <pc:spChg chg="add mod">
          <ac:chgData name="Raihan Alam" userId="9992759e-d728-400a-8984-28b297d5f5e8" providerId="ADAL" clId="{367A5A7F-BD98-4C37-B90A-509F46F7833E}" dt="2023-08-20T13:58:08.679" v="2852" actId="255"/>
          <ac:spMkLst>
            <pc:docMk/>
            <pc:sldMk cId="1561367196" sldId="275"/>
            <ac:spMk id="7" creationId="{001A526F-0C9A-D017-A848-616E0CE863BB}"/>
          </ac:spMkLst>
        </pc:spChg>
        <pc:spChg chg="add mod">
          <ac:chgData name="Raihan Alam" userId="9992759e-d728-400a-8984-28b297d5f5e8" providerId="ADAL" clId="{367A5A7F-BD98-4C37-B90A-509F46F7833E}" dt="2023-08-20T13:59:51.212" v="2867" actId="207"/>
          <ac:spMkLst>
            <pc:docMk/>
            <pc:sldMk cId="1561367196" sldId="275"/>
            <ac:spMk id="9" creationId="{02C1DB14-649A-950B-D07E-67C682FED468}"/>
          </ac:spMkLst>
        </pc:spChg>
        <pc:spChg chg="add mod">
          <ac:chgData name="Raihan Alam" userId="9992759e-d728-400a-8984-28b297d5f5e8" providerId="ADAL" clId="{367A5A7F-BD98-4C37-B90A-509F46F7833E}" dt="2023-08-20T13:59:06.601" v="2861" actId="1076"/>
          <ac:spMkLst>
            <pc:docMk/>
            <pc:sldMk cId="1561367196" sldId="275"/>
            <ac:spMk id="10" creationId="{5ACB5C67-AC2F-B2BC-35F1-F53522B87A6C}"/>
          </ac:spMkLst>
        </pc:spChg>
        <pc:spChg chg="add mod">
          <ac:chgData name="Raihan Alam" userId="9992759e-d728-400a-8984-28b297d5f5e8" providerId="ADAL" clId="{367A5A7F-BD98-4C37-B90A-509F46F7833E}" dt="2023-08-20T13:59:32.279" v="2866" actId="1076"/>
          <ac:spMkLst>
            <pc:docMk/>
            <pc:sldMk cId="1561367196" sldId="275"/>
            <ac:spMk id="11" creationId="{1B8F5CEE-1A8D-713D-758B-9329CCD542EB}"/>
          </ac:spMkLst>
        </pc:spChg>
        <pc:spChg chg="add mod">
          <ac:chgData name="Raihan Alam" userId="9992759e-d728-400a-8984-28b297d5f5e8" providerId="ADAL" clId="{367A5A7F-BD98-4C37-B90A-509F46F7833E}" dt="2023-08-20T14:00:04.171" v="2869" actId="1076"/>
          <ac:spMkLst>
            <pc:docMk/>
            <pc:sldMk cId="1561367196" sldId="275"/>
            <ac:spMk id="12" creationId="{3980EE28-B043-0D43-B596-F4FA39E3C44E}"/>
          </ac:spMkLst>
        </pc:spChg>
        <pc:spChg chg="del">
          <ac:chgData name="Raihan Alam" userId="9992759e-d728-400a-8984-28b297d5f5e8" providerId="ADAL" clId="{367A5A7F-BD98-4C37-B90A-509F46F7833E}" dt="2023-08-20T14:00:09.399" v="2870" actId="478"/>
          <ac:spMkLst>
            <pc:docMk/>
            <pc:sldMk cId="1561367196" sldId="275"/>
            <ac:spMk id="19" creationId="{9A1D4712-34F0-0744-B4FD-EC23C0B1ACDA}"/>
          </ac:spMkLst>
        </pc:spChg>
        <pc:spChg chg="mod">
          <ac:chgData name="Raihan Alam" userId="9992759e-d728-400a-8984-28b297d5f5e8" providerId="ADAL" clId="{367A5A7F-BD98-4C37-B90A-509F46F7833E}" dt="2023-08-20T15:33:33.439" v="2944" actId="20577"/>
          <ac:spMkLst>
            <pc:docMk/>
            <pc:sldMk cId="1561367196" sldId="275"/>
            <ac:spMk id="24" creationId="{DA6AFD4C-9806-FE05-E720-C760CF61F3B6}"/>
          </ac:spMkLst>
        </pc:spChg>
        <pc:grpChg chg="add">
          <ac:chgData name="Raihan Alam" userId="9992759e-d728-400a-8984-28b297d5f5e8" providerId="ADAL" clId="{367A5A7F-BD98-4C37-B90A-509F46F7833E}" dt="2023-08-20T13:53:31.273" v="2791" actId="164"/>
          <ac:grpSpMkLst>
            <pc:docMk/>
            <pc:sldMk cId="1561367196" sldId="275"/>
            <ac:grpSpMk id="8" creationId="{7D846DE6-3223-A488-49F5-4868A327B5E6}"/>
          </ac:grpSpMkLst>
        </pc:grpChg>
        <pc:grpChg chg="add mod">
          <ac:chgData name="Raihan Alam" userId="9992759e-d728-400a-8984-28b297d5f5e8" providerId="ADAL" clId="{367A5A7F-BD98-4C37-B90A-509F46F7833E}" dt="2023-08-20T14:00:50.539" v="2877" actId="1076"/>
          <ac:grpSpMkLst>
            <pc:docMk/>
            <pc:sldMk cId="1561367196" sldId="275"/>
            <ac:grpSpMk id="18" creationId="{1378CC05-8E38-05A9-647C-BA6FF06F075E}"/>
          </ac:grpSpMkLst>
        </pc:grpChg>
        <pc:graphicFrameChg chg="del">
          <ac:chgData name="Raihan Alam" userId="9992759e-d728-400a-8984-28b297d5f5e8" providerId="ADAL" clId="{367A5A7F-BD98-4C37-B90A-509F46F7833E}" dt="2023-08-20T13:52:18.531" v="2770" actId="478"/>
          <ac:graphicFrameMkLst>
            <pc:docMk/>
            <pc:sldMk cId="1561367196" sldId="275"/>
            <ac:graphicFrameMk id="3" creationId="{96D2F80C-DBED-13C5-2739-E63462A6D3E9}"/>
          </ac:graphicFrameMkLst>
        </pc:graphicFrameChg>
        <pc:cxnChg chg="add mod">
          <ac:chgData name="Raihan Alam" userId="9992759e-d728-400a-8984-28b297d5f5e8" providerId="ADAL" clId="{367A5A7F-BD98-4C37-B90A-509F46F7833E}" dt="2023-08-20T13:58:53.860" v="2860" actId="1037"/>
          <ac:cxnSpMkLst>
            <pc:docMk/>
            <pc:sldMk cId="1561367196" sldId="275"/>
            <ac:cxnSpMk id="14" creationId="{0049CEB9-E93C-BA4D-BEFE-6D4EDAB00F75}"/>
          </ac:cxnSpMkLst>
        </pc:cxnChg>
        <pc:cxnChg chg="add mod">
          <ac:chgData name="Raihan Alam" userId="9992759e-d728-400a-8984-28b297d5f5e8" providerId="ADAL" clId="{367A5A7F-BD98-4C37-B90A-509F46F7833E}" dt="2023-08-20T14:00:22.074" v="2873" actId="1037"/>
          <ac:cxnSpMkLst>
            <pc:docMk/>
            <pc:sldMk cId="1561367196" sldId="275"/>
            <ac:cxnSpMk id="16" creationId="{5F5408E8-BA2E-F6A8-473B-20B4461A2768}"/>
          </ac:cxnSpMkLst>
        </pc:cxnChg>
        <pc:cxnChg chg="add mod">
          <ac:chgData name="Raihan Alam" userId="9992759e-d728-400a-8984-28b297d5f5e8" providerId="ADAL" clId="{367A5A7F-BD98-4C37-B90A-509F46F7833E}" dt="2023-08-20T14:00:30.973" v="2875" actId="1076"/>
          <ac:cxnSpMkLst>
            <pc:docMk/>
            <pc:sldMk cId="1561367196" sldId="275"/>
            <ac:cxnSpMk id="17" creationId="{6E76FC48-8FD7-6CC6-6F22-5F0924A3D1B4}"/>
          </ac:cxnSpMkLst>
        </pc:cxnChg>
      </pc:sldChg>
      <pc:sldChg chg="add del setBg">
        <pc:chgData name="Raihan Alam" userId="9992759e-d728-400a-8984-28b297d5f5e8" providerId="ADAL" clId="{367A5A7F-BD98-4C37-B90A-509F46F7833E}" dt="2023-08-20T13:47:31.998" v="2735" actId="47"/>
        <pc:sldMkLst>
          <pc:docMk/>
          <pc:sldMk cId="2846986800" sldId="275"/>
        </pc:sldMkLst>
      </pc:sldChg>
      <pc:sldChg chg="addSp delSp modSp add mod">
        <pc:chgData name="Raihan Alam" userId="9992759e-d728-400a-8984-28b297d5f5e8" providerId="ADAL" clId="{367A5A7F-BD98-4C37-B90A-509F46F7833E}" dt="2023-08-20T15:44:56.356" v="3030" actId="14100"/>
        <pc:sldMkLst>
          <pc:docMk/>
          <pc:sldMk cId="1247876327" sldId="276"/>
        </pc:sldMkLst>
        <pc:spChg chg="mod">
          <ac:chgData name="Raihan Alam" userId="9992759e-d728-400a-8984-28b297d5f5e8" providerId="ADAL" clId="{367A5A7F-BD98-4C37-B90A-509F46F7833E}" dt="2023-08-20T15:34:25.716" v="2984" actId="20577"/>
          <ac:spMkLst>
            <pc:docMk/>
            <pc:sldMk cId="1247876327" sldId="276"/>
            <ac:spMk id="6" creationId="{87B104AD-0002-3A94-ADC5-B945B5D6B87C}"/>
          </ac:spMkLst>
        </pc:spChg>
        <pc:spChg chg="add del mod">
          <ac:chgData name="Raihan Alam" userId="9992759e-d728-400a-8984-28b297d5f5e8" providerId="ADAL" clId="{367A5A7F-BD98-4C37-B90A-509F46F7833E}" dt="2023-08-20T15:41:56.933" v="3023" actId="22"/>
          <ac:spMkLst>
            <pc:docMk/>
            <pc:sldMk cId="1247876327" sldId="276"/>
            <ac:spMk id="13" creationId="{C30A957D-855C-251C-15B8-1756776F6C73}"/>
          </ac:spMkLst>
        </pc:spChg>
        <pc:spChg chg="add del mod">
          <ac:chgData name="Raihan Alam" userId="9992759e-d728-400a-8984-28b297d5f5e8" providerId="ADAL" clId="{367A5A7F-BD98-4C37-B90A-509F46F7833E}" dt="2023-08-20T15:44:08.831" v="3027"/>
          <ac:spMkLst>
            <pc:docMk/>
            <pc:sldMk cId="1247876327" sldId="276"/>
            <ac:spMk id="15" creationId="{15012E36-80A5-9B0A-0C6C-082D0E66C842}"/>
          </ac:spMkLst>
        </pc:spChg>
        <pc:spChg chg="add del mod">
          <ac:chgData name="Raihan Alam" userId="9992759e-d728-400a-8984-28b297d5f5e8" providerId="ADAL" clId="{367A5A7F-BD98-4C37-B90A-509F46F7833E}" dt="2023-08-20T15:44:08.831" v="3027"/>
          <ac:spMkLst>
            <pc:docMk/>
            <pc:sldMk cId="1247876327" sldId="276"/>
            <ac:spMk id="19" creationId="{150B74C4-01EA-6658-9376-B87F599BF47C}"/>
          </ac:spMkLst>
        </pc:spChg>
        <pc:spChg chg="add del mod">
          <ac:chgData name="Raihan Alam" userId="9992759e-d728-400a-8984-28b297d5f5e8" providerId="ADAL" clId="{367A5A7F-BD98-4C37-B90A-509F46F7833E}" dt="2023-08-20T15:44:08.831" v="3027"/>
          <ac:spMkLst>
            <pc:docMk/>
            <pc:sldMk cId="1247876327" sldId="276"/>
            <ac:spMk id="20" creationId="{398BC5F6-186D-73EF-2F12-E55A5E78E6E3}"/>
          </ac:spMkLst>
        </pc:spChg>
        <pc:spChg chg="add del mod">
          <ac:chgData name="Raihan Alam" userId="9992759e-d728-400a-8984-28b297d5f5e8" providerId="ADAL" clId="{367A5A7F-BD98-4C37-B90A-509F46F7833E}" dt="2023-08-20T15:44:08.831" v="3027"/>
          <ac:spMkLst>
            <pc:docMk/>
            <pc:sldMk cId="1247876327" sldId="276"/>
            <ac:spMk id="21" creationId="{12D0CC9F-5288-9748-EAFE-F392534EBE6D}"/>
          </ac:spMkLst>
        </pc:spChg>
        <pc:spChg chg="add del mod">
          <ac:chgData name="Raihan Alam" userId="9992759e-d728-400a-8984-28b297d5f5e8" providerId="ADAL" clId="{367A5A7F-BD98-4C37-B90A-509F46F7833E}" dt="2023-08-20T15:44:08.831" v="3027"/>
          <ac:spMkLst>
            <pc:docMk/>
            <pc:sldMk cId="1247876327" sldId="276"/>
            <ac:spMk id="22" creationId="{06D0EA62-6C22-5FE1-ECFE-6637907F9296}"/>
          </ac:spMkLst>
        </pc:spChg>
        <pc:spChg chg="add del mod">
          <ac:chgData name="Raihan Alam" userId="9992759e-d728-400a-8984-28b297d5f5e8" providerId="ADAL" clId="{367A5A7F-BD98-4C37-B90A-509F46F7833E}" dt="2023-08-20T15:44:08.831" v="3027"/>
          <ac:spMkLst>
            <pc:docMk/>
            <pc:sldMk cId="1247876327" sldId="276"/>
            <ac:spMk id="23" creationId="{87182C1F-DA4C-89BE-994E-7B3FDC1E411B}"/>
          </ac:spMkLst>
        </pc:spChg>
        <pc:spChg chg="mod">
          <ac:chgData name="Raihan Alam" userId="9992759e-d728-400a-8984-28b297d5f5e8" providerId="ADAL" clId="{367A5A7F-BD98-4C37-B90A-509F46F7833E}" dt="2023-08-20T15:39:10.770" v="3016" actId="20577"/>
          <ac:spMkLst>
            <pc:docMk/>
            <pc:sldMk cId="1247876327" sldId="276"/>
            <ac:spMk id="24" creationId="{DA6AFD4C-9806-FE05-E720-C760CF61F3B6}"/>
          </ac:spMkLst>
        </pc:spChg>
        <pc:spChg chg="add del mod">
          <ac:chgData name="Raihan Alam" userId="9992759e-d728-400a-8984-28b297d5f5e8" providerId="ADAL" clId="{367A5A7F-BD98-4C37-B90A-509F46F7833E}" dt="2023-08-20T15:44:08.831" v="3027"/>
          <ac:spMkLst>
            <pc:docMk/>
            <pc:sldMk cId="1247876327" sldId="276"/>
            <ac:spMk id="25" creationId="{AB197B1A-5E66-5D26-335B-1D607442539E}"/>
          </ac:spMkLst>
        </pc:spChg>
        <pc:spChg chg="add del mod">
          <ac:chgData name="Raihan Alam" userId="9992759e-d728-400a-8984-28b297d5f5e8" providerId="ADAL" clId="{367A5A7F-BD98-4C37-B90A-509F46F7833E}" dt="2023-08-20T15:44:08.831" v="3027"/>
          <ac:spMkLst>
            <pc:docMk/>
            <pc:sldMk cId="1247876327" sldId="276"/>
            <ac:spMk id="26" creationId="{63AEF050-D6F6-B6F7-697D-C627DE46D004}"/>
          </ac:spMkLst>
        </pc:spChg>
        <pc:grpChg chg="del">
          <ac:chgData name="Raihan Alam" userId="9992759e-d728-400a-8984-28b297d5f5e8" providerId="ADAL" clId="{367A5A7F-BD98-4C37-B90A-509F46F7833E}" dt="2023-08-20T15:41:36.767" v="3017" actId="478"/>
          <ac:grpSpMkLst>
            <pc:docMk/>
            <pc:sldMk cId="1247876327" sldId="276"/>
            <ac:grpSpMk id="18" creationId="{1378CC05-8E38-05A9-647C-BA6FF06F075E}"/>
          </ac:grpSpMkLst>
        </pc:grpChg>
        <pc:picChg chg="add mod">
          <ac:chgData name="Raihan Alam" userId="9992759e-d728-400a-8984-28b297d5f5e8" providerId="ADAL" clId="{367A5A7F-BD98-4C37-B90A-509F46F7833E}" dt="2023-08-20T15:44:56.356" v="3030" actId="14100"/>
          <ac:picMkLst>
            <pc:docMk/>
            <pc:sldMk cId="1247876327" sldId="276"/>
            <ac:picMk id="36" creationId="{3F5CC8D1-0458-EA67-8F24-65E921A03878}"/>
          </ac:picMkLst>
        </pc:picChg>
        <pc:cxnChg chg="add del mod">
          <ac:chgData name="Raihan Alam" userId="9992759e-d728-400a-8984-28b297d5f5e8" providerId="ADAL" clId="{367A5A7F-BD98-4C37-B90A-509F46F7833E}" dt="2023-08-20T15:44:08.831" v="3027"/>
          <ac:cxnSpMkLst>
            <pc:docMk/>
            <pc:sldMk cId="1247876327" sldId="276"/>
            <ac:cxnSpMk id="27" creationId="{0E2F8A69-4BA2-1C88-27D2-A23E42CBEE75}"/>
          </ac:cxnSpMkLst>
        </pc:cxnChg>
        <pc:cxnChg chg="add del mod">
          <ac:chgData name="Raihan Alam" userId="9992759e-d728-400a-8984-28b297d5f5e8" providerId="ADAL" clId="{367A5A7F-BD98-4C37-B90A-509F46F7833E}" dt="2023-08-20T15:44:08.831" v="3027"/>
          <ac:cxnSpMkLst>
            <pc:docMk/>
            <pc:sldMk cId="1247876327" sldId="276"/>
            <ac:cxnSpMk id="28" creationId="{7CA387BE-5F96-0919-FD58-570313E485F4}"/>
          </ac:cxnSpMkLst>
        </pc:cxnChg>
        <pc:cxnChg chg="add del mod">
          <ac:chgData name="Raihan Alam" userId="9992759e-d728-400a-8984-28b297d5f5e8" providerId="ADAL" clId="{367A5A7F-BD98-4C37-B90A-509F46F7833E}" dt="2023-08-20T15:44:08.831" v="3027"/>
          <ac:cxnSpMkLst>
            <pc:docMk/>
            <pc:sldMk cId="1247876327" sldId="276"/>
            <ac:cxnSpMk id="29" creationId="{57D36415-03D7-2E08-F052-DAF47353ED78}"/>
          </ac:cxnSpMkLst>
        </pc:cxnChg>
        <pc:cxnChg chg="add del mod">
          <ac:chgData name="Raihan Alam" userId="9992759e-d728-400a-8984-28b297d5f5e8" providerId="ADAL" clId="{367A5A7F-BD98-4C37-B90A-509F46F7833E}" dt="2023-08-20T15:44:08.831" v="3027"/>
          <ac:cxnSpMkLst>
            <pc:docMk/>
            <pc:sldMk cId="1247876327" sldId="276"/>
            <ac:cxnSpMk id="30" creationId="{974334F2-F732-4C46-9B2A-3CB5C568684E}"/>
          </ac:cxnSpMkLst>
        </pc:cxnChg>
      </pc:sldChg>
      <pc:sldChg chg="addSp delSp modSp add mod ord">
        <pc:chgData name="Raihan Alam" userId="9992759e-d728-400a-8984-28b297d5f5e8" providerId="ADAL" clId="{367A5A7F-BD98-4C37-B90A-509F46F7833E}" dt="2023-08-20T15:59:06.934" v="3144"/>
        <pc:sldMkLst>
          <pc:docMk/>
          <pc:sldMk cId="2924875538" sldId="277"/>
        </pc:sldMkLst>
        <pc:spChg chg="add mod">
          <ac:chgData name="Raihan Alam" userId="9992759e-d728-400a-8984-28b297d5f5e8" providerId="ADAL" clId="{367A5A7F-BD98-4C37-B90A-509F46F7833E}" dt="2023-08-20T15:47:14.795" v="3059" actId="12"/>
          <ac:spMkLst>
            <pc:docMk/>
            <pc:sldMk cId="2924875538" sldId="277"/>
            <ac:spMk id="3" creationId="{6C807CEA-8B0D-C8BE-ABC3-5CA55290A077}"/>
          </ac:spMkLst>
        </pc:spChg>
        <pc:spChg chg="mod">
          <ac:chgData name="Raihan Alam" userId="9992759e-d728-400a-8984-28b297d5f5e8" providerId="ADAL" clId="{367A5A7F-BD98-4C37-B90A-509F46F7833E}" dt="2023-08-20T15:45:11.280" v="3050" actId="20577"/>
          <ac:spMkLst>
            <pc:docMk/>
            <pc:sldMk cId="2924875538" sldId="277"/>
            <ac:spMk id="6" creationId="{87B104AD-0002-3A94-ADC5-B945B5D6B87C}"/>
          </ac:spMkLst>
        </pc:spChg>
        <pc:spChg chg="mod">
          <ac:chgData name="Raihan Alam" userId="9992759e-d728-400a-8984-28b297d5f5e8" providerId="ADAL" clId="{367A5A7F-BD98-4C37-B90A-509F46F7833E}" dt="2023-08-20T15:46:13.693" v="3051"/>
          <ac:spMkLst>
            <pc:docMk/>
            <pc:sldMk cId="2924875538" sldId="277"/>
            <ac:spMk id="24" creationId="{DA6AFD4C-9806-FE05-E720-C760CF61F3B6}"/>
          </ac:spMkLst>
        </pc:spChg>
        <pc:picChg chg="del">
          <ac:chgData name="Raihan Alam" userId="9992759e-d728-400a-8984-28b297d5f5e8" providerId="ADAL" clId="{367A5A7F-BD98-4C37-B90A-509F46F7833E}" dt="2023-08-20T15:46:48.410" v="3052" actId="478"/>
          <ac:picMkLst>
            <pc:docMk/>
            <pc:sldMk cId="2924875538" sldId="277"/>
            <ac:picMk id="36" creationId="{3F5CC8D1-0458-EA67-8F24-65E921A03878}"/>
          </ac:picMkLst>
        </pc:picChg>
      </pc:sldChg>
      <pc:sldChg chg="modSp add mod">
        <pc:chgData name="Raihan Alam" userId="9992759e-d728-400a-8984-28b297d5f5e8" providerId="ADAL" clId="{367A5A7F-BD98-4C37-B90A-509F46F7833E}" dt="2023-08-21T03:25:42.510" v="3666" actId="14100"/>
        <pc:sldMkLst>
          <pc:docMk/>
          <pc:sldMk cId="881296801" sldId="278"/>
        </pc:sldMkLst>
        <pc:spChg chg="mod">
          <ac:chgData name="Raihan Alam" userId="9992759e-d728-400a-8984-28b297d5f5e8" providerId="ADAL" clId="{367A5A7F-BD98-4C37-B90A-509F46F7833E}" dt="2023-08-21T03:25:06.237" v="3664" actId="14100"/>
          <ac:spMkLst>
            <pc:docMk/>
            <pc:sldMk cId="881296801" sldId="278"/>
            <ac:spMk id="6" creationId="{87B104AD-0002-3A94-ADC5-B945B5D6B87C}"/>
          </ac:spMkLst>
        </pc:spChg>
        <pc:cxnChg chg="mod">
          <ac:chgData name="Raihan Alam" userId="9992759e-d728-400a-8984-28b297d5f5e8" providerId="ADAL" clId="{367A5A7F-BD98-4C37-B90A-509F46F7833E}" dt="2023-08-21T03:25:42.510" v="3666" actId="14100"/>
          <ac:cxnSpMkLst>
            <pc:docMk/>
            <pc:sldMk cId="881296801" sldId="278"/>
            <ac:cxnSpMk id="44" creationId="{9D2DD8BD-40F1-F199-D53E-6441A706FFF6}"/>
          </ac:cxnSpMkLst>
        </pc:cxnChg>
      </pc:sldChg>
      <pc:sldChg chg="delSp modSp add mod">
        <pc:chgData name="Raihan Alam" userId="9992759e-d728-400a-8984-28b297d5f5e8" providerId="ADAL" clId="{367A5A7F-BD98-4C37-B90A-509F46F7833E}" dt="2023-08-20T16:03:07.954" v="3270" actId="20577"/>
        <pc:sldMkLst>
          <pc:docMk/>
          <pc:sldMk cId="2738809055" sldId="279"/>
        </pc:sldMkLst>
        <pc:spChg chg="del">
          <ac:chgData name="Raihan Alam" userId="9992759e-d728-400a-8984-28b297d5f5e8" providerId="ADAL" clId="{367A5A7F-BD98-4C37-B90A-509F46F7833E}" dt="2023-08-20T15:58:38.998" v="3140" actId="478"/>
          <ac:spMkLst>
            <pc:docMk/>
            <pc:sldMk cId="2738809055" sldId="279"/>
            <ac:spMk id="3" creationId="{6C807CEA-8B0D-C8BE-ABC3-5CA55290A077}"/>
          </ac:spMkLst>
        </pc:spChg>
        <pc:spChg chg="mod">
          <ac:chgData name="Raihan Alam" userId="9992759e-d728-400a-8984-28b297d5f5e8" providerId="ADAL" clId="{367A5A7F-BD98-4C37-B90A-509F46F7833E}" dt="2023-08-20T16:02:06.764" v="3178" actId="14100"/>
          <ac:spMkLst>
            <pc:docMk/>
            <pc:sldMk cId="2738809055" sldId="279"/>
            <ac:spMk id="6" creationId="{87B104AD-0002-3A94-ADC5-B945B5D6B87C}"/>
          </ac:spMkLst>
        </pc:spChg>
        <pc:spChg chg="mod">
          <ac:chgData name="Raihan Alam" userId="9992759e-d728-400a-8984-28b297d5f5e8" providerId="ADAL" clId="{367A5A7F-BD98-4C37-B90A-509F46F7833E}" dt="2023-08-20T16:03:07.954" v="3270" actId="20577"/>
          <ac:spMkLst>
            <pc:docMk/>
            <pc:sldMk cId="2738809055" sldId="279"/>
            <ac:spMk id="24" creationId="{DA6AFD4C-9806-FE05-E720-C760CF61F3B6}"/>
          </ac:spMkLst>
        </pc:spChg>
      </pc:sldChg>
      <pc:sldChg chg="add setBg">
        <pc:chgData name="Raihan Alam" userId="9992759e-d728-400a-8984-28b297d5f5e8" providerId="ADAL" clId="{367A5A7F-BD98-4C37-B90A-509F46F7833E}" dt="2023-08-20T16:00:34.599" v="3146"/>
        <pc:sldMkLst>
          <pc:docMk/>
          <pc:sldMk cId="3950478971" sldId="2147480633"/>
        </pc:sldMkLst>
      </pc:sldChg>
      <pc:sldChg chg="add setBg">
        <pc:chgData name="Raihan Alam" userId="9992759e-d728-400a-8984-28b297d5f5e8" providerId="ADAL" clId="{367A5A7F-BD98-4C37-B90A-509F46F7833E}" dt="2023-08-20T16:01:14.664" v="3148"/>
        <pc:sldMkLst>
          <pc:docMk/>
          <pc:sldMk cId="3736936532" sldId="2147480634"/>
        </pc:sldMkLst>
      </pc:sldChg>
      <pc:sldChg chg="modSp add mod ord">
        <pc:chgData name="Raihan Alam" userId="9992759e-d728-400a-8984-28b297d5f5e8" providerId="ADAL" clId="{367A5A7F-BD98-4C37-B90A-509F46F7833E}" dt="2023-08-20T16:04:18.013" v="3337"/>
        <pc:sldMkLst>
          <pc:docMk/>
          <pc:sldMk cId="3804579866" sldId="2147480635"/>
        </pc:sldMkLst>
        <pc:spChg chg="mod">
          <ac:chgData name="Raihan Alam" userId="9992759e-d728-400a-8984-28b297d5f5e8" providerId="ADAL" clId="{367A5A7F-BD98-4C37-B90A-509F46F7833E}" dt="2023-08-20T16:04:10.885" v="3335" actId="20577"/>
          <ac:spMkLst>
            <pc:docMk/>
            <pc:sldMk cId="3804579866" sldId="2147480635"/>
            <ac:spMk id="6" creationId="{87B104AD-0002-3A94-ADC5-B945B5D6B87C}"/>
          </ac:spMkLst>
        </pc:spChg>
      </pc:sldChg>
      <pc:sldChg chg="modSp add mod ord">
        <pc:chgData name="Raihan Alam" userId="9992759e-d728-400a-8984-28b297d5f5e8" providerId="ADAL" clId="{367A5A7F-BD98-4C37-B90A-509F46F7833E}" dt="2023-08-20T16:05:03.653" v="3381" actId="20577"/>
        <pc:sldMkLst>
          <pc:docMk/>
          <pc:sldMk cId="2561555217" sldId="2147480636"/>
        </pc:sldMkLst>
        <pc:spChg chg="mod">
          <ac:chgData name="Raihan Alam" userId="9992759e-d728-400a-8984-28b297d5f5e8" providerId="ADAL" clId="{367A5A7F-BD98-4C37-B90A-509F46F7833E}" dt="2023-08-20T16:04:43.153" v="3356" actId="20577"/>
          <ac:spMkLst>
            <pc:docMk/>
            <pc:sldMk cId="2561555217" sldId="2147480636"/>
            <ac:spMk id="6" creationId="{87B104AD-0002-3A94-ADC5-B945B5D6B87C}"/>
          </ac:spMkLst>
        </pc:spChg>
        <pc:spChg chg="mod">
          <ac:chgData name="Raihan Alam" userId="9992759e-d728-400a-8984-28b297d5f5e8" providerId="ADAL" clId="{367A5A7F-BD98-4C37-B90A-509F46F7833E}" dt="2023-08-20T16:05:03.653" v="3381" actId="20577"/>
          <ac:spMkLst>
            <pc:docMk/>
            <pc:sldMk cId="2561555217" sldId="2147480636"/>
            <ac:spMk id="24" creationId="{DA6AFD4C-9806-FE05-E720-C760CF61F3B6}"/>
          </ac:spMkLst>
        </pc:spChg>
      </pc:sldChg>
      <pc:sldChg chg="modSp add mod ord">
        <pc:chgData name="Raihan Alam" userId="9992759e-d728-400a-8984-28b297d5f5e8" providerId="ADAL" clId="{367A5A7F-BD98-4C37-B90A-509F46F7833E}" dt="2023-08-20T16:05:56.612" v="3410" actId="20577"/>
        <pc:sldMkLst>
          <pc:docMk/>
          <pc:sldMk cId="2941977824" sldId="2147480637"/>
        </pc:sldMkLst>
        <pc:spChg chg="mod">
          <ac:chgData name="Raihan Alam" userId="9992759e-d728-400a-8984-28b297d5f5e8" providerId="ADAL" clId="{367A5A7F-BD98-4C37-B90A-509F46F7833E}" dt="2023-08-20T16:05:51.394" v="3409" actId="20577"/>
          <ac:spMkLst>
            <pc:docMk/>
            <pc:sldMk cId="2941977824" sldId="2147480637"/>
            <ac:spMk id="6" creationId="{87B104AD-0002-3A94-ADC5-B945B5D6B87C}"/>
          </ac:spMkLst>
        </pc:spChg>
        <pc:spChg chg="mod">
          <ac:chgData name="Raihan Alam" userId="9992759e-d728-400a-8984-28b297d5f5e8" providerId="ADAL" clId="{367A5A7F-BD98-4C37-B90A-509F46F7833E}" dt="2023-08-20T16:05:56.612" v="3410" actId="20577"/>
          <ac:spMkLst>
            <pc:docMk/>
            <pc:sldMk cId="2941977824" sldId="2147480637"/>
            <ac:spMk id="24" creationId="{DA6AFD4C-9806-FE05-E720-C760CF61F3B6}"/>
          </ac:spMkLst>
        </pc:spChg>
      </pc:sldChg>
      <pc:sldChg chg="add del">
        <pc:chgData name="Raihan Alam" userId="9992759e-d728-400a-8984-28b297d5f5e8" providerId="ADAL" clId="{367A5A7F-BD98-4C37-B90A-509F46F7833E}" dt="2023-08-21T03:23:47.406" v="3659" actId="47"/>
        <pc:sldMkLst>
          <pc:docMk/>
          <pc:sldMk cId="1333345126" sldId="2147480638"/>
        </pc:sldMkLst>
      </pc:sldChg>
      <pc:sldChg chg="modSp add mod ord">
        <pc:chgData name="Raihan Alam" userId="9992759e-d728-400a-8984-28b297d5f5e8" providerId="ADAL" clId="{367A5A7F-BD98-4C37-B90A-509F46F7833E}" dt="2023-08-21T03:47:26.806" v="3692" actId="20577"/>
        <pc:sldMkLst>
          <pc:docMk/>
          <pc:sldMk cId="1498103301" sldId="2147480638"/>
        </pc:sldMkLst>
        <pc:spChg chg="mod">
          <ac:chgData name="Raihan Alam" userId="9992759e-d728-400a-8984-28b297d5f5e8" providerId="ADAL" clId="{367A5A7F-BD98-4C37-B90A-509F46F7833E}" dt="2023-08-21T03:47:26.806" v="3692" actId="20577"/>
          <ac:spMkLst>
            <pc:docMk/>
            <pc:sldMk cId="1498103301" sldId="2147480638"/>
            <ac:spMk id="6" creationId="{87B104AD-0002-3A94-ADC5-B945B5D6B87C}"/>
          </ac:spMkLst>
        </pc:spChg>
      </pc:sldChg>
      <pc:sldMasterChg chg="add del addSldLayout delSldLayout">
        <pc:chgData name="Raihan Alam" userId="9992759e-d728-400a-8984-28b297d5f5e8" providerId="ADAL" clId="{367A5A7F-BD98-4C37-B90A-509F46F7833E}" dt="2023-08-16T13:22:49.219" v="13" actId="26606"/>
        <pc:sldMasterMkLst>
          <pc:docMk/>
          <pc:sldMasterMk cId="2091782030" sldId="2147483648"/>
        </pc:sldMasterMkLst>
        <pc:sldLayoutChg chg="add del">
          <pc:chgData name="Raihan Alam" userId="9992759e-d728-400a-8984-28b297d5f5e8" providerId="ADAL" clId="{367A5A7F-BD98-4C37-B90A-509F46F7833E}" dt="2023-08-16T13:22:49.219" v="13" actId="26606"/>
          <pc:sldLayoutMkLst>
            <pc:docMk/>
            <pc:sldMasterMk cId="2091782030" sldId="2147483648"/>
            <pc:sldLayoutMk cId="3213377837" sldId="2147483649"/>
          </pc:sldLayoutMkLst>
        </pc:sldLayoutChg>
        <pc:sldLayoutChg chg="add del">
          <pc:chgData name="Raihan Alam" userId="9992759e-d728-400a-8984-28b297d5f5e8" providerId="ADAL" clId="{367A5A7F-BD98-4C37-B90A-509F46F7833E}" dt="2023-08-16T13:22:49.219" v="13" actId="26606"/>
          <pc:sldLayoutMkLst>
            <pc:docMk/>
            <pc:sldMasterMk cId="2091782030" sldId="2147483648"/>
            <pc:sldLayoutMk cId="4110955832" sldId="2147483650"/>
          </pc:sldLayoutMkLst>
        </pc:sldLayoutChg>
        <pc:sldLayoutChg chg="add del">
          <pc:chgData name="Raihan Alam" userId="9992759e-d728-400a-8984-28b297d5f5e8" providerId="ADAL" clId="{367A5A7F-BD98-4C37-B90A-509F46F7833E}" dt="2023-08-16T13:22:49.219" v="13" actId="26606"/>
          <pc:sldLayoutMkLst>
            <pc:docMk/>
            <pc:sldMasterMk cId="2091782030" sldId="2147483648"/>
            <pc:sldLayoutMk cId="3851459982" sldId="2147483651"/>
          </pc:sldLayoutMkLst>
        </pc:sldLayoutChg>
        <pc:sldLayoutChg chg="add del">
          <pc:chgData name="Raihan Alam" userId="9992759e-d728-400a-8984-28b297d5f5e8" providerId="ADAL" clId="{367A5A7F-BD98-4C37-B90A-509F46F7833E}" dt="2023-08-16T13:22:49.219" v="13" actId="26606"/>
          <pc:sldLayoutMkLst>
            <pc:docMk/>
            <pc:sldMasterMk cId="2091782030" sldId="2147483648"/>
            <pc:sldLayoutMk cId="2358444644" sldId="2147483652"/>
          </pc:sldLayoutMkLst>
        </pc:sldLayoutChg>
        <pc:sldLayoutChg chg="add del">
          <pc:chgData name="Raihan Alam" userId="9992759e-d728-400a-8984-28b297d5f5e8" providerId="ADAL" clId="{367A5A7F-BD98-4C37-B90A-509F46F7833E}" dt="2023-08-16T13:22:49.219" v="13" actId="26606"/>
          <pc:sldLayoutMkLst>
            <pc:docMk/>
            <pc:sldMasterMk cId="2091782030" sldId="2147483648"/>
            <pc:sldLayoutMk cId="3517164684" sldId="2147483653"/>
          </pc:sldLayoutMkLst>
        </pc:sldLayoutChg>
        <pc:sldLayoutChg chg="add del">
          <pc:chgData name="Raihan Alam" userId="9992759e-d728-400a-8984-28b297d5f5e8" providerId="ADAL" clId="{367A5A7F-BD98-4C37-B90A-509F46F7833E}" dt="2023-08-16T13:22:49.219" v="13" actId="26606"/>
          <pc:sldLayoutMkLst>
            <pc:docMk/>
            <pc:sldMasterMk cId="2091782030" sldId="2147483648"/>
            <pc:sldLayoutMk cId="2970018760" sldId="2147483654"/>
          </pc:sldLayoutMkLst>
        </pc:sldLayoutChg>
        <pc:sldLayoutChg chg="add del">
          <pc:chgData name="Raihan Alam" userId="9992759e-d728-400a-8984-28b297d5f5e8" providerId="ADAL" clId="{367A5A7F-BD98-4C37-B90A-509F46F7833E}" dt="2023-08-16T13:22:49.219" v="13" actId="26606"/>
          <pc:sldLayoutMkLst>
            <pc:docMk/>
            <pc:sldMasterMk cId="2091782030" sldId="2147483648"/>
            <pc:sldLayoutMk cId="4070407820" sldId="2147483655"/>
          </pc:sldLayoutMkLst>
        </pc:sldLayoutChg>
        <pc:sldLayoutChg chg="add del">
          <pc:chgData name="Raihan Alam" userId="9992759e-d728-400a-8984-28b297d5f5e8" providerId="ADAL" clId="{367A5A7F-BD98-4C37-B90A-509F46F7833E}" dt="2023-08-16T13:22:49.219" v="13" actId="26606"/>
          <pc:sldLayoutMkLst>
            <pc:docMk/>
            <pc:sldMasterMk cId="2091782030" sldId="2147483648"/>
            <pc:sldLayoutMk cId="2684841381" sldId="2147483656"/>
          </pc:sldLayoutMkLst>
        </pc:sldLayoutChg>
        <pc:sldLayoutChg chg="add del">
          <pc:chgData name="Raihan Alam" userId="9992759e-d728-400a-8984-28b297d5f5e8" providerId="ADAL" clId="{367A5A7F-BD98-4C37-B90A-509F46F7833E}" dt="2023-08-16T13:22:49.219" v="13" actId="26606"/>
          <pc:sldLayoutMkLst>
            <pc:docMk/>
            <pc:sldMasterMk cId="2091782030" sldId="2147483648"/>
            <pc:sldLayoutMk cId="820264469" sldId="2147483657"/>
          </pc:sldLayoutMkLst>
        </pc:sldLayoutChg>
        <pc:sldLayoutChg chg="add del">
          <pc:chgData name="Raihan Alam" userId="9992759e-d728-400a-8984-28b297d5f5e8" providerId="ADAL" clId="{367A5A7F-BD98-4C37-B90A-509F46F7833E}" dt="2023-08-16T13:22:49.219" v="13" actId="26606"/>
          <pc:sldLayoutMkLst>
            <pc:docMk/>
            <pc:sldMasterMk cId="2091782030" sldId="2147483648"/>
            <pc:sldLayoutMk cId="2202800120" sldId="2147483658"/>
          </pc:sldLayoutMkLst>
        </pc:sldLayoutChg>
        <pc:sldLayoutChg chg="add del">
          <pc:chgData name="Raihan Alam" userId="9992759e-d728-400a-8984-28b297d5f5e8" providerId="ADAL" clId="{367A5A7F-BD98-4C37-B90A-509F46F7833E}" dt="2023-08-16T13:22:49.219" v="13" actId="26606"/>
          <pc:sldLayoutMkLst>
            <pc:docMk/>
            <pc:sldMasterMk cId="2091782030" sldId="2147483648"/>
            <pc:sldLayoutMk cId="3613710981" sldId="2147483659"/>
          </pc:sldLayoutMkLst>
        </pc:sldLayoutChg>
      </pc:sldMasterChg>
      <pc:sldMasterChg chg="add del replId addSldLayout delSldLayout">
        <pc:chgData name="Raihan Alam" userId="9992759e-d728-400a-8984-28b297d5f5e8" providerId="ADAL" clId="{367A5A7F-BD98-4C37-B90A-509F46F7833E}" dt="2023-08-16T13:24:43.499" v="94" actId="26606"/>
        <pc:sldMasterMkLst>
          <pc:docMk/>
          <pc:sldMasterMk cId="1610963379" sldId="2147483660"/>
        </pc:sldMasterMkLst>
        <pc:sldLayoutChg chg="add del">
          <pc:chgData name="Raihan Alam" userId="9992759e-d728-400a-8984-28b297d5f5e8" providerId="ADAL" clId="{367A5A7F-BD98-4C37-B90A-509F46F7833E}" dt="2023-08-16T13:24:43.499" v="94" actId="26606"/>
          <pc:sldLayoutMkLst>
            <pc:docMk/>
            <pc:sldMasterMk cId="1610963379" sldId="2147483660"/>
            <pc:sldLayoutMk cId="1957129415" sldId="2147483661"/>
          </pc:sldLayoutMkLst>
        </pc:sldLayoutChg>
        <pc:sldLayoutChg chg="add del replId">
          <pc:chgData name="Raihan Alam" userId="9992759e-d728-400a-8984-28b297d5f5e8" providerId="ADAL" clId="{367A5A7F-BD98-4C37-B90A-509F46F7833E}" dt="2023-08-16T13:24:43.499" v="94" actId="26606"/>
          <pc:sldLayoutMkLst>
            <pc:docMk/>
            <pc:sldMasterMk cId="1610963379" sldId="2147483660"/>
            <pc:sldLayoutMk cId="439340758" sldId="2147483662"/>
          </pc:sldLayoutMkLst>
        </pc:sldLayoutChg>
        <pc:sldLayoutChg chg="add del replId">
          <pc:chgData name="Raihan Alam" userId="9992759e-d728-400a-8984-28b297d5f5e8" providerId="ADAL" clId="{367A5A7F-BD98-4C37-B90A-509F46F7833E}" dt="2023-08-16T13:24:43.499" v="94" actId="26606"/>
          <pc:sldLayoutMkLst>
            <pc:docMk/>
            <pc:sldMasterMk cId="1610963379" sldId="2147483660"/>
            <pc:sldLayoutMk cId="3622960826" sldId="2147483663"/>
          </pc:sldLayoutMkLst>
        </pc:sldLayoutChg>
        <pc:sldLayoutChg chg="add del replId">
          <pc:chgData name="Raihan Alam" userId="9992759e-d728-400a-8984-28b297d5f5e8" providerId="ADAL" clId="{367A5A7F-BD98-4C37-B90A-509F46F7833E}" dt="2023-08-16T13:24:43.499" v="94" actId="26606"/>
          <pc:sldLayoutMkLst>
            <pc:docMk/>
            <pc:sldMasterMk cId="1610963379" sldId="2147483660"/>
            <pc:sldLayoutMk cId="2700897158" sldId="2147483664"/>
          </pc:sldLayoutMkLst>
        </pc:sldLayoutChg>
        <pc:sldLayoutChg chg="add del replId">
          <pc:chgData name="Raihan Alam" userId="9992759e-d728-400a-8984-28b297d5f5e8" providerId="ADAL" clId="{367A5A7F-BD98-4C37-B90A-509F46F7833E}" dt="2023-08-16T13:24:43.499" v="94" actId="26606"/>
          <pc:sldLayoutMkLst>
            <pc:docMk/>
            <pc:sldMasterMk cId="1610963379" sldId="2147483660"/>
            <pc:sldLayoutMk cId="2310441873" sldId="2147483665"/>
          </pc:sldLayoutMkLst>
        </pc:sldLayoutChg>
        <pc:sldLayoutChg chg="add del replId">
          <pc:chgData name="Raihan Alam" userId="9992759e-d728-400a-8984-28b297d5f5e8" providerId="ADAL" clId="{367A5A7F-BD98-4C37-B90A-509F46F7833E}" dt="2023-08-16T13:24:43.499" v="94" actId="26606"/>
          <pc:sldLayoutMkLst>
            <pc:docMk/>
            <pc:sldMasterMk cId="1610963379" sldId="2147483660"/>
            <pc:sldLayoutMk cId="3093487067" sldId="2147483666"/>
          </pc:sldLayoutMkLst>
        </pc:sldLayoutChg>
        <pc:sldLayoutChg chg="add del replId">
          <pc:chgData name="Raihan Alam" userId="9992759e-d728-400a-8984-28b297d5f5e8" providerId="ADAL" clId="{367A5A7F-BD98-4C37-B90A-509F46F7833E}" dt="2023-08-16T13:24:43.499" v="94" actId="26606"/>
          <pc:sldLayoutMkLst>
            <pc:docMk/>
            <pc:sldMasterMk cId="1610963379" sldId="2147483660"/>
            <pc:sldLayoutMk cId="3027425755" sldId="2147483667"/>
          </pc:sldLayoutMkLst>
        </pc:sldLayoutChg>
        <pc:sldLayoutChg chg="add del replId">
          <pc:chgData name="Raihan Alam" userId="9992759e-d728-400a-8984-28b297d5f5e8" providerId="ADAL" clId="{367A5A7F-BD98-4C37-B90A-509F46F7833E}" dt="2023-08-16T13:24:43.499" v="94" actId="26606"/>
          <pc:sldLayoutMkLst>
            <pc:docMk/>
            <pc:sldMasterMk cId="1610963379" sldId="2147483660"/>
            <pc:sldLayoutMk cId="1571187000" sldId="2147483668"/>
          </pc:sldLayoutMkLst>
        </pc:sldLayoutChg>
        <pc:sldLayoutChg chg="add del replId">
          <pc:chgData name="Raihan Alam" userId="9992759e-d728-400a-8984-28b297d5f5e8" providerId="ADAL" clId="{367A5A7F-BD98-4C37-B90A-509F46F7833E}" dt="2023-08-16T13:24:43.499" v="94" actId="26606"/>
          <pc:sldLayoutMkLst>
            <pc:docMk/>
            <pc:sldMasterMk cId="1610963379" sldId="2147483660"/>
            <pc:sldLayoutMk cId="266222434" sldId="2147483669"/>
          </pc:sldLayoutMkLst>
        </pc:sldLayoutChg>
        <pc:sldLayoutChg chg="add del replId">
          <pc:chgData name="Raihan Alam" userId="9992759e-d728-400a-8984-28b297d5f5e8" providerId="ADAL" clId="{367A5A7F-BD98-4C37-B90A-509F46F7833E}" dt="2023-08-16T13:24:43.499" v="94" actId="26606"/>
          <pc:sldLayoutMkLst>
            <pc:docMk/>
            <pc:sldMasterMk cId="1610963379" sldId="2147483660"/>
            <pc:sldLayoutMk cId="612309471" sldId="2147483670"/>
          </pc:sldLayoutMkLst>
        </pc:sldLayoutChg>
        <pc:sldLayoutChg chg="add del replId">
          <pc:chgData name="Raihan Alam" userId="9992759e-d728-400a-8984-28b297d5f5e8" providerId="ADAL" clId="{367A5A7F-BD98-4C37-B90A-509F46F7833E}" dt="2023-08-16T13:24:43.499" v="94" actId="26606"/>
          <pc:sldLayoutMkLst>
            <pc:docMk/>
            <pc:sldMasterMk cId="1610963379" sldId="2147483660"/>
            <pc:sldLayoutMk cId="750902615" sldId="2147483671"/>
          </pc:sldLayoutMkLst>
        </pc:sldLayoutChg>
      </pc:sldMasterChg>
      <pc:sldMasterChg chg="add del addSldLayout delSldLayout">
        <pc:chgData name="Raihan Alam" userId="9992759e-d728-400a-8984-28b297d5f5e8" providerId="ADAL" clId="{367A5A7F-BD98-4C37-B90A-509F46F7833E}" dt="2023-08-16T13:24:43.421" v="93" actId="26606"/>
        <pc:sldMasterMkLst>
          <pc:docMk/>
          <pc:sldMasterMk cId="520885439" sldId="2147483672"/>
        </pc:sldMasterMkLst>
        <pc:sldLayoutChg chg="add del">
          <pc:chgData name="Raihan Alam" userId="9992759e-d728-400a-8984-28b297d5f5e8" providerId="ADAL" clId="{367A5A7F-BD98-4C37-B90A-509F46F7833E}" dt="2023-08-16T13:24:43.421" v="93" actId="26606"/>
          <pc:sldLayoutMkLst>
            <pc:docMk/>
            <pc:sldMasterMk cId="520885439" sldId="2147483672"/>
            <pc:sldLayoutMk cId="1677277249" sldId="2147483673"/>
          </pc:sldLayoutMkLst>
        </pc:sldLayoutChg>
        <pc:sldLayoutChg chg="add del">
          <pc:chgData name="Raihan Alam" userId="9992759e-d728-400a-8984-28b297d5f5e8" providerId="ADAL" clId="{367A5A7F-BD98-4C37-B90A-509F46F7833E}" dt="2023-08-16T13:24:43.421" v="93" actId="26606"/>
          <pc:sldLayoutMkLst>
            <pc:docMk/>
            <pc:sldMasterMk cId="520885439" sldId="2147483672"/>
            <pc:sldLayoutMk cId="3532421562" sldId="2147483674"/>
          </pc:sldLayoutMkLst>
        </pc:sldLayoutChg>
        <pc:sldLayoutChg chg="add del">
          <pc:chgData name="Raihan Alam" userId="9992759e-d728-400a-8984-28b297d5f5e8" providerId="ADAL" clId="{367A5A7F-BD98-4C37-B90A-509F46F7833E}" dt="2023-08-16T13:24:43.421" v="93" actId="26606"/>
          <pc:sldLayoutMkLst>
            <pc:docMk/>
            <pc:sldMasterMk cId="520885439" sldId="2147483672"/>
            <pc:sldLayoutMk cId="1456328248" sldId="2147483675"/>
          </pc:sldLayoutMkLst>
        </pc:sldLayoutChg>
        <pc:sldLayoutChg chg="add del">
          <pc:chgData name="Raihan Alam" userId="9992759e-d728-400a-8984-28b297d5f5e8" providerId="ADAL" clId="{367A5A7F-BD98-4C37-B90A-509F46F7833E}" dt="2023-08-16T13:24:43.421" v="93" actId="26606"/>
          <pc:sldLayoutMkLst>
            <pc:docMk/>
            <pc:sldMasterMk cId="520885439" sldId="2147483672"/>
            <pc:sldLayoutMk cId="3574528013" sldId="2147483676"/>
          </pc:sldLayoutMkLst>
        </pc:sldLayoutChg>
        <pc:sldLayoutChg chg="add del">
          <pc:chgData name="Raihan Alam" userId="9992759e-d728-400a-8984-28b297d5f5e8" providerId="ADAL" clId="{367A5A7F-BD98-4C37-B90A-509F46F7833E}" dt="2023-08-16T13:24:43.421" v="93" actId="26606"/>
          <pc:sldLayoutMkLst>
            <pc:docMk/>
            <pc:sldMasterMk cId="520885439" sldId="2147483672"/>
            <pc:sldLayoutMk cId="2996407183" sldId="2147483677"/>
          </pc:sldLayoutMkLst>
        </pc:sldLayoutChg>
        <pc:sldLayoutChg chg="add del">
          <pc:chgData name="Raihan Alam" userId="9992759e-d728-400a-8984-28b297d5f5e8" providerId="ADAL" clId="{367A5A7F-BD98-4C37-B90A-509F46F7833E}" dt="2023-08-16T13:24:43.421" v="93" actId="26606"/>
          <pc:sldLayoutMkLst>
            <pc:docMk/>
            <pc:sldMasterMk cId="520885439" sldId="2147483672"/>
            <pc:sldLayoutMk cId="2410107726" sldId="2147483678"/>
          </pc:sldLayoutMkLst>
        </pc:sldLayoutChg>
        <pc:sldLayoutChg chg="add del">
          <pc:chgData name="Raihan Alam" userId="9992759e-d728-400a-8984-28b297d5f5e8" providerId="ADAL" clId="{367A5A7F-BD98-4C37-B90A-509F46F7833E}" dt="2023-08-16T13:24:43.421" v="93" actId="26606"/>
          <pc:sldLayoutMkLst>
            <pc:docMk/>
            <pc:sldMasterMk cId="520885439" sldId="2147483672"/>
            <pc:sldLayoutMk cId="1675546146" sldId="2147483679"/>
          </pc:sldLayoutMkLst>
        </pc:sldLayoutChg>
        <pc:sldLayoutChg chg="add del">
          <pc:chgData name="Raihan Alam" userId="9992759e-d728-400a-8984-28b297d5f5e8" providerId="ADAL" clId="{367A5A7F-BD98-4C37-B90A-509F46F7833E}" dt="2023-08-16T13:24:43.421" v="93" actId="26606"/>
          <pc:sldLayoutMkLst>
            <pc:docMk/>
            <pc:sldMasterMk cId="520885439" sldId="2147483672"/>
            <pc:sldLayoutMk cId="3893871584" sldId="2147483680"/>
          </pc:sldLayoutMkLst>
        </pc:sldLayoutChg>
        <pc:sldLayoutChg chg="add del">
          <pc:chgData name="Raihan Alam" userId="9992759e-d728-400a-8984-28b297d5f5e8" providerId="ADAL" clId="{367A5A7F-BD98-4C37-B90A-509F46F7833E}" dt="2023-08-16T13:24:43.421" v="93" actId="26606"/>
          <pc:sldLayoutMkLst>
            <pc:docMk/>
            <pc:sldMasterMk cId="520885439" sldId="2147483672"/>
            <pc:sldLayoutMk cId="1407700037" sldId="2147483681"/>
          </pc:sldLayoutMkLst>
        </pc:sldLayoutChg>
        <pc:sldLayoutChg chg="add del">
          <pc:chgData name="Raihan Alam" userId="9992759e-d728-400a-8984-28b297d5f5e8" providerId="ADAL" clId="{367A5A7F-BD98-4C37-B90A-509F46F7833E}" dt="2023-08-16T13:24:43.421" v="93" actId="26606"/>
          <pc:sldLayoutMkLst>
            <pc:docMk/>
            <pc:sldMasterMk cId="520885439" sldId="2147483672"/>
            <pc:sldLayoutMk cId="2799421351" sldId="2147483682"/>
          </pc:sldLayoutMkLst>
        </pc:sldLayoutChg>
        <pc:sldLayoutChg chg="add del">
          <pc:chgData name="Raihan Alam" userId="9992759e-d728-400a-8984-28b297d5f5e8" providerId="ADAL" clId="{367A5A7F-BD98-4C37-B90A-509F46F7833E}" dt="2023-08-16T13:24:43.421" v="93" actId="26606"/>
          <pc:sldLayoutMkLst>
            <pc:docMk/>
            <pc:sldMasterMk cId="520885439" sldId="2147483672"/>
            <pc:sldLayoutMk cId="2312377739" sldId="2147483683"/>
          </pc:sldLayoutMkLst>
        </pc:sldLayoutChg>
      </pc:sldMasterChg>
      <pc:sldMasterChg chg="add del addSldLayout delSldLayout">
        <pc:chgData name="Raihan Alam" userId="9992759e-d728-400a-8984-28b297d5f5e8" providerId="ADAL" clId="{367A5A7F-BD98-4C37-B90A-509F46F7833E}" dt="2023-08-16T13:22:49.149" v="12" actId="26606"/>
        <pc:sldMasterMkLst>
          <pc:docMk/>
          <pc:sldMasterMk cId="3720387973" sldId="2147483673"/>
        </pc:sldMasterMkLst>
        <pc:sldLayoutChg chg="add del">
          <pc:chgData name="Raihan Alam" userId="9992759e-d728-400a-8984-28b297d5f5e8" providerId="ADAL" clId="{367A5A7F-BD98-4C37-B90A-509F46F7833E}" dt="2023-08-16T13:22:49.149" v="12" actId="26606"/>
          <pc:sldLayoutMkLst>
            <pc:docMk/>
            <pc:sldMasterMk cId="3720387973" sldId="2147483673"/>
            <pc:sldLayoutMk cId="2486351440" sldId="2147483662"/>
          </pc:sldLayoutMkLst>
        </pc:sldLayoutChg>
        <pc:sldLayoutChg chg="add del">
          <pc:chgData name="Raihan Alam" userId="9992759e-d728-400a-8984-28b297d5f5e8" providerId="ADAL" clId="{367A5A7F-BD98-4C37-B90A-509F46F7833E}" dt="2023-08-16T13:22:49.149" v="12" actId="26606"/>
          <pc:sldLayoutMkLst>
            <pc:docMk/>
            <pc:sldMasterMk cId="3720387973" sldId="2147483673"/>
            <pc:sldLayoutMk cId="3886645787" sldId="2147483663"/>
          </pc:sldLayoutMkLst>
        </pc:sldLayoutChg>
        <pc:sldLayoutChg chg="add del">
          <pc:chgData name="Raihan Alam" userId="9992759e-d728-400a-8984-28b297d5f5e8" providerId="ADAL" clId="{367A5A7F-BD98-4C37-B90A-509F46F7833E}" dt="2023-08-16T13:22:49.149" v="12" actId="26606"/>
          <pc:sldLayoutMkLst>
            <pc:docMk/>
            <pc:sldMasterMk cId="3720387973" sldId="2147483673"/>
            <pc:sldLayoutMk cId="2439706019" sldId="2147483664"/>
          </pc:sldLayoutMkLst>
        </pc:sldLayoutChg>
        <pc:sldLayoutChg chg="add del">
          <pc:chgData name="Raihan Alam" userId="9992759e-d728-400a-8984-28b297d5f5e8" providerId="ADAL" clId="{367A5A7F-BD98-4C37-B90A-509F46F7833E}" dt="2023-08-16T13:22:49.149" v="12" actId="26606"/>
          <pc:sldLayoutMkLst>
            <pc:docMk/>
            <pc:sldMasterMk cId="3720387973" sldId="2147483673"/>
            <pc:sldLayoutMk cId="2180088126" sldId="2147483665"/>
          </pc:sldLayoutMkLst>
        </pc:sldLayoutChg>
        <pc:sldLayoutChg chg="add del">
          <pc:chgData name="Raihan Alam" userId="9992759e-d728-400a-8984-28b297d5f5e8" providerId="ADAL" clId="{367A5A7F-BD98-4C37-B90A-509F46F7833E}" dt="2023-08-16T13:22:49.149" v="12" actId="26606"/>
          <pc:sldLayoutMkLst>
            <pc:docMk/>
            <pc:sldMasterMk cId="3720387973" sldId="2147483673"/>
            <pc:sldLayoutMk cId="2424480745" sldId="2147483666"/>
          </pc:sldLayoutMkLst>
        </pc:sldLayoutChg>
        <pc:sldLayoutChg chg="add del">
          <pc:chgData name="Raihan Alam" userId="9992759e-d728-400a-8984-28b297d5f5e8" providerId="ADAL" clId="{367A5A7F-BD98-4C37-B90A-509F46F7833E}" dt="2023-08-16T13:22:49.149" v="12" actId="26606"/>
          <pc:sldLayoutMkLst>
            <pc:docMk/>
            <pc:sldMasterMk cId="3720387973" sldId="2147483673"/>
            <pc:sldLayoutMk cId="2241731674" sldId="2147483667"/>
          </pc:sldLayoutMkLst>
        </pc:sldLayoutChg>
        <pc:sldLayoutChg chg="add del">
          <pc:chgData name="Raihan Alam" userId="9992759e-d728-400a-8984-28b297d5f5e8" providerId="ADAL" clId="{367A5A7F-BD98-4C37-B90A-509F46F7833E}" dt="2023-08-16T13:22:49.149" v="12" actId="26606"/>
          <pc:sldLayoutMkLst>
            <pc:docMk/>
            <pc:sldMasterMk cId="3720387973" sldId="2147483673"/>
            <pc:sldLayoutMk cId="1476961110" sldId="2147483668"/>
          </pc:sldLayoutMkLst>
        </pc:sldLayoutChg>
        <pc:sldLayoutChg chg="add del">
          <pc:chgData name="Raihan Alam" userId="9992759e-d728-400a-8984-28b297d5f5e8" providerId="ADAL" clId="{367A5A7F-BD98-4C37-B90A-509F46F7833E}" dt="2023-08-16T13:22:49.149" v="12" actId="26606"/>
          <pc:sldLayoutMkLst>
            <pc:docMk/>
            <pc:sldMasterMk cId="3720387973" sldId="2147483673"/>
            <pc:sldLayoutMk cId="430440797" sldId="2147483669"/>
          </pc:sldLayoutMkLst>
        </pc:sldLayoutChg>
        <pc:sldLayoutChg chg="add del">
          <pc:chgData name="Raihan Alam" userId="9992759e-d728-400a-8984-28b297d5f5e8" providerId="ADAL" clId="{367A5A7F-BD98-4C37-B90A-509F46F7833E}" dt="2023-08-16T13:22:49.149" v="12" actId="26606"/>
          <pc:sldLayoutMkLst>
            <pc:docMk/>
            <pc:sldMasterMk cId="3720387973" sldId="2147483673"/>
            <pc:sldLayoutMk cId="1794819431" sldId="2147483670"/>
          </pc:sldLayoutMkLst>
        </pc:sldLayoutChg>
        <pc:sldLayoutChg chg="add del">
          <pc:chgData name="Raihan Alam" userId="9992759e-d728-400a-8984-28b297d5f5e8" providerId="ADAL" clId="{367A5A7F-BD98-4C37-B90A-509F46F7833E}" dt="2023-08-16T13:22:49.149" v="12" actId="26606"/>
          <pc:sldLayoutMkLst>
            <pc:docMk/>
            <pc:sldMasterMk cId="3720387973" sldId="2147483673"/>
            <pc:sldLayoutMk cId="1921616782" sldId="2147483671"/>
          </pc:sldLayoutMkLst>
        </pc:sldLayoutChg>
        <pc:sldLayoutChg chg="add del">
          <pc:chgData name="Raihan Alam" userId="9992759e-d728-400a-8984-28b297d5f5e8" providerId="ADAL" clId="{367A5A7F-BD98-4C37-B90A-509F46F7833E}" dt="2023-08-16T13:22:49.149" v="12" actId="26606"/>
          <pc:sldLayoutMkLst>
            <pc:docMk/>
            <pc:sldMasterMk cId="3720387973" sldId="2147483673"/>
            <pc:sldLayoutMk cId="2617473975" sldId="2147483672"/>
          </pc:sldLayoutMkLst>
        </pc:sldLayoutChg>
      </pc:sldMasterChg>
      <pc:sldMasterChg chg="add del addSldLayout delSldLayout">
        <pc:chgData name="Raihan Alam" userId="9992759e-d728-400a-8984-28b297d5f5e8" providerId="ADAL" clId="{367A5A7F-BD98-4C37-B90A-509F46F7833E}" dt="2023-08-16T13:24:18.951" v="89" actId="26606"/>
        <pc:sldMasterMkLst>
          <pc:docMk/>
          <pc:sldMasterMk cId="3454782751" sldId="2147483695"/>
        </pc:sldMasterMkLst>
        <pc:sldLayoutChg chg="add del">
          <pc:chgData name="Raihan Alam" userId="9992759e-d728-400a-8984-28b297d5f5e8" providerId="ADAL" clId="{367A5A7F-BD98-4C37-B90A-509F46F7833E}" dt="2023-08-16T13:24:18.951" v="89" actId="26606"/>
          <pc:sldLayoutMkLst>
            <pc:docMk/>
            <pc:sldMasterMk cId="3454782751" sldId="2147483695"/>
            <pc:sldLayoutMk cId="1370872936" sldId="2147483684"/>
          </pc:sldLayoutMkLst>
        </pc:sldLayoutChg>
        <pc:sldLayoutChg chg="add del">
          <pc:chgData name="Raihan Alam" userId="9992759e-d728-400a-8984-28b297d5f5e8" providerId="ADAL" clId="{367A5A7F-BD98-4C37-B90A-509F46F7833E}" dt="2023-08-16T13:24:18.951" v="89" actId="26606"/>
          <pc:sldLayoutMkLst>
            <pc:docMk/>
            <pc:sldMasterMk cId="3454782751" sldId="2147483695"/>
            <pc:sldLayoutMk cId="3503778096" sldId="2147483685"/>
          </pc:sldLayoutMkLst>
        </pc:sldLayoutChg>
        <pc:sldLayoutChg chg="add del">
          <pc:chgData name="Raihan Alam" userId="9992759e-d728-400a-8984-28b297d5f5e8" providerId="ADAL" clId="{367A5A7F-BD98-4C37-B90A-509F46F7833E}" dt="2023-08-16T13:24:18.951" v="89" actId="26606"/>
          <pc:sldLayoutMkLst>
            <pc:docMk/>
            <pc:sldMasterMk cId="3454782751" sldId="2147483695"/>
            <pc:sldLayoutMk cId="1749481714" sldId="2147483686"/>
          </pc:sldLayoutMkLst>
        </pc:sldLayoutChg>
        <pc:sldLayoutChg chg="add del">
          <pc:chgData name="Raihan Alam" userId="9992759e-d728-400a-8984-28b297d5f5e8" providerId="ADAL" clId="{367A5A7F-BD98-4C37-B90A-509F46F7833E}" dt="2023-08-16T13:24:18.951" v="89" actId="26606"/>
          <pc:sldLayoutMkLst>
            <pc:docMk/>
            <pc:sldMasterMk cId="3454782751" sldId="2147483695"/>
            <pc:sldLayoutMk cId="556546389" sldId="2147483687"/>
          </pc:sldLayoutMkLst>
        </pc:sldLayoutChg>
        <pc:sldLayoutChg chg="add del">
          <pc:chgData name="Raihan Alam" userId="9992759e-d728-400a-8984-28b297d5f5e8" providerId="ADAL" clId="{367A5A7F-BD98-4C37-B90A-509F46F7833E}" dt="2023-08-16T13:24:18.951" v="89" actId="26606"/>
          <pc:sldLayoutMkLst>
            <pc:docMk/>
            <pc:sldMasterMk cId="3454782751" sldId="2147483695"/>
            <pc:sldLayoutMk cId="2881744993" sldId="2147483688"/>
          </pc:sldLayoutMkLst>
        </pc:sldLayoutChg>
        <pc:sldLayoutChg chg="add del">
          <pc:chgData name="Raihan Alam" userId="9992759e-d728-400a-8984-28b297d5f5e8" providerId="ADAL" clId="{367A5A7F-BD98-4C37-B90A-509F46F7833E}" dt="2023-08-16T13:24:18.951" v="89" actId="26606"/>
          <pc:sldLayoutMkLst>
            <pc:docMk/>
            <pc:sldMasterMk cId="3454782751" sldId="2147483695"/>
            <pc:sldLayoutMk cId="2978165770" sldId="2147483689"/>
          </pc:sldLayoutMkLst>
        </pc:sldLayoutChg>
        <pc:sldLayoutChg chg="add del">
          <pc:chgData name="Raihan Alam" userId="9992759e-d728-400a-8984-28b297d5f5e8" providerId="ADAL" clId="{367A5A7F-BD98-4C37-B90A-509F46F7833E}" dt="2023-08-16T13:24:18.951" v="89" actId="26606"/>
          <pc:sldLayoutMkLst>
            <pc:docMk/>
            <pc:sldMasterMk cId="3454782751" sldId="2147483695"/>
            <pc:sldLayoutMk cId="2650638767" sldId="2147483690"/>
          </pc:sldLayoutMkLst>
        </pc:sldLayoutChg>
        <pc:sldLayoutChg chg="add del">
          <pc:chgData name="Raihan Alam" userId="9992759e-d728-400a-8984-28b297d5f5e8" providerId="ADAL" clId="{367A5A7F-BD98-4C37-B90A-509F46F7833E}" dt="2023-08-16T13:24:18.951" v="89" actId="26606"/>
          <pc:sldLayoutMkLst>
            <pc:docMk/>
            <pc:sldMasterMk cId="3454782751" sldId="2147483695"/>
            <pc:sldLayoutMk cId="3828590594" sldId="2147483691"/>
          </pc:sldLayoutMkLst>
        </pc:sldLayoutChg>
        <pc:sldLayoutChg chg="add del">
          <pc:chgData name="Raihan Alam" userId="9992759e-d728-400a-8984-28b297d5f5e8" providerId="ADAL" clId="{367A5A7F-BD98-4C37-B90A-509F46F7833E}" dt="2023-08-16T13:24:18.951" v="89" actId="26606"/>
          <pc:sldLayoutMkLst>
            <pc:docMk/>
            <pc:sldMasterMk cId="3454782751" sldId="2147483695"/>
            <pc:sldLayoutMk cId="3830778961" sldId="2147483692"/>
          </pc:sldLayoutMkLst>
        </pc:sldLayoutChg>
        <pc:sldLayoutChg chg="add del">
          <pc:chgData name="Raihan Alam" userId="9992759e-d728-400a-8984-28b297d5f5e8" providerId="ADAL" clId="{367A5A7F-BD98-4C37-B90A-509F46F7833E}" dt="2023-08-16T13:24:18.951" v="89" actId="26606"/>
          <pc:sldLayoutMkLst>
            <pc:docMk/>
            <pc:sldMasterMk cId="3454782751" sldId="2147483695"/>
            <pc:sldLayoutMk cId="3622053360" sldId="2147483693"/>
          </pc:sldLayoutMkLst>
        </pc:sldLayoutChg>
        <pc:sldLayoutChg chg="add del">
          <pc:chgData name="Raihan Alam" userId="9992759e-d728-400a-8984-28b297d5f5e8" providerId="ADAL" clId="{367A5A7F-BD98-4C37-B90A-509F46F7833E}" dt="2023-08-16T13:24:18.951" v="89" actId="26606"/>
          <pc:sldLayoutMkLst>
            <pc:docMk/>
            <pc:sldMasterMk cId="3454782751" sldId="2147483695"/>
            <pc:sldLayoutMk cId="1353797447" sldId="2147483694"/>
          </pc:sldLayoutMkLst>
        </pc:sldLayoutChg>
      </pc:sldMasterChg>
      <pc:sldMasterChg chg="add del addSldLayout delSldLayout">
        <pc:chgData name="Raihan Alam" userId="9992759e-d728-400a-8984-28b297d5f5e8" providerId="ADAL" clId="{367A5A7F-BD98-4C37-B90A-509F46F7833E}" dt="2023-08-16T13:24:34.621" v="91" actId="26606"/>
        <pc:sldMasterMkLst>
          <pc:docMk/>
          <pc:sldMasterMk cId="3207602066" sldId="2147483747"/>
        </pc:sldMasterMkLst>
        <pc:sldLayoutChg chg="add del">
          <pc:chgData name="Raihan Alam" userId="9992759e-d728-400a-8984-28b297d5f5e8" providerId="ADAL" clId="{367A5A7F-BD98-4C37-B90A-509F46F7833E}" dt="2023-08-16T13:24:34.621" v="91" actId="26606"/>
          <pc:sldLayoutMkLst>
            <pc:docMk/>
            <pc:sldMasterMk cId="3207602066" sldId="2147483747"/>
            <pc:sldLayoutMk cId="4030793354" sldId="2147483736"/>
          </pc:sldLayoutMkLst>
        </pc:sldLayoutChg>
        <pc:sldLayoutChg chg="add del">
          <pc:chgData name="Raihan Alam" userId="9992759e-d728-400a-8984-28b297d5f5e8" providerId="ADAL" clId="{367A5A7F-BD98-4C37-B90A-509F46F7833E}" dt="2023-08-16T13:24:34.621" v="91" actId="26606"/>
          <pc:sldLayoutMkLst>
            <pc:docMk/>
            <pc:sldMasterMk cId="3207602066" sldId="2147483747"/>
            <pc:sldLayoutMk cId="1273665107" sldId="2147483737"/>
          </pc:sldLayoutMkLst>
        </pc:sldLayoutChg>
        <pc:sldLayoutChg chg="add del">
          <pc:chgData name="Raihan Alam" userId="9992759e-d728-400a-8984-28b297d5f5e8" providerId="ADAL" clId="{367A5A7F-BD98-4C37-B90A-509F46F7833E}" dt="2023-08-16T13:24:34.621" v="91" actId="26606"/>
          <pc:sldLayoutMkLst>
            <pc:docMk/>
            <pc:sldMasterMk cId="3207602066" sldId="2147483747"/>
            <pc:sldLayoutMk cId="1647997457" sldId="2147483738"/>
          </pc:sldLayoutMkLst>
        </pc:sldLayoutChg>
        <pc:sldLayoutChg chg="add del">
          <pc:chgData name="Raihan Alam" userId="9992759e-d728-400a-8984-28b297d5f5e8" providerId="ADAL" clId="{367A5A7F-BD98-4C37-B90A-509F46F7833E}" dt="2023-08-16T13:24:34.621" v="91" actId="26606"/>
          <pc:sldLayoutMkLst>
            <pc:docMk/>
            <pc:sldMasterMk cId="3207602066" sldId="2147483747"/>
            <pc:sldLayoutMk cId="2448141322" sldId="2147483739"/>
          </pc:sldLayoutMkLst>
        </pc:sldLayoutChg>
        <pc:sldLayoutChg chg="add del">
          <pc:chgData name="Raihan Alam" userId="9992759e-d728-400a-8984-28b297d5f5e8" providerId="ADAL" clId="{367A5A7F-BD98-4C37-B90A-509F46F7833E}" dt="2023-08-16T13:24:34.621" v="91" actId="26606"/>
          <pc:sldLayoutMkLst>
            <pc:docMk/>
            <pc:sldMasterMk cId="3207602066" sldId="2147483747"/>
            <pc:sldLayoutMk cId="517572261" sldId="2147483740"/>
          </pc:sldLayoutMkLst>
        </pc:sldLayoutChg>
        <pc:sldLayoutChg chg="add del">
          <pc:chgData name="Raihan Alam" userId="9992759e-d728-400a-8984-28b297d5f5e8" providerId="ADAL" clId="{367A5A7F-BD98-4C37-B90A-509F46F7833E}" dt="2023-08-16T13:24:34.621" v="91" actId="26606"/>
          <pc:sldLayoutMkLst>
            <pc:docMk/>
            <pc:sldMasterMk cId="3207602066" sldId="2147483747"/>
            <pc:sldLayoutMk cId="603280103" sldId="2147483741"/>
          </pc:sldLayoutMkLst>
        </pc:sldLayoutChg>
        <pc:sldLayoutChg chg="add del">
          <pc:chgData name="Raihan Alam" userId="9992759e-d728-400a-8984-28b297d5f5e8" providerId="ADAL" clId="{367A5A7F-BD98-4C37-B90A-509F46F7833E}" dt="2023-08-16T13:24:34.621" v="91" actId="26606"/>
          <pc:sldLayoutMkLst>
            <pc:docMk/>
            <pc:sldMasterMk cId="3207602066" sldId="2147483747"/>
            <pc:sldLayoutMk cId="2811939988" sldId="2147483742"/>
          </pc:sldLayoutMkLst>
        </pc:sldLayoutChg>
        <pc:sldLayoutChg chg="add del">
          <pc:chgData name="Raihan Alam" userId="9992759e-d728-400a-8984-28b297d5f5e8" providerId="ADAL" clId="{367A5A7F-BD98-4C37-B90A-509F46F7833E}" dt="2023-08-16T13:24:34.621" v="91" actId="26606"/>
          <pc:sldLayoutMkLst>
            <pc:docMk/>
            <pc:sldMasterMk cId="3207602066" sldId="2147483747"/>
            <pc:sldLayoutMk cId="790519052" sldId="2147483743"/>
          </pc:sldLayoutMkLst>
        </pc:sldLayoutChg>
        <pc:sldLayoutChg chg="add del">
          <pc:chgData name="Raihan Alam" userId="9992759e-d728-400a-8984-28b297d5f5e8" providerId="ADAL" clId="{367A5A7F-BD98-4C37-B90A-509F46F7833E}" dt="2023-08-16T13:24:34.621" v="91" actId="26606"/>
          <pc:sldLayoutMkLst>
            <pc:docMk/>
            <pc:sldMasterMk cId="3207602066" sldId="2147483747"/>
            <pc:sldLayoutMk cId="587150254" sldId="2147483744"/>
          </pc:sldLayoutMkLst>
        </pc:sldLayoutChg>
        <pc:sldLayoutChg chg="add del">
          <pc:chgData name="Raihan Alam" userId="9992759e-d728-400a-8984-28b297d5f5e8" providerId="ADAL" clId="{367A5A7F-BD98-4C37-B90A-509F46F7833E}" dt="2023-08-16T13:24:34.621" v="91" actId="26606"/>
          <pc:sldLayoutMkLst>
            <pc:docMk/>
            <pc:sldMasterMk cId="3207602066" sldId="2147483747"/>
            <pc:sldLayoutMk cId="3585867569" sldId="2147483745"/>
          </pc:sldLayoutMkLst>
        </pc:sldLayoutChg>
        <pc:sldLayoutChg chg="add del">
          <pc:chgData name="Raihan Alam" userId="9992759e-d728-400a-8984-28b297d5f5e8" providerId="ADAL" clId="{367A5A7F-BD98-4C37-B90A-509F46F7833E}" dt="2023-08-16T13:24:34.621" v="91" actId="26606"/>
          <pc:sldLayoutMkLst>
            <pc:docMk/>
            <pc:sldMasterMk cId="3207602066" sldId="2147483747"/>
            <pc:sldLayoutMk cId="3054924317" sldId="2147483746"/>
          </pc:sldLayoutMkLst>
        </pc:sldLayoutChg>
      </pc:sldMasterChg>
      <pc:sldMasterChg chg="add addSldLayout">
        <pc:chgData name="Raihan Alam" userId="9992759e-d728-400a-8984-28b297d5f5e8" providerId="ADAL" clId="{367A5A7F-BD98-4C37-B90A-509F46F7833E}" dt="2023-08-16T13:24:43.499" v="94" actId="26606"/>
        <pc:sldMasterMkLst>
          <pc:docMk/>
          <pc:sldMasterMk cId="1474405381" sldId="2147483760"/>
        </pc:sldMasterMkLst>
        <pc:sldLayoutChg chg="add">
          <pc:chgData name="Raihan Alam" userId="9992759e-d728-400a-8984-28b297d5f5e8" providerId="ADAL" clId="{367A5A7F-BD98-4C37-B90A-509F46F7833E}" dt="2023-08-16T13:24:43.499" v="94" actId="26606"/>
          <pc:sldLayoutMkLst>
            <pc:docMk/>
            <pc:sldMasterMk cId="1474405381" sldId="2147483760"/>
            <pc:sldLayoutMk cId="3098093053" sldId="2147483749"/>
          </pc:sldLayoutMkLst>
        </pc:sldLayoutChg>
        <pc:sldLayoutChg chg="add">
          <pc:chgData name="Raihan Alam" userId="9992759e-d728-400a-8984-28b297d5f5e8" providerId="ADAL" clId="{367A5A7F-BD98-4C37-B90A-509F46F7833E}" dt="2023-08-16T13:24:43.499" v="94" actId="26606"/>
          <pc:sldLayoutMkLst>
            <pc:docMk/>
            <pc:sldMasterMk cId="1474405381" sldId="2147483760"/>
            <pc:sldLayoutMk cId="487314505" sldId="2147483750"/>
          </pc:sldLayoutMkLst>
        </pc:sldLayoutChg>
        <pc:sldLayoutChg chg="add">
          <pc:chgData name="Raihan Alam" userId="9992759e-d728-400a-8984-28b297d5f5e8" providerId="ADAL" clId="{367A5A7F-BD98-4C37-B90A-509F46F7833E}" dt="2023-08-16T13:24:43.499" v="94" actId="26606"/>
          <pc:sldLayoutMkLst>
            <pc:docMk/>
            <pc:sldMasterMk cId="1474405381" sldId="2147483760"/>
            <pc:sldLayoutMk cId="1286197830" sldId="2147483751"/>
          </pc:sldLayoutMkLst>
        </pc:sldLayoutChg>
        <pc:sldLayoutChg chg="add">
          <pc:chgData name="Raihan Alam" userId="9992759e-d728-400a-8984-28b297d5f5e8" providerId="ADAL" clId="{367A5A7F-BD98-4C37-B90A-509F46F7833E}" dt="2023-08-16T13:24:43.499" v="94" actId="26606"/>
          <pc:sldLayoutMkLst>
            <pc:docMk/>
            <pc:sldMasterMk cId="1474405381" sldId="2147483760"/>
            <pc:sldLayoutMk cId="2351419873" sldId="2147483752"/>
          </pc:sldLayoutMkLst>
        </pc:sldLayoutChg>
        <pc:sldLayoutChg chg="add">
          <pc:chgData name="Raihan Alam" userId="9992759e-d728-400a-8984-28b297d5f5e8" providerId="ADAL" clId="{367A5A7F-BD98-4C37-B90A-509F46F7833E}" dt="2023-08-16T13:24:43.499" v="94" actId="26606"/>
          <pc:sldLayoutMkLst>
            <pc:docMk/>
            <pc:sldMasterMk cId="1474405381" sldId="2147483760"/>
            <pc:sldLayoutMk cId="2616098465" sldId="2147483753"/>
          </pc:sldLayoutMkLst>
        </pc:sldLayoutChg>
        <pc:sldLayoutChg chg="add">
          <pc:chgData name="Raihan Alam" userId="9992759e-d728-400a-8984-28b297d5f5e8" providerId="ADAL" clId="{367A5A7F-BD98-4C37-B90A-509F46F7833E}" dt="2023-08-16T13:24:43.499" v="94" actId="26606"/>
          <pc:sldLayoutMkLst>
            <pc:docMk/>
            <pc:sldMasterMk cId="1474405381" sldId="2147483760"/>
            <pc:sldLayoutMk cId="2237408599" sldId="2147483754"/>
          </pc:sldLayoutMkLst>
        </pc:sldLayoutChg>
        <pc:sldLayoutChg chg="add">
          <pc:chgData name="Raihan Alam" userId="9992759e-d728-400a-8984-28b297d5f5e8" providerId="ADAL" clId="{367A5A7F-BD98-4C37-B90A-509F46F7833E}" dt="2023-08-16T13:24:43.499" v="94" actId="26606"/>
          <pc:sldLayoutMkLst>
            <pc:docMk/>
            <pc:sldMasterMk cId="1474405381" sldId="2147483760"/>
            <pc:sldLayoutMk cId="1721340958" sldId="2147483755"/>
          </pc:sldLayoutMkLst>
        </pc:sldLayoutChg>
        <pc:sldLayoutChg chg="add">
          <pc:chgData name="Raihan Alam" userId="9992759e-d728-400a-8984-28b297d5f5e8" providerId="ADAL" clId="{367A5A7F-BD98-4C37-B90A-509F46F7833E}" dt="2023-08-16T13:24:43.499" v="94" actId="26606"/>
          <pc:sldLayoutMkLst>
            <pc:docMk/>
            <pc:sldMasterMk cId="1474405381" sldId="2147483760"/>
            <pc:sldLayoutMk cId="1014930276" sldId="2147483756"/>
          </pc:sldLayoutMkLst>
        </pc:sldLayoutChg>
        <pc:sldLayoutChg chg="add">
          <pc:chgData name="Raihan Alam" userId="9992759e-d728-400a-8984-28b297d5f5e8" providerId="ADAL" clId="{367A5A7F-BD98-4C37-B90A-509F46F7833E}" dt="2023-08-16T13:24:43.499" v="94" actId="26606"/>
          <pc:sldLayoutMkLst>
            <pc:docMk/>
            <pc:sldMasterMk cId="1474405381" sldId="2147483760"/>
            <pc:sldLayoutMk cId="2195181513" sldId="2147483757"/>
          </pc:sldLayoutMkLst>
        </pc:sldLayoutChg>
        <pc:sldLayoutChg chg="add">
          <pc:chgData name="Raihan Alam" userId="9992759e-d728-400a-8984-28b297d5f5e8" providerId="ADAL" clId="{367A5A7F-BD98-4C37-B90A-509F46F7833E}" dt="2023-08-16T13:24:43.499" v="94" actId="26606"/>
          <pc:sldLayoutMkLst>
            <pc:docMk/>
            <pc:sldMasterMk cId="1474405381" sldId="2147483760"/>
            <pc:sldLayoutMk cId="184152572" sldId="2147483758"/>
          </pc:sldLayoutMkLst>
        </pc:sldLayoutChg>
        <pc:sldLayoutChg chg="add">
          <pc:chgData name="Raihan Alam" userId="9992759e-d728-400a-8984-28b297d5f5e8" providerId="ADAL" clId="{367A5A7F-BD98-4C37-B90A-509F46F7833E}" dt="2023-08-16T13:24:43.499" v="94" actId="26606"/>
          <pc:sldLayoutMkLst>
            <pc:docMk/>
            <pc:sldMasterMk cId="1474405381" sldId="2147483760"/>
            <pc:sldLayoutMk cId="3753745301" sldId="2147483759"/>
          </pc:sldLayoutMkLst>
        </pc:sldLayoutChg>
      </pc:sldMasterChg>
    </pc:docChg>
  </pc:docChgLst>
  <pc:docChgLst>
    <pc:chgData name="Qi Wang" userId="530b52b6-9869-400f-bbed-8c2a146fcd52" providerId="ADAL" clId="{A69E4350-138E-4E3E-B1DD-57F5E74E3F5B}"/>
    <pc:docChg chg="modSld">
      <pc:chgData name="Qi Wang" userId="530b52b6-9869-400f-bbed-8c2a146fcd52" providerId="ADAL" clId="{A69E4350-138E-4E3E-B1DD-57F5E74E3F5B}" dt="2024-02-28T07:17:02.662" v="0" actId="1076"/>
      <pc:docMkLst>
        <pc:docMk/>
      </pc:docMkLst>
      <pc:sldChg chg="modSp mod">
        <pc:chgData name="Qi Wang" userId="530b52b6-9869-400f-bbed-8c2a146fcd52" providerId="ADAL" clId="{A69E4350-138E-4E3E-B1DD-57F5E74E3F5B}" dt="2024-02-28T07:17:02.662" v="0" actId="1076"/>
        <pc:sldMkLst>
          <pc:docMk/>
          <pc:sldMk cId="2223286735" sldId="2147480649"/>
        </pc:sldMkLst>
        <pc:picChg chg="mod">
          <ac:chgData name="Qi Wang" userId="530b52b6-9869-400f-bbed-8c2a146fcd52" providerId="ADAL" clId="{A69E4350-138E-4E3E-B1DD-57F5E74E3F5B}" dt="2024-02-28T07:17:02.662" v="0" actId="1076"/>
          <ac:picMkLst>
            <pc:docMk/>
            <pc:sldMk cId="2223286735" sldId="2147480649"/>
            <ac:picMk id="15" creationId="{A5BCA761-4925-075F-D910-1F25A84A49C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D91B9-B798-4C58-92F3-09FD684825D8}" type="datetimeFigureOut">
              <a:rPr lang="en-AU" smtClean="0"/>
              <a:t>29/04/2024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63617-B0C6-4DBE-87CF-86F22AC8C6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8544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63617-B0C6-4DBE-87CF-86F22AC8C669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4236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63617-B0C6-4DBE-87CF-86F22AC8C669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70156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63617-B0C6-4DBE-87CF-86F22AC8C669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9508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63617-B0C6-4DBE-87CF-86F22AC8C669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2073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63617-B0C6-4DBE-87CF-86F22AC8C669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59836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63617-B0C6-4DBE-87CF-86F22AC8C669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50557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63617-B0C6-4DBE-87CF-86F22AC8C669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65381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63617-B0C6-4DBE-87CF-86F22AC8C669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96080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63617-B0C6-4DBE-87CF-86F22AC8C669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8982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63617-B0C6-4DBE-87CF-86F22AC8C669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4701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C63617-B0C6-4DBE-87CF-86F22AC8C66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9367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C63617-B0C6-4DBE-87CF-86F22AC8C66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1605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63617-B0C6-4DBE-87CF-86F22AC8C669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4409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63617-B0C6-4DBE-87CF-86F22AC8C669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8557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63617-B0C6-4DBE-87CF-86F22AC8C669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9691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63617-B0C6-4DBE-87CF-86F22AC8C669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9859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63617-B0C6-4DBE-87CF-86F22AC8C669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1537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40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19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08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3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81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4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98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93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14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9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4053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53" r:id="rId6"/>
    <p:sldLayoutId id="2147483749" r:id="rId7"/>
    <p:sldLayoutId id="2147483750" r:id="rId8"/>
    <p:sldLayoutId id="2147483751" r:id="rId9"/>
    <p:sldLayoutId id="2147483752" r:id="rId10"/>
    <p:sldLayoutId id="21474837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egis4048.github.io/understanding_multi-dimensionality_in_vector_space_modeling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rojector.tensorflow.org/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fNk_zzaMoSs&amp;ab_channel=3Blue1Brown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1B47374-4C55-F2F3-FCE9-32D68E27AFC2}"/>
              </a:ext>
            </a:extLst>
          </p:cNvPr>
          <p:cNvSpPr txBox="1">
            <a:spLocks/>
          </p:cNvSpPr>
          <p:nvPr/>
        </p:nvSpPr>
        <p:spPr>
          <a:xfrm>
            <a:off x="6858000" y="753765"/>
            <a:ext cx="5430520" cy="3056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Vector Database </a:t>
            </a:r>
            <a:r>
              <a:rPr lang="en-US" sz="56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Microhack</a:t>
            </a:r>
            <a:endParaRPr lang="en-US" sz="5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0BEB5E-51BD-3BF5-2A81-5C0D3B084D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66" r="3" b="3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47A9921-6509-49C2-BEBF-924F28066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8D7554-A31F-98B6-10E4-22610E2B5BA1}"/>
              </a:ext>
            </a:extLst>
          </p:cNvPr>
          <p:cNvSpPr txBox="1"/>
          <p:nvPr/>
        </p:nvSpPr>
        <p:spPr>
          <a:xfrm>
            <a:off x="6929120" y="4292600"/>
            <a:ext cx="2428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>
                <a:solidFill>
                  <a:srgbClr val="00B050"/>
                </a:solidFill>
              </a:rPr>
              <a:t>- Lace Lofranco</a:t>
            </a:r>
          </a:p>
          <a:p>
            <a:r>
              <a:rPr lang="en-AU" sz="2400">
                <a:solidFill>
                  <a:srgbClr val="00B050"/>
                </a:solidFill>
              </a:rPr>
              <a:t>- Raihan Alam</a:t>
            </a:r>
          </a:p>
        </p:txBody>
      </p:sp>
    </p:spTree>
    <p:extLst>
      <p:ext uri="{BB962C8B-B14F-4D97-AF65-F5344CB8AC3E}">
        <p14:creationId xmlns:p14="http://schemas.microsoft.com/office/powerpoint/2010/main" val="371994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7B104AD-0002-3A94-ADC5-B945B5D6B87C}"/>
              </a:ext>
            </a:extLst>
          </p:cNvPr>
          <p:cNvSpPr txBox="1"/>
          <p:nvPr/>
        </p:nvSpPr>
        <p:spPr>
          <a:xfrm>
            <a:off x="571499" y="667325"/>
            <a:ext cx="4434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/>
              <a:t>Dimensionality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9A1D4712-34F0-0744-B4FD-EC23C0B1ACDA}"/>
              </a:ext>
            </a:extLst>
          </p:cNvPr>
          <p:cNvSpPr txBox="1">
            <a:spLocks/>
          </p:cNvSpPr>
          <p:nvPr/>
        </p:nvSpPr>
        <p:spPr>
          <a:xfrm>
            <a:off x="4462323" y="1422400"/>
            <a:ext cx="7027713" cy="4580083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sz="20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BDB531A-2CAD-F2E0-D69E-C967341C7860}"/>
              </a:ext>
            </a:extLst>
          </p:cNvPr>
          <p:cNvCxnSpPr>
            <a:cxnSpLocks/>
          </p:cNvCxnSpPr>
          <p:nvPr/>
        </p:nvCxnSpPr>
        <p:spPr>
          <a:xfrm>
            <a:off x="571498" y="1422404"/>
            <a:ext cx="46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DA6AFD4C-9806-FE05-E720-C760CF61F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1422400"/>
            <a:ext cx="4157519" cy="4580083"/>
          </a:xfrm>
          <a:ln w="3175">
            <a:noFill/>
          </a:ln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GB" sz="2000"/>
          </a:p>
          <a:p>
            <a:pPr marL="0" indent="0">
              <a:buNone/>
            </a:pPr>
            <a:r>
              <a:rPr lang="en-GB" sz="2000"/>
              <a:t>Higher dimensionality =&gt; higher storage and computational resource.</a:t>
            </a:r>
          </a:p>
          <a:p>
            <a:pPr marL="0" indent="0">
              <a:buNone/>
            </a:pPr>
            <a:endParaRPr lang="en-GB" sz="2000"/>
          </a:p>
          <a:p>
            <a:pPr marL="0" indent="0">
              <a:buNone/>
            </a:pPr>
            <a:r>
              <a:rPr lang="en-GB" sz="2000"/>
              <a:t>Higher accuracy model (e.g., translation) requires higher dimension compared to models like entity recognition.</a:t>
            </a:r>
          </a:p>
          <a:p>
            <a:pPr marL="0" indent="0">
              <a:buNone/>
            </a:pPr>
            <a:endParaRPr lang="en-GB" sz="2000"/>
          </a:p>
          <a:p>
            <a:pPr marL="0" indent="0">
              <a:buNone/>
            </a:pPr>
            <a:r>
              <a:rPr lang="en-GB" sz="2000"/>
              <a:t>Experiment to find the optimal dimension. </a:t>
            </a:r>
          </a:p>
          <a:p>
            <a:pPr marL="0" indent="0">
              <a:buNone/>
            </a:pPr>
            <a:endParaRPr lang="en-GB" sz="2000"/>
          </a:p>
          <a:p>
            <a:pPr marL="0" indent="0">
              <a:buNone/>
            </a:pPr>
            <a:r>
              <a:rPr lang="en-GB" sz="2000"/>
              <a:t> </a:t>
            </a:r>
          </a:p>
        </p:txBody>
      </p:sp>
      <p:pic>
        <p:nvPicPr>
          <p:cNvPr id="2050" name="Picture 2" descr="word embedding">
            <a:extLst>
              <a:ext uri="{FF2B5EF4-FFF2-40B4-BE49-F238E27FC236}">
                <a16:creationId xmlns:a16="http://schemas.microsoft.com/office/drawing/2014/main" id="{B6574D50-44E5-8716-2244-CBD7CF81E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22400"/>
            <a:ext cx="5610225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15A1B4-35DD-1FA7-0237-2FBDA81232F7}"/>
              </a:ext>
            </a:extLst>
          </p:cNvPr>
          <p:cNvSpPr txBox="1"/>
          <p:nvPr/>
        </p:nvSpPr>
        <p:spPr>
          <a:xfrm>
            <a:off x="7021751" y="4550569"/>
            <a:ext cx="3657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>
                <a:latin typeface="PT Sans" panose="020F0502020204030204" pitchFamily="34" charset="0"/>
              </a:rPr>
              <a:t>S</a:t>
            </a:r>
            <a:r>
              <a:rPr lang="en-AU" b="0">
                <a:effectLst/>
                <a:latin typeface="PT Sans" panose="020F0502020204030204" pitchFamily="34" charset="0"/>
              </a:rPr>
              <a:t>imple 3-dimensional word vectors</a:t>
            </a:r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BE58D7-09BB-1D32-078E-810CE404F8EA}"/>
              </a:ext>
            </a:extLst>
          </p:cNvPr>
          <p:cNvSpPr txBox="1"/>
          <p:nvPr/>
        </p:nvSpPr>
        <p:spPr>
          <a:xfrm>
            <a:off x="534267" y="6002483"/>
            <a:ext cx="6007935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GB"/>
              <a:t>Details - </a:t>
            </a:r>
            <a:r>
              <a:rPr lang="en-GB">
                <a:hlinkClick r:id="rId4"/>
              </a:rPr>
              <a:t>Understanding Multi-Dimensionality in Vector Space Modelling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6338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7B104AD-0002-3A94-ADC5-B945B5D6B87C}"/>
              </a:ext>
            </a:extLst>
          </p:cNvPr>
          <p:cNvSpPr txBox="1"/>
          <p:nvPr/>
        </p:nvSpPr>
        <p:spPr>
          <a:xfrm>
            <a:off x="571499" y="667325"/>
            <a:ext cx="2301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/>
              <a:t>Goal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9A1D4712-34F0-0744-B4FD-EC23C0B1ACDA}"/>
              </a:ext>
            </a:extLst>
          </p:cNvPr>
          <p:cNvSpPr txBox="1">
            <a:spLocks/>
          </p:cNvSpPr>
          <p:nvPr/>
        </p:nvSpPr>
        <p:spPr>
          <a:xfrm>
            <a:off x="4462323" y="1422400"/>
            <a:ext cx="7027713" cy="4580083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sz="20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BDB531A-2CAD-F2E0-D69E-C967341C7860}"/>
              </a:ext>
            </a:extLst>
          </p:cNvPr>
          <p:cNvCxnSpPr>
            <a:cxnSpLocks/>
          </p:cNvCxnSpPr>
          <p:nvPr/>
        </p:nvCxnSpPr>
        <p:spPr>
          <a:xfrm>
            <a:off x="571498" y="1422404"/>
            <a:ext cx="46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diagram of animals and birds&#10;&#10;Description automatically generated">
            <a:extLst>
              <a:ext uri="{FF2B5EF4-FFF2-40B4-BE49-F238E27FC236}">
                <a16:creationId xmlns:a16="http://schemas.microsoft.com/office/drawing/2014/main" id="{B36443E9-C654-F6E8-2D89-B6E8AC59C5AB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504" y="4773924"/>
            <a:ext cx="3600000" cy="1800000"/>
          </a:xfrm>
          <a:prstGeom prst="rect">
            <a:avLst/>
          </a:prstGeom>
        </p:spPr>
      </p:pic>
      <p:pic>
        <p:nvPicPr>
          <p:cNvPr id="20" name="Picture 19" descr="A blue background with white lines and a circle&#10;&#10;Description automatically generated">
            <a:extLst>
              <a:ext uri="{FF2B5EF4-FFF2-40B4-BE49-F238E27FC236}">
                <a16:creationId xmlns:a16="http://schemas.microsoft.com/office/drawing/2014/main" id="{E95D1783-82C1-2F8D-FA5E-99DCDDD0406A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504" y="284076"/>
            <a:ext cx="3600000" cy="1800000"/>
          </a:xfrm>
          <a:prstGeom prst="rect">
            <a:avLst/>
          </a:prstGeom>
        </p:spPr>
      </p:pic>
      <p:pic>
        <p:nvPicPr>
          <p:cNvPr id="22" name="Picture 21" descr="A blue background with a diagram of animals&#10;&#10;Description automatically generated">
            <a:extLst>
              <a:ext uri="{FF2B5EF4-FFF2-40B4-BE49-F238E27FC236}">
                <a16:creationId xmlns:a16="http://schemas.microsoft.com/office/drawing/2014/main" id="{8EB19C54-00BA-6C3A-DD57-0431E9680667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504" y="2529000"/>
            <a:ext cx="3600000" cy="1800000"/>
          </a:xfrm>
          <a:prstGeom prst="rect">
            <a:avLst/>
          </a:prstGeom>
        </p:spPr>
      </p:pic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DA6AFD4C-9806-FE05-E720-C760CF61F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1422400"/>
            <a:ext cx="3385127" cy="4580083"/>
          </a:xfrm>
          <a:ln w="3175"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/>
          </a:p>
          <a:p>
            <a:pPr marL="0" indent="0">
              <a:buNone/>
            </a:pPr>
            <a:r>
              <a:rPr lang="en-GB" sz="2000" i="1">
                <a:solidFill>
                  <a:srgbClr val="FFFF00">
                    <a:alpha val="70000"/>
                  </a:srgbClr>
                </a:solidFill>
              </a:rPr>
              <a:t>show me your friends, and I’ll tell who you are.</a:t>
            </a:r>
          </a:p>
          <a:p>
            <a:pPr marL="0" indent="0">
              <a:buNone/>
            </a:pPr>
            <a:endParaRPr lang="en-GB" sz="2000"/>
          </a:p>
          <a:p>
            <a:pPr marL="0" indent="0">
              <a:buNone/>
            </a:pPr>
            <a:r>
              <a:rPr lang="en-GB" sz="2000"/>
              <a:t>Similar data is in the similar dimensional space.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11C789-1A9D-09E3-4F80-BFEBE8CDCCD2}"/>
              </a:ext>
            </a:extLst>
          </p:cNvPr>
          <p:cNvSpPr txBox="1"/>
          <p:nvPr/>
        </p:nvSpPr>
        <p:spPr>
          <a:xfrm>
            <a:off x="571498" y="5918871"/>
            <a:ext cx="4850246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GB"/>
              <a:t>Try it - </a:t>
            </a:r>
            <a:r>
              <a:rPr lang="en-GB">
                <a:hlinkClick r:id="rId6"/>
              </a:rPr>
              <a:t>Visualization of high-dimensional data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1199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7B104AD-0002-3A94-ADC5-B945B5D6B87C}"/>
              </a:ext>
            </a:extLst>
          </p:cNvPr>
          <p:cNvSpPr txBox="1"/>
          <p:nvPr/>
        </p:nvSpPr>
        <p:spPr>
          <a:xfrm>
            <a:off x="571499" y="667325"/>
            <a:ext cx="4434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/>
              <a:t>How Search Works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BDB531A-2CAD-F2E0-D69E-C967341C7860}"/>
              </a:ext>
            </a:extLst>
          </p:cNvPr>
          <p:cNvCxnSpPr>
            <a:cxnSpLocks/>
          </p:cNvCxnSpPr>
          <p:nvPr/>
        </p:nvCxnSpPr>
        <p:spPr>
          <a:xfrm>
            <a:off x="571498" y="1422404"/>
            <a:ext cx="46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7D846DE6-3223-A488-49F5-4868A327B5E6}"/>
              </a:ext>
            </a:extLst>
          </p:cNvPr>
          <p:cNvGrpSpPr/>
          <p:nvPr/>
        </p:nvGrpSpPr>
        <p:grpSpPr>
          <a:xfrm>
            <a:off x="4279638" y="2490625"/>
            <a:ext cx="1145308" cy="729671"/>
            <a:chOff x="5638800" y="3151909"/>
            <a:chExt cx="1145308" cy="72967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D2CC94-BBC1-4661-BAE7-8F9179BE1CA4}"/>
                </a:ext>
              </a:extLst>
            </p:cNvPr>
            <p:cNvSpPr/>
            <p:nvPr/>
          </p:nvSpPr>
          <p:spPr>
            <a:xfrm>
              <a:off x="5638800" y="3151909"/>
              <a:ext cx="914400" cy="55418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565C636-2D5B-2CCC-98FA-DE3E9213B25E}"/>
                </a:ext>
              </a:extLst>
            </p:cNvPr>
            <p:cNvSpPr/>
            <p:nvPr/>
          </p:nvSpPr>
          <p:spPr>
            <a:xfrm>
              <a:off x="5754254" y="3239654"/>
              <a:ext cx="914400" cy="55418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01A526F-0C9A-D017-A848-616E0CE863BB}"/>
                </a:ext>
              </a:extLst>
            </p:cNvPr>
            <p:cNvSpPr/>
            <p:nvPr/>
          </p:nvSpPr>
          <p:spPr>
            <a:xfrm>
              <a:off x="5869708" y="3327399"/>
              <a:ext cx="914400" cy="55418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>
                  <a:solidFill>
                    <a:schemeClr val="bg1"/>
                  </a:solidFill>
                </a:rPr>
                <a:t>Vectors</a:t>
              </a:r>
            </a:p>
          </p:txBody>
        </p:sp>
      </p:grp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5ACB5C67-AC2F-B2BC-35F1-F53522B87A6C}"/>
              </a:ext>
            </a:extLst>
          </p:cNvPr>
          <p:cNvSpPr/>
          <p:nvPr/>
        </p:nvSpPr>
        <p:spPr>
          <a:xfrm>
            <a:off x="7531101" y="2490625"/>
            <a:ext cx="856673" cy="729672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  <a:p>
            <a:pPr algn="ctr"/>
            <a:r>
              <a:rPr lang="en-AU" sz="1200">
                <a:solidFill>
                  <a:schemeClr val="bg1"/>
                </a:solidFill>
              </a:rPr>
              <a:t>Vector Database</a:t>
            </a:r>
          </a:p>
          <a:p>
            <a:pPr algn="ctr"/>
            <a:endParaRPr lang="en-AU" sz="120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49CEB9-E93C-BA4D-BEFE-6D4EDAB00F75}"/>
              </a:ext>
            </a:extLst>
          </p:cNvPr>
          <p:cNvCxnSpPr>
            <a:cxnSpLocks/>
          </p:cNvCxnSpPr>
          <p:nvPr/>
        </p:nvCxnSpPr>
        <p:spPr>
          <a:xfrm>
            <a:off x="6674428" y="2855460"/>
            <a:ext cx="8566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EE7F4E8-D5CC-44B7-BB69-2E87F10CDA4B}"/>
              </a:ext>
            </a:extLst>
          </p:cNvPr>
          <p:cNvGrpSpPr/>
          <p:nvPr/>
        </p:nvGrpSpPr>
        <p:grpSpPr>
          <a:xfrm>
            <a:off x="1053886" y="2402880"/>
            <a:ext cx="1145308" cy="729671"/>
            <a:chOff x="5638800" y="3151909"/>
            <a:chExt cx="1145308" cy="72967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07EAEC3-1B52-1ACE-1260-F39A2629C67B}"/>
                </a:ext>
              </a:extLst>
            </p:cNvPr>
            <p:cNvSpPr/>
            <p:nvPr/>
          </p:nvSpPr>
          <p:spPr>
            <a:xfrm>
              <a:off x="5638800" y="3151909"/>
              <a:ext cx="914400" cy="55418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33CD52F-7AB4-D6B7-C026-F6F08CD64824}"/>
                </a:ext>
              </a:extLst>
            </p:cNvPr>
            <p:cNvSpPr/>
            <p:nvPr/>
          </p:nvSpPr>
          <p:spPr>
            <a:xfrm>
              <a:off x="5754254" y="3239654"/>
              <a:ext cx="914400" cy="55418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0AC2C70-4AE9-3C33-F056-CF7F3D54C6A2}"/>
                </a:ext>
              </a:extLst>
            </p:cNvPr>
            <p:cNvSpPr/>
            <p:nvPr/>
          </p:nvSpPr>
          <p:spPr>
            <a:xfrm>
              <a:off x="5869708" y="3327399"/>
              <a:ext cx="914400" cy="55418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>
                  <a:solidFill>
                    <a:schemeClr val="bg1"/>
                  </a:solidFill>
                </a:rPr>
                <a:t>Data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A45F9A8-0EA1-DD89-E1EF-52368AF24547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>
            <a:off x="2199194" y="2855461"/>
            <a:ext cx="467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EBF9639-DB25-034F-3461-604B8E061CF6}"/>
              </a:ext>
            </a:extLst>
          </p:cNvPr>
          <p:cNvSpPr/>
          <p:nvPr/>
        </p:nvSpPr>
        <p:spPr>
          <a:xfrm>
            <a:off x="2666987" y="2578370"/>
            <a:ext cx="1142479" cy="554181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/>
              <a:t>Generate Embeddings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A1E479-20BB-A533-B32E-7D5252097830}"/>
              </a:ext>
            </a:extLst>
          </p:cNvPr>
          <p:cNvSpPr/>
          <p:nvPr/>
        </p:nvSpPr>
        <p:spPr>
          <a:xfrm>
            <a:off x="3273161" y="4653355"/>
            <a:ext cx="914400" cy="5541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/>
                </a:solidFill>
              </a:rPr>
              <a:t>Search Term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4047DAD-E6DE-8AB6-61FC-161BA0D96803}"/>
              </a:ext>
            </a:extLst>
          </p:cNvPr>
          <p:cNvSpPr/>
          <p:nvPr/>
        </p:nvSpPr>
        <p:spPr>
          <a:xfrm>
            <a:off x="5044234" y="4653351"/>
            <a:ext cx="1142479" cy="554181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/>
              <a:t>Generate Embeddings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AE95A68-3284-B11C-4CC1-7EB723AF0CCA}"/>
              </a:ext>
            </a:extLst>
          </p:cNvPr>
          <p:cNvCxnSpPr>
            <a:cxnSpLocks/>
          </p:cNvCxnSpPr>
          <p:nvPr/>
        </p:nvCxnSpPr>
        <p:spPr>
          <a:xfrm>
            <a:off x="4187561" y="4930442"/>
            <a:ext cx="8566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6277CDB-3200-79F7-75E6-D40858CF86CA}"/>
              </a:ext>
            </a:extLst>
          </p:cNvPr>
          <p:cNvSpPr/>
          <p:nvPr/>
        </p:nvSpPr>
        <p:spPr>
          <a:xfrm>
            <a:off x="7073901" y="4653354"/>
            <a:ext cx="914400" cy="5541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/>
                </a:solidFill>
              </a:rPr>
              <a:t>Search Term Vector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B9EF939-282A-9E65-1CC6-1F4E5F88C529}"/>
              </a:ext>
            </a:extLst>
          </p:cNvPr>
          <p:cNvCxnSpPr>
            <a:cxnSpLocks/>
          </p:cNvCxnSpPr>
          <p:nvPr/>
        </p:nvCxnSpPr>
        <p:spPr>
          <a:xfrm>
            <a:off x="6186713" y="4930441"/>
            <a:ext cx="8566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Hexagon 30">
            <a:extLst>
              <a:ext uri="{FF2B5EF4-FFF2-40B4-BE49-F238E27FC236}">
                <a16:creationId xmlns:a16="http://schemas.microsoft.com/office/drawing/2014/main" id="{8CD48E6A-B8AB-E650-AB18-F0EE7601CBCB}"/>
              </a:ext>
            </a:extLst>
          </p:cNvPr>
          <p:cNvSpPr/>
          <p:nvPr/>
        </p:nvSpPr>
        <p:spPr>
          <a:xfrm>
            <a:off x="8319478" y="2532294"/>
            <a:ext cx="1278069" cy="646330"/>
          </a:xfrm>
          <a:prstGeom prst="hexagon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/>
                </a:solidFill>
              </a:rPr>
              <a:t>Calculate Similar Vectors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E490A04-5F74-4AD7-49CE-55DFCEC8683C}"/>
              </a:ext>
            </a:extLst>
          </p:cNvPr>
          <p:cNvCxnSpPr>
            <a:cxnSpLocks/>
            <a:stCxn id="29" idx="0"/>
            <a:endCxn id="10" idx="3"/>
          </p:cNvCxnSpPr>
          <p:nvPr/>
        </p:nvCxnSpPr>
        <p:spPr>
          <a:xfrm flipV="1">
            <a:off x="7531101" y="3220297"/>
            <a:ext cx="428337" cy="1433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02DC3A6-2E2C-4C25-CDC6-2D75B67D3199}"/>
              </a:ext>
            </a:extLst>
          </p:cNvPr>
          <p:cNvSpPr txBox="1"/>
          <p:nvPr/>
        </p:nvSpPr>
        <p:spPr>
          <a:xfrm>
            <a:off x="7296620" y="3749911"/>
            <a:ext cx="897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Search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784F490-BC5A-20E8-A74A-08E85776B4FF}"/>
              </a:ext>
            </a:extLst>
          </p:cNvPr>
          <p:cNvSpPr/>
          <p:nvPr/>
        </p:nvSpPr>
        <p:spPr>
          <a:xfrm>
            <a:off x="10285448" y="2519860"/>
            <a:ext cx="914400" cy="5541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/>
                </a:solidFill>
              </a:rPr>
              <a:t>Search Result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461EF4-02C2-EEE7-605D-9554C21C7813}"/>
              </a:ext>
            </a:extLst>
          </p:cNvPr>
          <p:cNvCxnSpPr>
            <a:cxnSpLocks/>
          </p:cNvCxnSpPr>
          <p:nvPr/>
        </p:nvCxnSpPr>
        <p:spPr>
          <a:xfrm>
            <a:off x="9412228" y="2819544"/>
            <a:ext cx="8566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C84CFCE-D364-6522-736D-12123B7E8AC4}"/>
              </a:ext>
            </a:extLst>
          </p:cNvPr>
          <p:cNvSpPr/>
          <p:nvPr/>
        </p:nvSpPr>
        <p:spPr>
          <a:xfrm>
            <a:off x="5889910" y="2578370"/>
            <a:ext cx="856673" cy="554181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/>
              <a:t>Indexing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8B09AF5-57CC-BE86-9168-6D00D57DC140}"/>
              </a:ext>
            </a:extLst>
          </p:cNvPr>
          <p:cNvCxnSpPr>
            <a:cxnSpLocks/>
          </p:cNvCxnSpPr>
          <p:nvPr/>
        </p:nvCxnSpPr>
        <p:spPr>
          <a:xfrm>
            <a:off x="3809466" y="2855460"/>
            <a:ext cx="467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B218E5C-AC72-90A7-EF2E-0971C4C77F8A}"/>
              </a:ext>
            </a:extLst>
          </p:cNvPr>
          <p:cNvCxnSpPr>
            <a:cxnSpLocks/>
          </p:cNvCxnSpPr>
          <p:nvPr/>
        </p:nvCxnSpPr>
        <p:spPr>
          <a:xfrm>
            <a:off x="5424382" y="2859574"/>
            <a:ext cx="467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54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3" grpId="0" animBg="1"/>
      <p:bldP spid="26" grpId="0" animBg="1"/>
      <p:bldP spid="27" grpId="0" animBg="1"/>
      <p:bldP spid="29" grpId="0" animBg="1"/>
      <p:bldP spid="31" grpId="0" animBg="1"/>
      <p:bldP spid="34" grpId="0"/>
      <p:bldP spid="35" grpId="0" animBg="1"/>
      <p:bldP spid="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7B104AD-0002-3A94-ADC5-B945B5D6B87C}"/>
              </a:ext>
            </a:extLst>
          </p:cNvPr>
          <p:cNvSpPr txBox="1"/>
          <p:nvPr/>
        </p:nvSpPr>
        <p:spPr>
          <a:xfrm>
            <a:off x="571499" y="667325"/>
            <a:ext cx="4434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/>
              <a:t>Calculating Similar Vectors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BDB531A-2CAD-F2E0-D69E-C967341C7860}"/>
              </a:ext>
            </a:extLst>
          </p:cNvPr>
          <p:cNvCxnSpPr>
            <a:cxnSpLocks/>
          </p:cNvCxnSpPr>
          <p:nvPr/>
        </p:nvCxnSpPr>
        <p:spPr>
          <a:xfrm>
            <a:off x="571498" y="1422404"/>
            <a:ext cx="46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DA6AFD4C-9806-FE05-E720-C760CF61F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1422400"/>
            <a:ext cx="4157519" cy="4580083"/>
          </a:xfrm>
          <a:ln w="3175"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>
                <a:solidFill>
                  <a:srgbClr val="FFFF00">
                    <a:alpha val="70000"/>
                  </a:srgbClr>
                </a:solidFill>
              </a:rPr>
              <a:t>Similarity metrics</a:t>
            </a:r>
          </a:p>
          <a:p>
            <a:pPr marL="0" indent="0">
              <a:buNone/>
            </a:pPr>
            <a:r>
              <a:rPr lang="en-GB" sz="2000" i="1"/>
              <a:t>Similarity Metrics convey how similar or dissimilar two vector embeddings are.</a:t>
            </a:r>
          </a:p>
          <a:p>
            <a:pPr marL="0" indent="0">
              <a:buNone/>
            </a:pPr>
            <a:endParaRPr lang="en-GB" sz="2000">
              <a:solidFill>
                <a:srgbClr val="FFFF00">
                  <a:alpha val="70000"/>
                </a:srgbClr>
              </a:solidFill>
            </a:endParaRPr>
          </a:p>
          <a:p>
            <a:pPr marL="0" indent="0">
              <a:buNone/>
            </a:pPr>
            <a:r>
              <a:rPr lang="en-GB" sz="2000">
                <a:solidFill>
                  <a:srgbClr val="FFFF00">
                    <a:alpha val="70000"/>
                  </a:srgbClr>
                </a:solidFill>
              </a:rPr>
              <a:t>Indexing </a:t>
            </a:r>
          </a:p>
          <a:p>
            <a:pPr marL="0" indent="0">
              <a:buNone/>
            </a:pPr>
            <a:r>
              <a:rPr lang="en-GB" sz="2000" i="1"/>
              <a:t>indexing organizes the vectors for fast retrieval based on similarity or distance measures.</a:t>
            </a:r>
          </a:p>
          <a:p>
            <a:pPr marL="0" indent="0">
              <a:buNone/>
            </a:pP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1561367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7B104AD-0002-3A94-ADC5-B945B5D6B87C}"/>
              </a:ext>
            </a:extLst>
          </p:cNvPr>
          <p:cNvSpPr txBox="1"/>
          <p:nvPr/>
        </p:nvSpPr>
        <p:spPr>
          <a:xfrm>
            <a:off x="571499" y="667325"/>
            <a:ext cx="4434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/>
              <a:t>Similarity metrics 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BDB531A-2CAD-F2E0-D69E-C967341C7860}"/>
              </a:ext>
            </a:extLst>
          </p:cNvPr>
          <p:cNvCxnSpPr>
            <a:cxnSpLocks/>
          </p:cNvCxnSpPr>
          <p:nvPr/>
        </p:nvCxnSpPr>
        <p:spPr>
          <a:xfrm>
            <a:off x="571498" y="1422404"/>
            <a:ext cx="46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DA6AFD4C-9806-FE05-E720-C760CF61F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1422401"/>
            <a:ext cx="4157519" cy="1468582"/>
          </a:xfrm>
          <a:ln w="3175"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i="1"/>
              <a:t>Similarity Metrics convey how similar or dissimilar two vector embeddings are.</a:t>
            </a:r>
          </a:p>
          <a:p>
            <a:pPr marL="0" indent="0">
              <a:buNone/>
            </a:pPr>
            <a:endParaRPr lang="en-GB" sz="2000" i="1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F2B4492-40D0-F382-1C36-705DED8B0E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523984"/>
              </p:ext>
            </p:extLst>
          </p:nvPr>
        </p:nvGraphicFramePr>
        <p:xfrm>
          <a:off x="571496" y="3156181"/>
          <a:ext cx="4680000" cy="2291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40000">
                  <a:extLst>
                    <a:ext uri="{9D8B030D-6E8A-4147-A177-3AD203B41FA5}">
                      <a16:colId xmlns:a16="http://schemas.microsoft.com/office/drawing/2014/main" val="3669645126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332689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/>
                        <a:t>Similarity Metric	</a:t>
                      </a:r>
                      <a:endParaRPr lang="en-AU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/>
                        <a:t>Vector properties considered</a:t>
                      </a:r>
                      <a:endParaRPr lang="en-AU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130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AU">
                          <a:effectLst/>
                        </a:rPr>
                        <a:t>Euclidean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>
                          <a:effectLst/>
                        </a:rPr>
                        <a:t>Magnitudes and direction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055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AU">
                          <a:effectLst/>
                        </a:rPr>
                        <a:t>Cosine similarity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>
                          <a:effectLst/>
                        </a:rPr>
                        <a:t>Only direction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95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AU">
                          <a:effectLst/>
                        </a:rPr>
                        <a:t>Dot product similarity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>
                          <a:effectLst/>
                        </a:rPr>
                        <a:t>Magnitudes and direction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532794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B63A31EE-3482-2433-3D04-9499891E2B82}"/>
              </a:ext>
            </a:extLst>
          </p:cNvPr>
          <p:cNvGrpSpPr/>
          <p:nvPr/>
        </p:nvGrpSpPr>
        <p:grpSpPr>
          <a:xfrm>
            <a:off x="6962146" y="1152240"/>
            <a:ext cx="2166234" cy="2396523"/>
            <a:chOff x="6176665" y="1128990"/>
            <a:chExt cx="2166234" cy="2396523"/>
          </a:xfrm>
        </p:grpSpPr>
        <p:pic>
          <p:nvPicPr>
            <p:cNvPr id="3080" name="Picture 8" descr="Euclidean distance measurement in two dimensions">
              <a:extLst>
                <a:ext uri="{FF2B5EF4-FFF2-40B4-BE49-F238E27FC236}">
                  <a16:creationId xmlns:a16="http://schemas.microsoft.com/office/drawing/2014/main" id="{62AA4640-CE05-0D0A-5926-26B5CDF251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9964" y="1128990"/>
              <a:ext cx="1939636" cy="2000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3240C2-C9D7-68F6-A8ED-040157D3E686}"/>
                </a:ext>
              </a:extLst>
            </p:cNvPr>
            <p:cNvSpPr txBox="1"/>
            <p:nvPr/>
          </p:nvSpPr>
          <p:spPr>
            <a:xfrm>
              <a:off x="6176665" y="3156181"/>
              <a:ext cx="2166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>
                  <a:effectLst/>
                </a:rPr>
                <a:t>Euclidean distance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3E69921-1EF0-D450-4D5E-9F297F45D24E}"/>
              </a:ext>
            </a:extLst>
          </p:cNvPr>
          <p:cNvGrpSpPr/>
          <p:nvPr/>
        </p:nvGrpSpPr>
        <p:grpSpPr>
          <a:xfrm>
            <a:off x="7152943" y="3918095"/>
            <a:ext cx="1975437" cy="2445638"/>
            <a:chOff x="6349379" y="3844204"/>
            <a:chExt cx="1975437" cy="2445638"/>
          </a:xfrm>
        </p:grpSpPr>
        <p:pic>
          <p:nvPicPr>
            <p:cNvPr id="3076" name="Picture 4" descr="Cosine similarity measurement in two dimensions">
              <a:extLst>
                <a:ext uri="{FF2B5EF4-FFF2-40B4-BE49-F238E27FC236}">
                  <a16:creationId xmlns:a16="http://schemas.microsoft.com/office/drawing/2014/main" id="{8F0DBA13-78D7-B374-B41D-8A5F58EE98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9379" y="3844204"/>
              <a:ext cx="1965802" cy="20763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E83E8B-885C-F78B-4AD5-AB0FA073DC12}"/>
                </a:ext>
              </a:extLst>
            </p:cNvPr>
            <p:cNvSpPr txBox="1"/>
            <p:nvPr/>
          </p:nvSpPr>
          <p:spPr>
            <a:xfrm>
              <a:off x="6421346" y="5920510"/>
              <a:ext cx="1903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t"/>
              <a:r>
                <a:rPr lang="en-AU">
                  <a:effectLst/>
                </a:rPr>
                <a:t>Cosine similarity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5156D60-BF12-5278-3E5A-DE26C18B073D}"/>
              </a:ext>
            </a:extLst>
          </p:cNvPr>
          <p:cNvGrpSpPr/>
          <p:nvPr/>
        </p:nvGrpSpPr>
        <p:grpSpPr>
          <a:xfrm>
            <a:off x="9475353" y="2283460"/>
            <a:ext cx="2448690" cy="2445638"/>
            <a:chOff x="9475353" y="2283460"/>
            <a:chExt cx="2448690" cy="2445638"/>
          </a:xfrm>
        </p:grpSpPr>
        <p:pic>
          <p:nvPicPr>
            <p:cNvPr id="3078" name="Picture 6" descr="Dot product measurement in two dimensions">
              <a:extLst>
                <a:ext uri="{FF2B5EF4-FFF2-40B4-BE49-F238E27FC236}">
                  <a16:creationId xmlns:a16="http://schemas.microsoft.com/office/drawing/2014/main" id="{53BEDC04-66BF-B8EE-74BC-E897E8AC35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797" y="2283460"/>
              <a:ext cx="1965803" cy="20763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128AEC7-3C8D-BFF9-F976-A49AD1C796B4}"/>
                </a:ext>
              </a:extLst>
            </p:cNvPr>
            <p:cNvSpPr txBox="1"/>
            <p:nvPr/>
          </p:nvSpPr>
          <p:spPr>
            <a:xfrm>
              <a:off x="9475353" y="4359766"/>
              <a:ext cx="244869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t"/>
              <a:r>
                <a:rPr lang="en-AU">
                  <a:effectLst/>
                </a:rPr>
                <a:t>Dot product similarity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4875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7B104AD-0002-3A94-ADC5-B945B5D6B87C}"/>
              </a:ext>
            </a:extLst>
          </p:cNvPr>
          <p:cNvSpPr txBox="1"/>
          <p:nvPr/>
        </p:nvSpPr>
        <p:spPr>
          <a:xfrm>
            <a:off x="571499" y="667325"/>
            <a:ext cx="4434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/>
              <a:t>Indexing 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BDB531A-2CAD-F2E0-D69E-C967341C7860}"/>
              </a:ext>
            </a:extLst>
          </p:cNvPr>
          <p:cNvCxnSpPr>
            <a:cxnSpLocks/>
          </p:cNvCxnSpPr>
          <p:nvPr/>
        </p:nvCxnSpPr>
        <p:spPr>
          <a:xfrm>
            <a:off x="571498" y="1422404"/>
            <a:ext cx="46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DA6AFD4C-9806-FE05-E720-C760CF61F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1422400"/>
            <a:ext cx="4157519" cy="4580083"/>
          </a:xfrm>
          <a:ln w="3175"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>
                <a:solidFill>
                  <a:srgbClr val="FFFF00">
                    <a:alpha val="70000"/>
                  </a:srgbClr>
                </a:solidFill>
              </a:rPr>
              <a:t>KNN</a:t>
            </a:r>
            <a:endParaRPr lang="en-GB" sz="2000" i="1"/>
          </a:p>
          <a:p>
            <a:pPr marL="0" indent="0">
              <a:buNone/>
            </a:pPr>
            <a:r>
              <a:rPr lang="en-GB" sz="2000"/>
              <a:t>works by calculating the distance between the query vector and all the vectors in the dataset.</a:t>
            </a:r>
          </a:p>
          <a:p>
            <a:pPr marL="0" indent="0">
              <a:buNone/>
            </a:pPr>
            <a:r>
              <a:rPr lang="en-GB" sz="2000">
                <a:solidFill>
                  <a:srgbClr val="FFFF00">
                    <a:alpha val="70000"/>
                  </a:srgbClr>
                </a:solidFill>
              </a:rPr>
              <a:t>ANN</a:t>
            </a:r>
          </a:p>
          <a:p>
            <a:pPr marL="0" indent="0">
              <a:buNone/>
            </a:pPr>
            <a:r>
              <a:rPr lang="en-GB" sz="2000" i="1"/>
              <a:t>sacrifices accuracy in exchange for executing efficiently in high dimensional spaces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F5CC8D1-0458-EA67-8F24-65E921A03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226" y="2128519"/>
            <a:ext cx="7192398" cy="196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876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7B104AD-0002-3A94-ADC5-B945B5D6B87C}"/>
              </a:ext>
            </a:extLst>
          </p:cNvPr>
          <p:cNvSpPr txBox="1"/>
          <p:nvPr/>
        </p:nvSpPr>
        <p:spPr>
          <a:xfrm>
            <a:off x="3274291" y="2897366"/>
            <a:ext cx="5643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err="1"/>
              <a:t>Micorhack</a:t>
            </a:r>
            <a:endParaRPr lang="en-AU" sz="320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D2DD8BD-40F1-F199-D53E-6441A706FFF6}"/>
              </a:ext>
            </a:extLst>
          </p:cNvPr>
          <p:cNvCxnSpPr>
            <a:cxnSpLocks/>
          </p:cNvCxnSpPr>
          <p:nvPr/>
        </p:nvCxnSpPr>
        <p:spPr>
          <a:xfrm>
            <a:off x="3756000" y="3605252"/>
            <a:ext cx="46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9461271-2754-1ED2-EAF0-C139C3CBE331}"/>
              </a:ext>
            </a:extLst>
          </p:cNvPr>
          <p:cNvSpPr txBox="1"/>
          <p:nvPr/>
        </p:nvSpPr>
        <p:spPr>
          <a:xfrm>
            <a:off x="3806464" y="4137523"/>
            <a:ext cx="4579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i="1"/>
              <a:t>Hands-on session – things may break</a:t>
            </a:r>
          </a:p>
        </p:txBody>
      </p:sp>
    </p:spTree>
    <p:extLst>
      <p:ext uri="{BB962C8B-B14F-4D97-AF65-F5344CB8AC3E}">
        <p14:creationId xmlns:p14="http://schemas.microsoft.com/office/powerpoint/2010/main" val="143057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7B104AD-0002-3A94-ADC5-B945B5D6B87C}"/>
              </a:ext>
            </a:extLst>
          </p:cNvPr>
          <p:cNvSpPr txBox="1"/>
          <p:nvPr/>
        </p:nvSpPr>
        <p:spPr>
          <a:xfrm>
            <a:off x="571499" y="667325"/>
            <a:ext cx="4434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/>
              <a:t>Steps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BDB531A-2CAD-F2E0-D69E-C967341C7860}"/>
              </a:ext>
            </a:extLst>
          </p:cNvPr>
          <p:cNvCxnSpPr>
            <a:cxnSpLocks/>
          </p:cNvCxnSpPr>
          <p:nvPr/>
        </p:nvCxnSpPr>
        <p:spPr>
          <a:xfrm>
            <a:off x="571498" y="1422404"/>
            <a:ext cx="46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DA6AFD4C-9806-FE05-E720-C760CF61F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1422400"/>
            <a:ext cx="4157519" cy="4580083"/>
          </a:xfrm>
          <a:ln w="3175">
            <a:noFill/>
          </a:ln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GB" sz="2000"/>
              <a:t>Generate Embeddings</a:t>
            </a:r>
          </a:p>
          <a:p>
            <a:pPr marL="457200" indent="-457200">
              <a:buAutoNum type="arabicPeriod"/>
            </a:pPr>
            <a:r>
              <a:rPr lang="en-GB" sz="2000"/>
              <a:t>Create Index</a:t>
            </a:r>
          </a:p>
          <a:p>
            <a:pPr marL="457200" indent="-457200">
              <a:buAutoNum type="arabicPeriod"/>
            </a:pPr>
            <a:r>
              <a:rPr lang="en-GB" sz="2000"/>
              <a:t>Ingest Vectors</a:t>
            </a:r>
          </a:p>
          <a:p>
            <a:pPr marL="457200" indent="-457200">
              <a:buAutoNum type="arabicPeriod"/>
            </a:pPr>
            <a:r>
              <a:rPr lang="en-GB" sz="2000"/>
              <a:t>Query</a:t>
            </a:r>
          </a:p>
        </p:txBody>
      </p:sp>
    </p:spTree>
    <p:extLst>
      <p:ext uri="{BB962C8B-B14F-4D97-AF65-F5344CB8AC3E}">
        <p14:creationId xmlns:p14="http://schemas.microsoft.com/office/powerpoint/2010/main" val="3371255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7B104AD-0002-3A94-ADC5-B945B5D6B87C}"/>
              </a:ext>
            </a:extLst>
          </p:cNvPr>
          <p:cNvSpPr txBox="1"/>
          <p:nvPr/>
        </p:nvSpPr>
        <p:spPr>
          <a:xfrm>
            <a:off x="3274291" y="2897366"/>
            <a:ext cx="5643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/>
              <a:t>Q&amp;A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D2DD8BD-40F1-F199-D53E-6441A706FFF6}"/>
              </a:ext>
            </a:extLst>
          </p:cNvPr>
          <p:cNvCxnSpPr>
            <a:cxnSpLocks/>
          </p:cNvCxnSpPr>
          <p:nvPr/>
        </p:nvCxnSpPr>
        <p:spPr>
          <a:xfrm>
            <a:off x="3756000" y="3605252"/>
            <a:ext cx="46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968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7B104AD-0002-3A94-ADC5-B945B5D6B87C}"/>
              </a:ext>
            </a:extLst>
          </p:cNvPr>
          <p:cNvSpPr txBox="1"/>
          <p:nvPr/>
        </p:nvSpPr>
        <p:spPr>
          <a:xfrm>
            <a:off x="848803" y="813593"/>
            <a:ext cx="467999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400"/>
              <a:t>Session Breakdown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D2DD8BD-40F1-F199-D53E-6441A706FFF6}"/>
              </a:ext>
            </a:extLst>
          </p:cNvPr>
          <p:cNvCxnSpPr>
            <a:cxnSpLocks/>
          </p:cNvCxnSpPr>
          <p:nvPr/>
        </p:nvCxnSpPr>
        <p:spPr>
          <a:xfrm>
            <a:off x="848804" y="1549902"/>
            <a:ext cx="46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28E2A-BDE8-95C2-F142-97BA9BBD3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2992"/>
            <a:ext cx="10668000" cy="43410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AU" sz="2600">
                <a:ea typeface="+mn-lt"/>
                <a:cs typeface="+mn-lt"/>
              </a:rPr>
              <a:t>Introduction to Gen AI &amp; Vector Database</a:t>
            </a:r>
            <a:endParaRPr lang="en-AU" sz="2600"/>
          </a:p>
          <a:p>
            <a:r>
              <a:rPr lang="en-AU" sz="2600">
                <a:solidFill>
                  <a:srgbClr val="FFFFFF">
                    <a:alpha val="70000"/>
                  </a:srgbClr>
                </a:solidFill>
              </a:rPr>
              <a:t>Logistics Check-up</a:t>
            </a:r>
            <a:endParaRPr lang="en-AU" sz="2600"/>
          </a:p>
          <a:p>
            <a:r>
              <a:rPr lang="en-AU" sz="2600"/>
              <a:t>Foundational Concepts</a:t>
            </a:r>
            <a:endParaRPr lang="en-AU" sz="2600">
              <a:solidFill>
                <a:srgbClr val="FFFFFF">
                  <a:alpha val="70000"/>
                </a:srgbClr>
              </a:solidFill>
            </a:endParaRPr>
          </a:p>
          <a:p>
            <a:r>
              <a:rPr lang="en-AU" sz="2600" err="1"/>
              <a:t>Microhack</a:t>
            </a:r>
            <a:endParaRPr lang="en-AU" sz="2600">
              <a:solidFill>
                <a:srgbClr val="FFFFFF">
                  <a:alpha val="70000"/>
                </a:srgbClr>
              </a:solidFill>
            </a:endParaRPr>
          </a:p>
          <a:p>
            <a:r>
              <a:rPr lang="en-AU" sz="260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4063690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7B104AD-0002-3A94-ADC5-B945B5D6B87C}"/>
              </a:ext>
            </a:extLst>
          </p:cNvPr>
          <p:cNvSpPr txBox="1"/>
          <p:nvPr/>
        </p:nvSpPr>
        <p:spPr>
          <a:xfrm>
            <a:off x="3274291" y="2537151"/>
            <a:ext cx="56434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/>
              <a:t>Introduction to </a:t>
            </a:r>
          </a:p>
          <a:p>
            <a:pPr algn="ctr"/>
            <a:r>
              <a:rPr lang="en-GB" sz="3200"/>
              <a:t>Gen AI &amp; Vector Database</a:t>
            </a:r>
            <a:endParaRPr lang="en-AU" sz="320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D2DD8BD-40F1-F199-D53E-6441A706FFF6}"/>
              </a:ext>
            </a:extLst>
          </p:cNvPr>
          <p:cNvCxnSpPr>
            <a:cxnSpLocks/>
          </p:cNvCxnSpPr>
          <p:nvPr/>
        </p:nvCxnSpPr>
        <p:spPr>
          <a:xfrm>
            <a:off x="3756000" y="3605252"/>
            <a:ext cx="46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508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7B104AD-0002-3A94-ADC5-B945B5D6B87C}"/>
              </a:ext>
            </a:extLst>
          </p:cNvPr>
          <p:cNvSpPr txBox="1"/>
          <p:nvPr/>
        </p:nvSpPr>
        <p:spPr>
          <a:xfrm>
            <a:off x="848803" y="813593"/>
            <a:ext cx="7741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Gen AI use cases and Vector Databases</a:t>
            </a: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D2DD8BD-40F1-F199-D53E-6441A706FFF6}"/>
              </a:ext>
            </a:extLst>
          </p:cNvPr>
          <p:cNvCxnSpPr>
            <a:cxnSpLocks/>
          </p:cNvCxnSpPr>
          <p:nvPr/>
        </p:nvCxnSpPr>
        <p:spPr>
          <a:xfrm>
            <a:off x="848804" y="1549902"/>
            <a:ext cx="46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28E2A-BDE8-95C2-F142-97BA9BBD3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2992"/>
            <a:ext cx="10668000" cy="43410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AU" sz="1800">
                <a:ea typeface="+mn-lt"/>
                <a:cs typeface="+mn-lt"/>
              </a:rPr>
              <a:t>LLMs: Al models that can summarize, translate, predict and generate human-sounding text. LLMs are trained on huge sets of datasets.</a:t>
            </a:r>
          </a:p>
          <a:p>
            <a:r>
              <a:rPr lang="en-AU" sz="1800" b="1">
                <a:ea typeface="+mn-lt"/>
                <a:cs typeface="+mn-lt"/>
              </a:rPr>
              <a:t>Problem</a:t>
            </a:r>
            <a:r>
              <a:rPr lang="en-AU" sz="1800">
                <a:ea typeface="+mn-lt"/>
                <a:cs typeface="+mn-lt"/>
              </a:rPr>
              <a:t>: Only as capable as the data it was trained with. </a:t>
            </a:r>
          </a:p>
          <a:p>
            <a:pPr lvl="1"/>
            <a:r>
              <a:rPr lang="en-AU" sz="1800">
                <a:ea typeface="+mn-lt"/>
                <a:cs typeface="+mn-lt"/>
              </a:rPr>
              <a:t>Very expensive to retrain LLMs to make them use-case specific.</a:t>
            </a:r>
          </a:p>
          <a:p>
            <a:r>
              <a:rPr lang="en-AU" sz="1800" b="1">
                <a:ea typeface="+mn-lt"/>
                <a:cs typeface="+mn-lt"/>
              </a:rPr>
              <a:t>Solution</a:t>
            </a:r>
            <a:r>
              <a:rPr lang="en-AU" sz="1800">
                <a:ea typeface="+mn-lt"/>
                <a:cs typeface="+mn-lt"/>
              </a:rPr>
              <a:t>: Augment LLMs with Search</a:t>
            </a:r>
          </a:p>
          <a:p>
            <a:pPr lvl="1"/>
            <a:r>
              <a:rPr lang="en-AU" sz="1800">
                <a:ea typeface="+mn-lt"/>
                <a:cs typeface="+mn-lt"/>
              </a:rPr>
              <a:t>RAG (Retrieval Augmented Generation)</a:t>
            </a:r>
          </a:p>
          <a:p>
            <a:pPr lvl="1"/>
            <a:r>
              <a:rPr lang="en-AU" sz="1800">
                <a:ea typeface="+mn-lt"/>
                <a:cs typeface="+mn-lt"/>
              </a:rPr>
              <a:t>Example:</a:t>
            </a:r>
          </a:p>
          <a:p>
            <a:pPr lvl="2"/>
            <a:r>
              <a:rPr lang="en-AU" sz="1400">
                <a:ea typeface="+mn-lt"/>
                <a:cs typeface="+mn-lt"/>
              </a:rPr>
              <a:t>LLM + Medical Index = Doctors / Nurses assistant bot</a:t>
            </a:r>
          </a:p>
          <a:p>
            <a:pPr lvl="2"/>
            <a:r>
              <a:rPr lang="en-AU" sz="1400">
                <a:ea typeface="+mn-lt"/>
                <a:cs typeface="+mn-lt"/>
              </a:rPr>
              <a:t>LLM + Index of Company Policies = Company-specific policy bot</a:t>
            </a:r>
          </a:p>
          <a:p>
            <a:pPr lvl="1"/>
            <a:r>
              <a:rPr lang="en-AU" sz="1800">
                <a:ea typeface="+mn-lt"/>
                <a:cs typeface="+mn-lt"/>
              </a:rPr>
              <a:t>Search in RAG is generally powered by </a:t>
            </a:r>
            <a:r>
              <a:rPr lang="en-AU" sz="1800" b="1">
                <a:ea typeface="+mn-lt"/>
                <a:cs typeface="+mn-lt"/>
              </a:rPr>
              <a:t>Vector Databases</a:t>
            </a:r>
          </a:p>
          <a:p>
            <a:pPr lvl="2"/>
            <a:endParaRPr lang="en-AU" sz="14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879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7B104AD-0002-3A94-ADC5-B945B5D6B87C}"/>
              </a:ext>
            </a:extLst>
          </p:cNvPr>
          <p:cNvSpPr txBox="1"/>
          <p:nvPr/>
        </p:nvSpPr>
        <p:spPr>
          <a:xfrm>
            <a:off x="848803" y="813593"/>
            <a:ext cx="7741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Retrieval Augmented Generation (RAG)</a:t>
            </a: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D2DD8BD-40F1-F199-D53E-6441A706FFF6}"/>
              </a:ext>
            </a:extLst>
          </p:cNvPr>
          <p:cNvCxnSpPr>
            <a:cxnSpLocks/>
          </p:cNvCxnSpPr>
          <p:nvPr/>
        </p:nvCxnSpPr>
        <p:spPr>
          <a:xfrm>
            <a:off x="848804" y="1549902"/>
            <a:ext cx="46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A26F11A-CFAD-2251-8EA9-CCE7F853F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947" y="4654545"/>
            <a:ext cx="895350" cy="933450"/>
          </a:xfrm>
          <a:prstGeom prst="rect">
            <a:avLst/>
          </a:prstGeom>
        </p:spPr>
      </p:pic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0100674D-87C0-24EF-73EB-E71D1F9D8FD5}"/>
              </a:ext>
            </a:extLst>
          </p:cNvPr>
          <p:cNvGrpSpPr/>
          <p:nvPr/>
        </p:nvGrpSpPr>
        <p:grpSpPr>
          <a:xfrm>
            <a:off x="6234543" y="5052445"/>
            <a:ext cx="3079489" cy="312944"/>
            <a:chOff x="6234543" y="5052445"/>
            <a:chExt cx="3079489" cy="312944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594A343-6A10-9C34-7C1E-7FF58B45B8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4543" y="5365389"/>
              <a:ext cx="3079489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7030B5A-127F-6ED2-DF23-512CCE41026A}"/>
                </a:ext>
              </a:extLst>
            </p:cNvPr>
            <p:cNvSpPr txBox="1"/>
            <p:nvPr/>
          </p:nvSpPr>
          <p:spPr>
            <a:xfrm>
              <a:off x="7187971" y="5052445"/>
              <a:ext cx="11726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/>
                <a:t>5. Response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C313BC2-7E8F-CD08-1DF6-58C438E699B9}"/>
              </a:ext>
            </a:extLst>
          </p:cNvPr>
          <p:cNvGrpSpPr/>
          <p:nvPr/>
        </p:nvGrpSpPr>
        <p:grpSpPr>
          <a:xfrm>
            <a:off x="5477163" y="3730413"/>
            <a:ext cx="2530524" cy="902136"/>
            <a:chOff x="5477163" y="3730413"/>
            <a:chExt cx="2530524" cy="902136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DBB5928-928F-C3D5-7FF2-382A9EEE65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7163" y="3730413"/>
              <a:ext cx="0" cy="902136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3CACA5A-4DB8-D54A-F12F-F82AFD9F1104}"/>
                </a:ext>
              </a:extLst>
            </p:cNvPr>
            <p:cNvSpPr txBox="1"/>
            <p:nvPr/>
          </p:nvSpPr>
          <p:spPr>
            <a:xfrm>
              <a:off x="5538678" y="3973163"/>
              <a:ext cx="24690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/>
                <a:t>3. Info for enhanced context</a:t>
              </a:r>
            </a:p>
          </p:txBody>
        </p:sp>
      </p:grpSp>
      <p:grpSp>
        <p:nvGrpSpPr>
          <p:cNvPr id="1028" name="Group 1027">
            <a:extLst>
              <a:ext uri="{FF2B5EF4-FFF2-40B4-BE49-F238E27FC236}">
                <a16:creationId xmlns:a16="http://schemas.microsoft.com/office/drawing/2014/main" id="{2DB8DC78-3891-0A56-40D6-372324090A25}"/>
              </a:ext>
            </a:extLst>
          </p:cNvPr>
          <p:cNvGrpSpPr/>
          <p:nvPr/>
        </p:nvGrpSpPr>
        <p:grpSpPr>
          <a:xfrm>
            <a:off x="2350118" y="4622731"/>
            <a:ext cx="3786129" cy="843757"/>
            <a:chOff x="2350118" y="4622731"/>
            <a:chExt cx="3786129" cy="84375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775513F-591B-DE05-DCB3-B80EFA9F025C}"/>
                </a:ext>
              </a:extLst>
            </p:cNvPr>
            <p:cNvSpPr/>
            <p:nvPr/>
          </p:nvSpPr>
          <p:spPr>
            <a:xfrm>
              <a:off x="4569843" y="4706136"/>
              <a:ext cx="1566404" cy="76035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400" b="1"/>
                <a:t>App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9F5AB0E-B705-2BB6-67E9-E5B5234CC342}"/>
                </a:ext>
              </a:extLst>
            </p:cNvPr>
            <p:cNvGrpSpPr/>
            <p:nvPr/>
          </p:nvGrpSpPr>
          <p:grpSpPr>
            <a:xfrm>
              <a:off x="2350118" y="4622731"/>
              <a:ext cx="2041237" cy="336065"/>
              <a:chOff x="2350118" y="4622731"/>
              <a:chExt cx="2041237" cy="336065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A0926EEC-B52F-29C9-CA37-CA61F8B5B5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0118" y="4958796"/>
                <a:ext cx="2041237" cy="0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20FB820-8FFE-7FD0-66F5-369791F9ED23}"/>
                  </a:ext>
                </a:extLst>
              </p:cNvPr>
              <p:cNvSpPr txBox="1"/>
              <p:nvPr/>
            </p:nvSpPr>
            <p:spPr>
              <a:xfrm>
                <a:off x="3021695" y="4622731"/>
                <a:ext cx="8846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/>
                  <a:t>1. Query</a:t>
                </a:r>
              </a:p>
            </p:txBody>
          </p: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B61AFBA-7268-EE5B-1720-279E60F23D22}"/>
              </a:ext>
            </a:extLst>
          </p:cNvPr>
          <p:cNvGrpSpPr/>
          <p:nvPr/>
        </p:nvGrpSpPr>
        <p:grpSpPr>
          <a:xfrm>
            <a:off x="2348792" y="5052444"/>
            <a:ext cx="2042563" cy="313728"/>
            <a:chOff x="2348792" y="5052444"/>
            <a:chExt cx="2042563" cy="313728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E1FA583-8B9D-315A-6FFC-E3FBD9B265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8792" y="5366172"/>
              <a:ext cx="2042563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312F34D-8B4E-661E-1FE8-775E49320FD4}"/>
                </a:ext>
              </a:extLst>
            </p:cNvPr>
            <p:cNvSpPr txBox="1"/>
            <p:nvPr/>
          </p:nvSpPr>
          <p:spPr>
            <a:xfrm>
              <a:off x="2917653" y="5052444"/>
              <a:ext cx="11726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/>
                <a:t>6. Response</a:t>
              </a:r>
            </a:p>
          </p:txBody>
        </p:sp>
      </p:grp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EB8D29E9-1296-A87C-BF5C-B3119D503BD3}"/>
              </a:ext>
            </a:extLst>
          </p:cNvPr>
          <p:cNvGrpSpPr/>
          <p:nvPr/>
        </p:nvGrpSpPr>
        <p:grpSpPr>
          <a:xfrm>
            <a:off x="4103980" y="1918239"/>
            <a:ext cx="1992020" cy="2714310"/>
            <a:chOff x="4103980" y="1918239"/>
            <a:chExt cx="1992020" cy="271431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B8443E8-C7AA-50B2-361B-531C3F8DA54C}"/>
                </a:ext>
              </a:extLst>
            </p:cNvPr>
            <p:cNvSpPr/>
            <p:nvPr/>
          </p:nvSpPr>
          <p:spPr>
            <a:xfrm>
              <a:off x="4529596" y="2904391"/>
              <a:ext cx="1566404" cy="76035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2000" b="1"/>
                <a:t>Search Index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DBC0C842-E561-2FC0-2CA5-AB4C64AEE872}"/>
                </a:ext>
              </a:extLst>
            </p:cNvPr>
            <p:cNvGrpSpPr/>
            <p:nvPr/>
          </p:nvGrpSpPr>
          <p:grpSpPr>
            <a:xfrm>
              <a:off x="4103980" y="3730413"/>
              <a:ext cx="934454" cy="902136"/>
              <a:chOff x="4103980" y="3730413"/>
              <a:chExt cx="934454" cy="902136"/>
            </a:xfrm>
          </p:grpSpPr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38BD4080-796F-510E-CEB6-6BA9535EF7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38434" y="3730413"/>
                <a:ext cx="0" cy="902136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083F629-40CB-269B-015E-0F240D69E430}"/>
                  </a:ext>
                </a:extLst>
              </p:cNvPr>
              <p:cNvSpPr txBox="1"/>
              <p:nvPr/>
            </p:nvSpPr>
            <p:spPr>
              <a:xfrm>
                <a:off x="4103980" y="3973088"/>
                <a:ext cx="8846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/>
                  <a:t>2. Query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D3EB43BC-EC4D-6C7B-9018-184967C8301F}"/>
                </a:ext>
              </a:extLst>
            </p:cNvPr>
            <p:cNvGrpSpPr/>
            <p:nvPr/>
          </p:nvGrpSpPr>
          <p:grpSpPr>
            <a:xfrm>
              <a:off x="4732117" y="1918239"/>
              <a:ext cx="1161361" cy="602905"/>
              <a:chOff x="4728137" y="1706768"/>
              <a:chExt cx="1161361" cy="602905"/>
            </a:xfrm>
          </p:grpSpPr>
          <p:sp>
            <p:nvSpPr>
              <p:cNvPr id="47" name="Flowchart: Magnetic Disk 46">
                <a:extLst>
                  <a:ext uri="{FF2B5EF4-FFF2-40B4-BE49-F238E27FC236}">
                    <a16:creationId xmlns:a16="http://schemas.microsoft.com/office/drawing/2014/main" id="{800AC219-B880-6537-922E-11F24CE18A6A}"/>
                  </a:ext>
                </a:extLst>
              </p:cNvPr>
              <p:cNvSpPr/>
              <p:nvPr/>
            </p:nvSpPr>
            <p:spPr>
              <a:xfrm>
                <a:off x="4728137" y="1854986"/>
                <a:ext cx="408033" cy="398210"/>
              </a:xfrm>
              <a:prstGeom prst="flowChartMagneticDisk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8" name="Rectangle: Folded Corner 47">
                <a:extLst>
                  <a:ext uri="{FF2B5EF4-FFF2-40B4-BE49-F238E27FC236}">
                    <a16:creationId xmlns:a16="http://schemas.microsoft.com/office/drawing/2014/main" id="{62F08B27-5875-D202-1EEA-545F7ECAB549}"/>
                  </a:ext>
                </a:extLst>
              </p:cNvPr>
              <p:cNvSpPr/>
              <p:nvPr/>
            </p:nvSpPr>
            <p:spPr>
              <a:xfrm>
                <a:off x="5336729" y="1706768"/>
                <a:ext cx="412335" cy="523220"/>
              </a:xfrm>
              <a:prstGeom prst="foldedCorner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9" name="Rectangle: Folded Corner 48">
                <a:extLst>
                  <a:ext uri="{FF2B5EF4-FFF2-40B4-BE49-F238E27FC236}">
                    <a16:creationId xmlns:a16="http://schemas.microsoft.com/office/drawing/2014/main" id="{5AAF5C50-27E1-66D6-5E13-143A09822961}"/>
                  </a:ext>
                </a:extLst>
              </p:cNvPr>
              <p:cNvSpPr/>
              <p:nvPr/>
            </p:nvSpPr>
            <p:spPr>
              <a:xfrm>
                <a:off x="5477163" y="1786453"/>
                <a:ext cx="412335" cy="523220"/>
              </a:xfrm>
              <a:prstGeom prst="foldedCorner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53" name="Left Brace 52">
              <a:extLst>
                <a:ext uri="{FF2B5EF4-FFF2-40B4-BE49-F238E27FC236}">
                  <a16:creationId xmlns:a16="http://schemas.microsoft.com/office/drawing/2014/main" id="{57F7885A-3FEA-0E3C-5086-F77885457034}"/>
                </a:ext>
              </a:extLst>
            </p:cNvPr>
            <p:cNvSpPr/>
            <p:nvPr/>
          </p:nvSpPr>
          <p:spPr>
            <a:xfrm rot="16200000">
              <a:off x="5237289" y="2019209"/>
              <a:ext cx="126713" cy="1461604"/>
            </a:xfrm>
            <a:prstGeom prst="leftBrac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67A3234-92EF-41A9-E0EE-FED10F2EF1ED}"/>
                </a:ext>
              </a:extLst>
            </p:cNvPr>
            <p:cNvSpPr txBox="1"/>
            <p:nvPr/>
          </p:nvSpPr>
          <p:spPr>
            <a:xfrm>
              <a:off x="4866252" y="2497120"/>
              <a:ext cx="86433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900"/>
                <a:t>Data sources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62C9A138-37C3-420B-8A53-620B6C1219EC}"/>
              </a:ext>
            </a:extLst>
          </p:cNvPr>
          <p:cNvSpPr txBox="1"/>
          <p:nvPr/>
        </p:nvSpPr>
        <p:spPr>
          <a:xfrm>
            <a:off x="1395891" y="5587995"/>
            <a:ext cx="559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/>
              <a:t>User</a:t>
            </a:r>
          </a:p>
        </p:txBody>
      </p: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ACA0526F-3199-72A8-B22F-FF7890CDCA49}"/>
              </a:ext>
            </a:extLst>
          </p:cNvPr>
          <p:cNvGrpSpPr/>
          <p:nvPr/>
        </p:nvGrpSpPr>
        <p:grpSpPr>
          <a:xfrm>
            <a:off x="6234543" y="4169861"/>
            <a:ext cx="4712317" cy="1728529"/>
            <a:chOff x="6234543" y="4169861"/>
            <a:chExt cx="4712317" cy="1728529"/>
          </a:xfrm>
        </p:grpSpPr>
        <p:grpSp>
          <p:nvGrpSpPr>
            <p:cNvPr id="1027" name="Group 1026">
              <a:extLst>
                <a:ext uri="{FF2B5EF4-FFF2-40B4-BE49-F238E27FC236}">
                  <a16:creationId xmlns:a16="http://schemas.microsoft.com/office/drawing/2014/main" id="{1F91A59B-7A24-09FD-8191-DB0B9CEC229C}"/>
                </a:ext>
              </a:extLst>
            </p:cNvPr>
            <p:cNvGrpSpPr/>
            <p:nvPr/>
          </p:nvGrpSpPr>
          <p:grpSpPr>
            <a:xfrm>
              <a:off x="6234543" y="4169861"/>
              <a:ext cx="4712317" cy="1694719"/>
              <a:chOff x="6234543" y="4169861"/>
              <a:chExt cx="4712317" cy="1694719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DEB4423B-1A1B-6CB6-313E-FE9DD473CE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52141" y="4169861"/>
                <a:ext cx="1694719" cy="16947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B5C8960C-DE99-A74E-27AC-0A9586F56632}"/>
                  </a:ext>
                </a:extLst>
              </p:cNvPr>
              <p:cNvGrpSpPr/>
              <p:nvPr/>
            </p:nvGrpSpPr>
            <p:grpSpPr>
              <a:xfrm>
                <a:off x="6234543" y="4622731"/>
                <a:ext cx="3190325" cy="331787"/>
                <a:chOff x="6234543" y="4622731"/>
                <a:chExt cx="3190325" cy="331787"/>
              </a:xfrm>
            </p:grpSpPr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7C195E56-9911-51E9-0CD3-0A9E907BBF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34543" y="4954518"/>
                  <a:ext cx="3190325" cy="0"/>
                </a:xfrm>
                <a:prstGeom prst="straightConnector1">
                  <a:avLst/>
                </a:prstGeom>
                <a:ln w="666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039DFDD-C6AC-063C-17A7-0B95C55C4897}"/>
                    </a:ext>
                  </a:extLst>
                </p:cNvPr>
                <p:cNvSpPr txBox="1"/>
                <p:nvPr/>
              </p:nvSpPr>
              <p:spPr>
                <a:xfrm>
                  <a:off x="6473546" y="4622731"/>
                  <a:ext cx="260148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/>
                    <a:t>4. Query + Enhanced Context</a:t>
                  </a:r>
                </a:p>
              </p:txBody>
            </p:sp>
          </p:grp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E79CD4B-E49C-6962-3C7D-676CA0DEC4DA}"/>
                </a:ext>
              </a:extLst>
            </p:cNvPr>
            <p:cNvSpPr txBox="1"/>
            <p:nvPr/>
          </p:nvSpPr>
          <p:spPr>
            <a:xfrm>
              <a:off x="9836447" y="5590613"/>
              <a:ext cx="5261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/>
                <a:t>LLM</a:t>
              </a:r>
            </a:p>
          </p:txBody>
        </p:sp>
      </p:grp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A90A1D12-5A2D-F339-90A1-80D1756A6671}"/>
              </a:ext>
            </a:extLst>
          </p:cNvPr>
          <p:cNvGrpSpPr/>
          <p:nvPr/>
        </p:nvGrpSpPr>
        <p:grpSpPr>
          <a:xfrm>
            <a:off x="6361730" y="2464667"/>
            <a:ext cx="4000823" cy="526183"/>
            <a:chOff x="6361730" y="2464667"/>
            <a:chExt cx="4000823" cy="526183"/>
          </a:xfrm>
        </p:grpSpPr>
        <p:cxnSp>
          <p:nvCxnSpPr>
            <p:cNvPr id="1031" name="Straight Arrow Connector 1030">
              <a:extLst>
                <a:ext uri="{FF2B5EF4-FFF2-40B4-BE49-F238E27FC236}">
                  <a16:creationId xmlns:a16="http://schemas.microsoft.com/office/drawing/2014/main" id="{376A802F-97BD-7AB0-BD5A-2294748794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1730" y="2727952"/>
              <a:ext cx="1285979" cy="262898"/>
            </a:xfrm>
            <a:prstGeom prst="straightConnector1">
              <a:avLst/>
            </a:prstGeom>
            <a:ln w="38100">
              <a:solidFill>
                <a:schemeClr val="accent2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2" name="TextBox 1031">
              <a:extLst>
                <a:ext uri="{FF2B5EF4-FFF2-40B4-BE49-F238E27FC236}">
                  <a16:creationId xmlns:a16="http://schemas.microsoft.com/office/drawing/2014/main" id="{7316C2D6-F070-7EEA-7C7F-17F0C0355724}"/>
                </a:ext>
              </a:extLst>
            </p:cNvPr>
            <p:cNvSpPr txBox="1"/>
            <p:nvPr/>
          </p:nvSpPr>
          <p:spPr>
            <a:xfrm>
              <a:off x="7666943" y="2464667"/>
              <a:ext cx="26956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i="1">
                  <a:solidFill>
                    <a:schemeClr val="accent2"/>
                  </a:solidFill>
                </a:rPr>
                <a:t>Vector Databases!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717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7B104AD-0002-3A94-ADC5-B945B5D6B87C}"/>
              </a:ext>
            </a:extLst>
          </p:cNvPr>
          <p:cNvSpPr txBox="1"/>
          <p:nvPr/>
        </p:nvSpPr>
        <p:spPr>
          <a:xfrm>
            <a:off x="3274291" y="2897366"/>
            <a:ext cx="5643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/>
              <a:t>Foundational Concepts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D2DD8BD-40F1-F199-D53E-6441A706FFF6}"/>
              </a:ext>
            </a:extLst>
          </p:cNvPr>
          <p:cNvCxnSpPr>
            <a:cxnSpLocks/>
          </p:cNvCxnSpPr>
          <p:nvPr/>
        </p:nvCxnSpPr>
        <p:spPr>
          <a:xfrm>
            <a:off x="3756000" y="3605252"/>
            <a:ext cx="46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296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7B104AD-0002-3A94-ADC5-B945B5D6B87C}"/>
              </a:ext>
            </a:extLst>
          </p:cNvPr>
          <p:cNvSpPr txBox="1"/>
          <p:nvPr/>
        </p:nvSpPr>
        <p:spPr>
          <a:xfrm>
            <a:off x="3274291" y="2897366"/>
            <a:ext cx="5643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/>
              <a:t>Foundational Concepts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D2DD8BD-40F1-F199-D53E-6441A706FFF6}"/>
              </a:ext>
            </a:extLst>
          </p:cNvPr>
          <p:cNvCxnSpPr>
            <a:cxnSpLocks/>
          </p:cNvCxnSpPr>
          <p:nvPr/>
        </p:nvCxnSpPr>
        <p:spPr>
          <a:xfrm>
            <a:off x="3756000" y="3605252"/>
            <a:ext cx="46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46F3750-00DB-5FD6-B6E7-14767C680A1F}"/>
              </a:ext>
            </a:extLst>
          </p:cNvPr>
          <p:cNvSpPr txBox="1"/>
          <p:nvPr/>
        </p:nvSpPr>
        <p:spPr>
          <a:xfrm>
            <a:off x="3806464" y="4137523"/>
            <a:ext cx="4579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i="1"/>
              <a:t>We shall simplify concepts in the interest of time</a:t>
            </a:r>
          </a:p>
        </p:txBody>
      </p:sp>
    </p:spTree>
    <p:extLst>
      <p:ext uri="{BB962C8B-B14F-4D97-AF65-F5344CB8AC3E}">
        <p14:creationId xmlns:p14="http://schemas.microsoft.com/office/powerpoint/2010/main" val="3441080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05EFB-1BBC-820E-35C1-8796D6143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1422400"/>
            <a:ext cx="3385127" cy="4580083"/>
          </a:xfrm>
          <a:ln w="3175"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/>
          </a:p>
          <a:p>
            <a:pPr marL="0" indent="0">
              <a:buNone/>
            </a:pPr>
            <a:r>
              <a:rPr lang="en-GB" sz="2000"/>
              <a:t>A vector is a list of numbers. </a:t>
            </a:r>
          </a:p>
          <a:p>
            <a:pPr marL="0" indent="0">
              <a:buNone/>
            </a:pPr>
            <a:endParaRPr lang="en-GB" sz="2000"/>
          </a:p>
          <a:p>
            <a:pPr marL="0" indent="0">
              <a:buNone/>
            </a:pPr>
            <a:r>
              <a:rPr lang="en-GB" sz="2000"/>
              <a:t>If a matrix has only one row or only one column it is called a vector. </a:t>
            </a:r>
            <a:endParaRPr lang="en-AU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B104AD-0002-3A94-ADC5-B945B5D6B87C}"/>
              </a:ext>
            </a:extLst>
          </p:cNvPr>
          <p:cNvSpPr txBox="1"/>
          <p:nvPr/>
        </p:nvSpPr>
        <p:spPr>
          <a:xfrm>
            <a:off x="571499" y="667325"/>
            <a:ext cx="2324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/>
              <a:t>Vector</a:t>
            </a:r>
            <a:endParaRPr lang="en-AU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9A1D4712-34F0-0744-B4FD-EC23C0B1ACDA}"/>
              </a:ext>
            </a:extLst>
          </p:cNvPr>
          <p:cNvSpPr txBox="1">
            <a:spLocks/>
          </p:cNvSpPr>
          <p:nvPr/>
        </p:nvSpPr>
        <p:spPr>
          <a:xfrm>
            <a:off x="4462323" y="1422400"/>
            <a:ext cx="7027713" cy="4580083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sz="20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36882-0EDB-81F0-688E-A0C20F86C84A}"/>
              </a:ext>
            </a:extLst>
          </p:cNvPr>
          <p:cNvSpPr txBox="1"/>
          <p:nvPr/>
        </p:nvSpPr>
        <p:spPr>
          <a:xfrm>
            <a:off x="9207259" y="2113558"/>
            <a:ext cx="1923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/>
              <a:t>2 dimensional</a:t>
            </a:r>
          </a:p>
        </p:txBody>
      </p:sp>
      <p:pic>
        <p:nvPicPr>
          <p:cNvPr id="28" name="Picture 27" descr="A black rectangular object with red numbers on it&#10;&#10;Description automatically generated">
            <a:extLst>
              <a:ext uri="{FF2B5EF4-FFF2-40B4-BE49-F238E27FC236}">
                <a16:creationId xmlns:a16="http://schemas.microsoft.com/office/drawing/2014/main" id="{1BACEF3A-917D-C23E-6BEA-3AD711BBB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786" y="3401337"/>
            <a:ext cx="921303" cy="2088000"/>
          </a:xfrm>
          <a:prstGeom prst="rect">
            <a:avLst/>
          </a:prstGeom>
        </p:spPr>
      </p:pic>
      <p:pic>
        <p:nvPicPr>
          <p:cNvPr id="30" name="Picture 29" descr="A graph of a point of a point&#10;&#10;Description automatically generated with medium confidence">
            <a:extLst>
              <a:ext uri="{FF2B5EF4-FFF2-40B4-BE49-F238E27FC236}">
                <a16:creationId xmlns:a16="http://schemas.microsoft.com/office/drawing/2014/main" id="{50A16613-89A1-BEE4-4C3B-84E3CE6F1D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250" y="3425021"/>
            <a:ext cx="2255556" cy="2088000"/>
          </a:xfrm>
          <a:prstGeom prst="rect">
            <a:avLst/>
          </a:prstGeom>
        </p:spPr>
      </p:pic>
      <p:pic>
        <p:nvPicPr>
          <p:cNvPr id="36" name="Picture 35" descr="A yellow arrow pointing up to a line&#10;&#10;Description automatically generated with medium confidence">
            <a:extLst>
              <a:ext uri="{FF2B5EF4-FFF2-40B4-BE49-F238E27FC236}">
                <a16:creationId xmlns:a16="http://schemas.microsoft.com/office/drawing/2014/main" id="{49A6CB89-5ACB-1F69-2C9C-7B5FFA664D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044" y="1772270"/>
            <a:ext cx="1590687" cy="1166821"/>
          </a:xfrm>
          <a:prstGeom prst="rect">
            <a:avLst/>
          </a:prstGeom>
        </p:spPr>
      </p:pic>
      <p:pic>
        <p:nvPicPr>
          <p:cNvPr id="38" name="Picture 37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98BA0132-789E-C589-374C-5104761F1D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421" y="1730203"/>
            <a:ext cx="925786" cy="1166820"/>
          </a:xfrm>
          <a:prstGeom prst="rect">
            <a:avLst/>
          </a:prstGeom>
        </p:spPr>
      </p:pic>
      <p:pic>
        <p:nvPicPr>
          <p:cNvPr id="40" name="Picture 39" descr="A white lines on a black background&#10;&#10;Description automatically generated">
            <a:extLst>
              <a:ext uri="{FF2B5EF4-FFF2-40B4-BE49-F238E27FC236}">
                <a16:creationId xmlns:a16="http://schemas.microsoft.com/office/drawing/2014/main" id="{05A7AFB1-46E8-FB54-BD28-08F295A912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60526"/>
            <a:ext cx="755251" cy="590310"/>
          </a:xfrm>
          <a:prstGeom prst="rect">
            <a:avLst/>
          </a:prstGeom>
        </p:spPr>
      </p:pic>
      <p:pic>
        <p:nvPicPr>
          <p:cNvPr id="41" name="Picture 40" descr="A white lines on a black background&#10;&#10;Description automatically generated">
            <a:extLst>
              <a:ext uri="{FF2B5EF4-FFF2-40B4-BE49-F238E27FC236}">
                <a16:creationId xmlns:a16="http://schemas.microsoft.com/office/drawing/2014/main" id="{0D5A7113-09D2-AE53-90DC-B4848E789B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4154598"/>
            <a:ext cx="755251" cy="59031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F35562A9-DB35-0BD7-B820-2841BD7DE59E}"/>
              </a:ext>
            </a:extLst>
          </p:cNvPr>
          <p:cNvSpPr txBox="1"/>
          <p:nvPr/>
        </p:nvSpPr>
        <p:spPr>
          <a:xfrm>
            <a:off x="9336689" y="4268966"/>
            <a:ext cx="1923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/>
              <a:t>3 dimensional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D2DD8BD-40F1-F199-D53E-6441A706FFF6}"/>
              </a:ext>
            </a:extLst>
          </p:cNvPr>
          <p:cNvCxnSpPr>
            <a:cxnSpLocks/>
          </p:cNvCxnSpPr>
          <p:nvPr/>
        </p:nvCxnSpPr>
        <p:spPr>
          <a:xfrm>
            <a:off x="571498" y="1422404"/>
            <a:ext cx="46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DF2EB8-E082-82BD-DE21-3252AB76FC79}"/>
              </a:ext>
            </a:extLst>
          </p:cNvPr>
          <p:cNvSpPr txBox="1"/>
          <p:nvPr/>
        </p:nvSpPr>
        <p:spPr>
          <a:xfrm>
            <a:off x="571498" y="6077272"/>
            <a:ext cx="6074399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GB"/>
              <a:t>Great link - </a:t>
            </a:r>
            <a:r>
              <a:rPr lang="en-GB">
                <a:hlinkClick r:id="rId8"/>
              </a:rPr>
              <a:t>Vectors | Chapter 1, Essence of linear algebra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8148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05EFB-1BBC-820E-35C1-8796D6143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1422400"/>
            <a:ext cx="3385127" cy="4580083"/>
          </a:xfrm>
          <a:ln w="3175"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/>
          </a:p>
          <a:p>
            <a:pPr marL="0" indent="0">
              <a:buNone/>
            </a:pPr>
            <a:r>
              <a:rPr lang="en-GB" sz="2000"/>
              <a:t>Geometrically counter-intuitive spaces.</a:t>
            </a:r>
          </a:p>
          <a:p>
            <a:pPr marL="0" indent="0">
              <a:buNone/>
            </a:pPr>
            <a:endParaRPr lang="en-GB" sz="2000"/>
          </a:p>
          <a:p>
            <a:pPr marL="0" indent="0">
              <a:buNone/>
            </a:pPr>
            <a:r>
              <a:rPr lang="en-GB" sz="2000"/>
              <a:t>Real world, an object has many possible dimensions.</a:t>
            </a:r>
          </a:p>
          <a:p>
            <a:pPr marL="0" indent="0">
              <a:buNone/>
            </a:pPr>
            <a:endParaRPr lang="en-GB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B104AD-0002-3A94-ADC5-B945B5D6B87C}"/>
              </a:ext>
            </a:extLst>
          </p:cNvPr>
          <p:cNvSpPr txBox="1"/>
          <p:nvPr/>
        </p:nvSpPr>
        <p:spPr>
          <a:xfrm>
            <a:off x="571499" y="667325"/>
            <a:ext cx="4850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/>
              <a:t>High dimensional vector space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9A1D4712-34F0-0744-B4FD-EC23C0B1ACDA}"/>
              </a:ext>
            </a:extLst>
          </p:cNvPr>
          <p:cNvSpPr txBox="1">
            <a:spLocks/>
          </p:cNvSpPr>
          <p:nvPr/>
        </p:nvSpPr>
        <p:spPr>
          <a:xfrm>
            <a:off x="4462323" y="1422400"/>
            <a:ext cx="7027713" cy="4580083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sz="20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BDB531A-2CAD-F2E0-D69E-C967341C7860}"/>
              </a:ext>
            </a:extLst>
          </p:cNvPr>
          <p:cNvCxnSpPr>
            <a:cxnSpLocks/>
          </p:cNvCxnSpPr>
          <p:nvPr/>
        </p:nvCxnSpPr>
        <p:spPr>
          <a:xfrm>
            <a:off x="571499" y="1422404"/>
            <a:ext cx="46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drawing of a face with arrows&#10;&#10;Description automatically generated">
            <a:extLst>
              <a:ext uri="{FF2B5EF4-FFF2-40B4-BE49-F238E27FC236}">
                <a16:creationId xmlns:a16="http://schemas.microsoft.com/office/drawing/2014/main" id="{6ED7B1A7-6FFC-7B70-97BA-D99C8AF526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542" y="3164609"/>
            <a:ext cx="3752637" cy="2520000"/>
          </a:xfrm>
          <a:prstGeom prst="rect">
            <a:avLst/>
          </a:prstGeom>
        </p:spPr>
      </p:pic>
      <p:pic>
        <p:nvPicPr>
          <p:cNvPr id="9" name="Picture 8" descr="A drawing of a face with arrows pointing to the sun&#10;&#10;Description automatically generated">
            <a:extLst>
              <a:ext uri="{FF2B5EF4-FFF2-40B4-BE49-F238E27FC236}">
                <a16:creationId xmlns:a16="http://schemas.microsoft.com/office/drawing/2014/main" id="{1A53BF11-5F9C-6B08-EFC0-AF2241A45D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198" y="3482483"/>
            <a:ext cx="3065619" cy="2520000"/>
          </a:xfrm>
          <a:prstGeom prst="rect">
            <a:avLst/>
          </a:prstGeom>
        </p:spPr>
      </p:pic>
      <p:pic>
        <p:nvPicPr>
          <p:cNvPr id="11" name="Picture 10" descr="A drawing of a face with arrows&#10;&#10;Description automatically generated">
            <a:extLst>
              <a:ext uri="{FF2B5EF4-FFF2-40B4-BE49-F238E27FC236}">
                <a16:creationId xmlns:a16="http://schemas.microsoft.com/office/drawing/2014/main" id="{9F7C1ABE-A017-F513-2988-08AC4FBDB1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880" y="644609"/>
            <a:ext cx="2947875" cy="252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417E0E8-DFA8-902E-B560-568BB50927C8}"/>
              </a:ext>
            </a:extLst>
          </p:cNvPr>
          <p:cNvSpPr txBox="1"/>
          <p:nvPr/>
        </p:nvSpPr>
        <p:spPr>
          <a:xfrm>
            <a:off x="9363701" y="1128990"/>
            <a:ext cx="83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/>
              <a:t>Research area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C72BAA-3FF7-106B-D48D-47FA725A74F8}"/>
              </a:ext>
            </a:extLst>
          </p:cNvPr>
          <p:cNvSpPr txBox="1"/>
          <p:nvPr/>
        </p:nvSpPr>
        <p:spPr>
          <a:xfrm>
            <a:off x="7940366" y="412823"/>
            <a:ext cx="832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/>
              <a:t>Country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486D55-28AE-894D-01AD-7F325631B4D2}"/>
              </a:ext>
            </a:extLst>
          </p:cNvPr>
          <p:cNvSpPr txBox="1"/>
          <p:nvPr/>
        </p:nvSpPr>
        <p:spPr>
          <a:xfrm>
            <a:off x="6465455" y="1290626"/>
            <a:ext cx="923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/>
              <a:t>Birthplace</a:t>
            </a:r>
          </a:p>
        </p:txBody>
      </p:sp>
    </p:spTree>
    <p:extLst>
      <p:ext uri="{BB962C8B-B14F-4D97-AF65-F5344CB8AC3E}">
        <p14:creationId xmlns:p14="http://schemas.microsoft.com/office/powerpoint/2010/main" val="3279484015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OneNoteFluid_FileOrder xmlns="26ba12eb-b6c7-4be8-a0fd-cb00642ddd48" xsi:nil="true"/>
    <MediaServiceKeyPoints xmlns="26ba12eb-b6c7-4be8-a0fd-cb00642ddd48" xsi:nil="true"/>
    <TaxCatchAll xmlns="230e9df3-be65-4c73-a93b-d1236ebd677e" xsi:nil="true"/>
    <lcf76f155ced4ddcb4097134ff3c332f xmlns="26ba12eb-b6c7-4be8-a0fd-cb00642ddd48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750C2FA15E8A42940B46AF16CB04D7" ma:contentTypeVersion="24" ma:contentTypeDescription="Create a new document." ma:contentTypeScope="" ma:versionID="0ba04b57fa3b1ac0a60e272a6348be5b">
  <xsd:schema xmlns:xsd="http://www.w3.org/2001/XMLSchema" xmlns:xs="http://www.w3.org/2001/XMLSchema" xmlns:p="http://schemas.microsoft.com/office/2006/metadata/properties" xmlns:ns1="http://schemas.microsoft.com/sharepoint/v3" xmlns:ns2="26ba12eb-b6c7-4be8-a0fd-cb00642ddd48" xmlns:ns3="eace54bd-221e-4153-b162-61846b24b447" xmlns:ns4="230e9df3-be65-4c73-a93b-d1236ebd677e" targetNamespace="http://schemas.microsoft.com/office/2006/metadata/properties" ma:root="true" ma:fieldsID="96d606281f3d5d78252ad19d56d8473f" ns1:_="" ns2:_="" ns3:_="" ns4:_="">
    <xsd:import namespace="http://schemas.microsoft.com/sharepoint/v3"/>
    <xsd:import namespace="26ba12eb-b6c7-4be8-a0fd-cb00642ddd48"/>
    <xsd:import namespace="eace54bd-221e-4153-b162-61846b24b447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KeyPoints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1:_ip_UnifiedCompliancePolicyProperties" minOccurs="0"/>
                <xsd:element ref="ns1:_ip_UnifiedCompliancePolicyUIAction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OneNoteFluid_FileOrder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ba12eb-b6c7-4be8-a0fd-cb00642ddd48" elementFormDefault="qualified">
    <xsd:import namespace="http://schemas.microsoft.com/office/2006/documentManagement/types"/>
    <xsd:import namespace="http://schemas.microsoft.com/office/infopath/2007/PartnerControls"/>
    <xsd:element name="MediaServiceKeyPoints" ma:index="2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hidden="true" ma:internalName="MediaServiceAutoTags" ma:readOnly="true">
      <xsd:simpleType>
        <xsd:restriction base="dms:Text"/>
      </xsd:simpleType>
    </xsd:element>
    <xsd:element name="MediaServiceOCR" ma:index="11" nillable="true" ma:displayName="MediaServiceOCR" ma:hidden="true" ma:internalName="MediaServiceOCR" ma:readOnly="true">
      <xsd:simpleType>
        <xsd:restriction base="dms:Note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hidden="true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LengthInSeconds" ma:index="22" nillable="true" ma:displayName="Length (seconds)" ma:hidden="true" ma:internalName="MediaLengthInSeconds" ma:readOnly="true">
      <xsd:simpleType>
        <xsd:restriction base="dms:Unknown"/>
      </xsd:simpleType>
    </xsd:element>
    <xsd:element name="lcf76f155ced4ddcb4097134ff3c332f" ma:index="24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OneNoteFluid_FileOrder" ma:index="26" nillable="true" ma:displayName="OneNoteFluid_FileOrder" ma:internalName="OneNoteFluid_FileOrder">
      <xsd:simpleType>
        <xsd:restriction base="dms:Text">
          <xsd:maxLength value="255"/>
        </xsd:restriction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28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2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ce54bd-221e-4153-b162-61846b24b44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8aedd88b-4d19-4b85-b493-999ae6715d5e}" ma:internalName="TaxCatchAll" ma:showField="CatchAllData" ma:web="eace54bd-221e-4153-b162-61846b24b44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BB86B8B-605B-406E-A4C3-F8693C10F3CE}">
  <ds:schemaRefs>
    <ds:schemaRef ds:uri="230e9df3-be65-4c73-a93b-d1236ebd677e"/>
    <ds:schemaRef ds:uri="26ba12eb-b6c7-4be8-a0fd-cb00642ddd48"/>
    <ds:schemaRef ds:uri="eace54bd-221e-4153-b162-61846b24b44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9F94813-0112-406F-8CE0-1C6330862B58}">
  <ds:schemaRefs>
    <ds:schemaRef ds:uri="230e9df3-be65-4c73-a93b-d1236ebd677e"/>
    <ds:schemaRef ds:uri="26ba12eb-b6c7-4be8-a0fd-cb00642ddd48"/>
    <ds:schemaRef ds:uri="eace54bd-221e-4153-b162-61846b24b44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D863AB2-31E6-49EE-AF70-A77E2AB3A56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1a19d03a-48bc-4359-8038-5b5f6d5847c3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18</Slides>
  <Notes>17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PebbleVTI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Microhack – Vector Database for Data Engineers</dc:title>
  <dc:creator>Raihan Alam</dc:creator>
  <cp:revision>1</cp:revision>
  <dcterms:created xsi:type="dcterms:W3CDTF">2023-08-16T13:18:12Z</dcterms:created>
  <dcterms:modified xsi:type="dcterms:W3CDTF">2024-04-30T06:54:09Z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0x0101001E750C2FA15E8A42940B46AF16CB04D7</vt:lpwstr>
  </property>
  <property fmtid="{D5CDD505-2E9C-101B-9397-08002B2CF9AE}" pid="3" name="MediaServiceImageTags">
    <vt:lpwstr/>
  </property>
</Properties>
</file>