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116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88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892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48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5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41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22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155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3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24CFB-8CA9-497A-88BD-9DC4432FF2E0}" type="datetimeFigureOut">
              <a:rPr lang="es-CO" smtClean="0"/>
              <a:t>11/09/2025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B12D-91F1-4CB2-93D5-3BB812F4526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365047"/>
              </p:ext>
            </p:extLst>
          </p:nvPr>
        </p:nvGraphicFramePr>
        <p:xfrm>
          <a:off x="2580639" y="3397553"/>
          <a:ext cx="2108926" cy="284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926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Hábitos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Usuario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Botón</a:t>
                      </a:r>
                    </a:p>
                    <a:p>
                      <a:r>
                        <a:rPr lang="es-CO" dirty="0" smtClean="0"/>
                        <a:t>Generador de habito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Al presionar el botó,</a:t>
                      </a:r>
                      <a:r>
                        <a:rPr lang="es-CO" baseline="0" dirty="0" smtClean="0"/>
                        <a:t> el sistema genera un habito para que el usuario cumpla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86050"/>
              </p:ext>
            </p:extLst>
          </p:nvPr>
        </p:nvGraphicFramePr>
        <p:xfrm>
          <a:off x="5441406" y="197152"/>
          <a:ext cx="2043611" cy="366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611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Premios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Usuario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Tablero demisiones</a:t>
                      </a:r>
                    </a:p>
                    <a:p>
                      <a:r>
                        <a:rPr lang="es-CO" dirty="0" smtClean="0"/>
                        <a:t>Tabla de recompensas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 usuario cumple las misiones dadas por el sistema obtiene recompensas por cada misión</a:t>
                      </a:r>
                      <a:r>
                        <a:rPr lang="es-CO" baseline="0" dirty="0" smtClean="0"/>
                        <a:t> lograda.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16719"/>
              </p:ext>
            </p:extLst>
          </p:nvPr>
        </p:nvGraphicFramePr>
        <p:xfrm>
          <a:off x="804092" y="238035"/>
          <a:ext cx="1847669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669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Usuario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Usuario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Aplicativo</a:t>
                      </a:r>
                    </a:p>
                    <a:p>
                      <a:r>
                        <a:rPr lang="es-CO" dirty="0" smtClean="0"/>
                        <a:t>Hábitos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 aplicativo le da al usuario una serie de hábitos para mejorar su condición y calidad de vida.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48762"/>
              </p:ext>
            </p:extLst>
          </p:nvPr>
        </p:nvGraphicFramePr>
        <p:xfrm>
          <a:off x="8589555" y="2914226"/>
          <a:ext cx="235712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120"/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Clasificación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Usuario</a:t>
                      </a:r>
                      <a:endParaRPr lang="es-CO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Hábitos</a:t>
                      </a:r>
                    </a:p>
                    <a:p>
                      <a:r>
                        <a:rPr lang="es-CO" dirty="0" smtClean="0"/>
                        <a:t>Clasificación</a:t>
                      </a:r>
                      <a:r>
                        <a:rPr lang="es-CO" baseline="0" dirty="0" smtClean="0"/>
                        <a:t> de puntuación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usuario cumple las misiones y hábitos, recibe una recompensa y el sistema lo clasifica en posiciones.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Conector recto de flecha 8"/>
          <p:cNvCxnSpPr>
            <a:stCxn id="6" idx="3"/>
            <a:endCxn id="4" idx="0"/>
          </p:cNvCxnSpPr>
          <p:nvPr/>
        </p:nvCxnSpPr>
        <p:spPr>
          <a:xfrm>
            <a:off x="2651761" y="1797595"/>
            <a:ext cx="983341" cy="159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4" idx="0"/>
            <a:endCxn id="5" idx="1"/>
          </p:cNvCxnSpPr>
          <p:nvPr/>
        </p:nvCxnSpPr>
        <p:spPr>
          <a:xfrm flipV="1">
            <a:off x="3635102" y="2031032"/>
            <a:ext cx="1806304" cy="136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5" idx="3"/>
            <a:endCxn id="7" idx="1"/>
          </p:cNvCxnSpPr>
          <p:nvPr/>
        </p:nvCxnSpPr>
        <p:spPr>
          <a:xfrm>
            <a:off x="7485017" y="2031032"/>
            <a:ext cx="1104538" cy="2579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59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4</cp:revision>
  <dcterms:created xsi:type="dcterms:W3CDTF">2025-09-12T02:31:15Z</dcterms:created>
  <dcterms:modified xsi:type="dcterms:W3CDTF">2025-09-12T03:16:58Z</dcterms:modified>
</cp:coreProperties>
</file>