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87EFB-BA2E-49AD-ACB0-45EBDC895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B80229-25BF-4343-95DE-EB810B914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C1CC5A-E398-4855-B2CD-6A6122CB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10F224-7BDE-4ED2-A5AE-BCD07FF9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CF7F76-7D14-4D4E-BC95-B2CF56A0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2233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FD352-4C42-4140-A5B4-E1557F55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CE865C-761F-4E2B-B40D-1D93C9A3E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E505BF-2822-48E8-9067-FFE85A8BC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F9C498-C1E1-416B-8422-FF117D91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0BD1BF-A885-43C9-BAA1-15E71807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874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EDFD27-DC96-4F2A-92FA-00CDE42DD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29977C-9FDD-4938-BDE8-EFA5F8E7B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8F9891-4BB2-4476-9526-311AE407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5051BB-CC0B-4F93-B815-03EA9B4E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3F8FD4-746B-4072-82C6-F22BF2B5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8572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968BF-9C9B-453C-800D-C02D1FA6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190ECA-2A0B-4D10-B433-499DB2D69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FAF4EA-BE24-4AB9-AB23-4EA71EF7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715E24-CEEE-455A-BC31-F40C760D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8E26ED-C27F-4168-82B4-3EBA8858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079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EBB3A-1F89-453C-A47C-D22407F5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BB8A72-99DA-4F03-A431-82FACCC5A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371E57-86BB-47AC-A2A6-C60F95C0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9017D8-3D28-4CA6-9DAC-1F7A7EB8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5A815D-EB7B-42CB-B5BF-2C13556E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09102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5C6F4-2E3F-4D8F-AD23-01727FA2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CB6A69-422D-44E0-8E20-D0605F8A0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7786F8-2011-4491-B53C-1FD0913D3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7CEEDB-921F-40B3-97BF-15945B6C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5CFD55-D24E-4497-B333-3DEB2717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4FA0CF-3612-4338-BA5D-AD1B2618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3835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1B18C-BF89-4E73-B845-BA0C58AD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479D0B-5D9D-45B6-BB29-EED4977B3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E8F540-3F0D-4876-9215-19FD1BF14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379B287-5759-4893-8F5B-3F1F0EA35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701A41-9BA9-4F97-A8D5-1ED71DD9A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569A5F0-8BA7-46A2-8CC0-E01A2A3A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E46330A-E7B0-4AC6-BCF0-1C7EFB45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7476809-2A39-4DEE-9E03-99A97285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467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5C1A9-4FE0-4FC6-A0A4-15B53E465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3D83FD-7AAC-401D-987B-F422790A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3AA6481-EE19-47D0-ACC5-86AB8CDA5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811EC8-37A0-412D-B7CF-FD6772D3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9487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14176D7-0048-40CA-9A75-B454DEF04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7B59A4A-8233-46C5-99A6-02363064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E023B2-59EC-427E-A18D-DD5A7551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2342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F234B-13B2-418C-A5B9-DE9FE93D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D7838C-0768-4543-803E-ED210B86C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41751F-ED93-4374-ADBC-D16F7A039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F8A124-1C66-4CCD-A147-89E1366D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6216D7-515A-4733-ADAB-1398657B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02A06C-AF98-46CA-AA2D-B8919291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5077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D8D01-4426-4B50-B543-1C1CBF9E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C1D3C9-D110-4FD9-BF05-A81824682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08908C-9B9D-4CC3-B7B5-2857C4B81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CDAD7D-6B38-4D96-9C52-7AC0323D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5371CB-9D28-46D0-BA20-5CA7425B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7F3DB1-853F-4625-9622-AFF840EE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194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EF322B5-7B05-4F06-84C1-BB69EA9DF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A3B971-A678-4E19-8FFE-05AE60C0F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8E1425-F53F-430D-9012-58566E6A5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B771D5-C822-43A4-82C6-BBE492B04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D0176F-3343-4EE6-800C-25FD897BA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95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EFAA4-A824-4AD0-9E44-72FAB2B21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0193" y="-562708"/>
            <a:ext cx="4645250" cy="6526161"/>
          </a:xfrm>
        </p:spPr>
        <p:txBody>
          <a:bodyPr anchor="b"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2400" b="1" dirty="0"/>
              <a:t>PARA </a:t>
            </a:r>
            <a:r>
              <a:rPr lang="pt-BR" sz="2400" dirty="0"/>
              <a:t>TODO MUNDO </a:t>
            </a:r>
            <a:r>
              <a:rPr lang="pt-BR" sz="2400" b="1" dirty="0"/>
              <a:t>QUE</a:t>
            </a:r>
            <a:r>
              <a:rPr lang="pt-BR" sz="2400" dirty="0"/>
              <a:t> QUER SABER AS NOTÍCIAS VERDADEIRAS SOBRE O COVID PARA SE PROTEGER DA PANDEMIA, </a:t>
            </a:r>
            <a:r>
              <a:rPr lang="pt-BR" sz="2400" b="1" dirty="0"/>
              <a:t>O COVID-CHECKERS </a:t>
            </a:r>
            <a:r>
              <a:rPr lang="pt-BR" sz="2400" dirty="0"/>
              <a:t>É UM FEED NO ESTILO REDE SOCIAL ONDE VOCÊ E OUTRAS PESSOAS PODEM AVALIAR A QUALIDADE DAS NOTÍCIAS APONTANDO AS QUE SÃO FALSAS. </a:t>
            </a:r>
            <a:br>
              <a:rPr lang="pt-BR" sz="2400" dirty="0"/>
            </a:br>
            <a:r>
              <a:rPr lang="pt-BR" sz="2400" dirty="0"/>
              <a:t>	</a:t>
            </a:r>
            <a:br>
              <a:rPr lang="pt-BR" sz="2400" dirty="0"/>
            </a:br>
            <a:r>
              <a:rPr lang="pt-BR" sz="2400" b="1" dirty="0"/>
              <a:t>AO CONTRÁRIO </a:t>
            </a:r>
            <a:r>
              <a:rPr lang="pt-BR" sz="2400" dirty="0"/>
              <a:t>DO QUE OCORRE NAS REDES SOCIAIS, ONDE AS FAKE NEWS CORRME À SOLTA, AQUI VOCÊ AJUDA A CONSTRUIR UM FEED DE NOTÍCIAS CONFIÁVEL, E USUFRUI DE INFORMAÇÕES CORRETAS PARA SE PROTEJER DO VÍRUS.</a:t>
            </a:r>
          </a:p>
        </p:txBody>
      </p:sp>
      <p:sp>
        <p:nvSpPr>
          <p:cNvPr id="22" name="Freeform: Shape 1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C8C70-923A-4D86-92F0-505B876538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94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77785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PARA TODO MUNDO QUE QUER SABER AS NOTÍCIAS VERDADEIRAS SOBRE O COVID PARA SE PROTEGER DA PANDEMIA, O COVID-CHECKERS É UM FEED NO ESTILO REDE SOCIAL ONDE VOCÊ E OUTRAS PESSOAS PODEM AVALIAR A QUALIDADE DAS NOTÍCIAS APONTANDO AS QUE SÃO FALSAS.    AO CONTRÁRIO DO QUE OCORRE NAS REDES SOCIAIS, ONDE AS FAKE NEWS CORRME À SOLTA, AQUI VOCÊ AJUDA A CONSTRUIR UM FEED DE NOTÍCIAS CONFIÁVEL, E USUFRUI DE INFORMAÇÕES CORRETAS PARA SE PROTEJER DO VÍRUS.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 TODO MUNDO QUE QUER SABER AS NOTÍCIAS VERDADEIRAS SOBRE O COVID PARA SE PROTEGER DA PANDEMIA, O COVID-CHECKERS É UM FEED NO ESTILO REDE SOCIAL ONDE VOCÊ E OUTRAS PESSOAS PODEM AVALIAR A QUALIDADE DAS NOTÍCIAS APONTANDO AS QUE SÃO FALSAS.    AO CONTRÁRIO DO QUE OCORRE NAS REDES SOCIAIS, ONDE AS FAKE NEWS CORRME À SOLTA, AQUI VOCÊ AJUDA A CONSTRUIR UM FEED DE NOTÍCIAS CONFIÁVEL, E USUFRUI DE INFORMAÇÕES CORRETAS PARA SE PROTEJER DO VÍRUS.</dc:title>
  <dc:creator>Lucas Pletsch</dc:creator>
  <cp:lastModifiedBy>Lucas Pletsch</cp:lastModifiedBy>
  <cp:revision>2</cp:revision>
  <dcterms:created xsi:type="dcterms:W3CDTF">2020-03-31T23:46:15Z</dcterms:created>
  <dcterms:modified xsi:type="dcterms:W3CDTF">2020-03-31T23:49:00Z</dcterms:modified>
</cp:coreProperties>
</file>