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16.gif" ContentType="image/gif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89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89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634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463560" y="197928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566760" y="197928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42296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463560" y="442296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566760" y="442296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79280"/>
            <a:ext cx="9178920" cy="4678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89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60360"/>
            <a:ext cx="9358200" cy="4166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79280"/>
            <a:ext cx="9178920" cy="4678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634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89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89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89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634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63560" y="197928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566760" y="197928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42296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463560" y="442296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566760" y="4422960"/>
            <a:ext cx="295524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89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60360"/>
            <a:ext cx="9358200" cy="4166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63400" y="442296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63400" y="1979280"/>
            <a:ext cx="44791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8920" cy="223128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79280"/>
            <a:ext cx="9720360" cy="1260720"/>
          </a:xfrm>
          <a:prstGeom prst="rect">
            <a:avLst/>
          </a:prstGeom>
          <a:solidFill>
            <a:srgbClr val="125e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59640" y="6840360"/>
            <a:ext cx="2519280" cy="540000"/>
          </a:xfrm>
          <a:prstGeom prst="rect">
            <a:avLst/>
          </a:prstGeom>
          <a:solidFill>
            <a:srgbClr val="f580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360"/>
            <a:ext cx="648036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79280" y="684036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Cliquez pour éditer le format du texte-</a:t>
            </a: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titre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8920" cy="4678200"/>
          </a:xfrm>
          <a:prstGeom prst="rect">
            <a:avLst/>
          </a:prstGeom>
        </p:spPr>
        <p:txBody>
          <a:bodyPr lIns="0" rIns="0" tIns="6480" bIns="0">
            <a:normAutofit/>
          </a:bodyPr>
          <a:p>
            <a:pPr marL="342720" indent="-342720">
              <a:spcAft>
                <a:spcPts val="1148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Cliquez pour éditer le format du plan de texte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Second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•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Troisième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3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Quatrième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4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Cinquième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5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Sixième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6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Septième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59640" y="6840000"/>
            <a:ext cx="2338560" cy="52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98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&lt;date/heure&gt;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78920" y="6840000"/>
            <a:ext cx="538200" cy="538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98000"/>
              </a:lnSpc>
            </a:pPr>
            <a:fld id="{419196E0-6581-41DF-94E0-0EC0108A8BB8}" type="slidenum"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3149640"/>
            <a:ext cx="9720360" cy="1260360"/>
          </a:xfrm>
          <a:prstGeom prst="rect">
            <a:avLst/>
          </a:prstGeom>
          <a:solidFill>
            <a:srgbClr val="125e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330720"/>
            <a:ext cx="9358200" cy="898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Cliquez pour éditer le format du texte-titre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39280" y="4680000"/>
            <a:ext cx="9178920" cy="2517840"/>
          </a:xfrm>
          <a:prstGeom prst="rect">
            <a:avLst/>
          </a:prstGeom>
        </p:spPr>
        <p:txBody>
          <a:bodyPr lIns="0" rIns="0" tIns="6480" bIns="0">
            <a:normAutofit fontScale="56000"/>
          </a:bodyPr>
          <a:p>
            <a:pPr marL="342720" indent="-342720">
              <a:spcAft>
                <a:spcPts val="1148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Cliquez pour éditer le format du plan de texte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Second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•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Troisième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3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Quatrième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4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Cinquième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5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Sixième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6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Septième niveau de plan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7559640" y="6840000"/>
            <a:ext cx="2338560" cy="538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98000"/>
              </a:lnSpc>
            </a:pPr>
            <a:r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&lt;date/heure&gt;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1079280" y="6840000"/>
            <a:ext cx="3238200" cy="538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98000"/>
              </a:lnSpc>
            </a:pPr>
            <a:r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&lt;pied de page&gt;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78920" y="6840000"/>
            <a:ext cx="538200" cy="53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8000"/>
              </a:lnSpc>
            </a:pPr>
            <a:fld id="{EF221438-FC76-4B71-992C-CC6297CD4220}" type="slidenum"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360" y="333072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Panse-Bêtes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39640" y="4680000"/>
            <a:ext cx="9180720" cy="2519280"/>
          </a:xfrm>
          <a:prstGeom prst="rect">
            <a:avLst/>
          </a:prstGeom>
          <a:noFill/>
          <a:ln>
            <a:noFill/>
          </a:ln>
        </p:spPr>
        <p:txBody>
          <a:bodyPr lIns="0" rIns="0" tIns="5760" bIns="0">
            <a:noAutofit/>
          </a:bodyPr>
          <a:p>
            <a:pPr>
              <a:lnSpc>
                <a:spcPct val="98000"/>
              </a:lnSpc>
            </a:pPr>
            <a:r>
              <a:rPr b="0" lang="fr-FR" sz="2200" spc="-1" strike="noStrike">
                <a:solidFill>
                  <a:srgbClr val="1c1c1c"/>
                </a:solidFill>
                <a:latin typeface="Source Sans Pro Light"/>
              </a:rPr>
              <a:t>L’équilibre sanitaire de mon troupeau</a:t>
            </a:r>
            <a:endParaRPr b="0" lang="fr-FR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743280" y="582480"/>
            <a:ext cx="2276640" cy="20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sp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311640" y="1530360"/>
            <a:ext cx="630000" cy="6303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47640" y="1652760"/>
            <a:ext cx="280836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En cliquant sur l’icone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7640" y="1652760"/>
            <a:ext cx="5759640" cy="62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On retrouve les questions que l’on  a cochées.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47640" y="2160720"/>
            <a:ext cx="8601120" cy="425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Vers une synthèse globale 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604880" y="2446200"/>
            <a:ext cx="5667480" cy="41054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792000" y="1655640"/>
            <a:ext cx="8856720" cy="35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Mais il est possible aussi de voir l’ensemble des questions cochées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Lister toutes les causes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001960" y="1584360"/>
            <a:ext cx="6487920" cy="518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Et les réorganiser 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72000" y="1558800"/>
            <a:ext cx="6048360" cy="50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Choisir son type de troupeau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28640" y="2943360"/>
            <a:ext cx="8682120" cy="2322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741240" y="1763640"/>
            <a:ext cx="8618760" cy="79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Pour démarrer, on utilise le menu Accueil. Il ouvre une page qui permet de  choisir le type de troupeau en cliquant sur l’icone correspondante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751280" y="5651640"/>
            <a:ext cx="460872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 algn="r"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Cela vous amène à la page suivante...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Passer en revue différents pôles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63680" y="1595520"/>
            <a:ext cx="9212040" cy="487512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824360" y="6340320"/>
            <a:ext cx="4751280" cy="35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Cela vous amène à la page suivante...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Pour chaque pôle, des alertes 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152360" y="1530360"/>
            <a:ext cx="7704360" cy="52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Si on dépasse les seuils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720" y="1800360"/>
            <a:ext cx="8783640" cy="88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Si la donnée saisie est au-dessus du seuil (par exemple : mortalité adulte 5 % saisie et le seuil est à 2%), une fenêtre présente les alertes correspondantes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60560" y="2724120"/>
            <a:ext cx="8515080" cy="382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Chercher les causes des alertes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00000" y="2843280"/>
            <a:ext cx="8543880" cy="374328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63640" y="1728720"/>
            <a:ext cx="2808360" cy="35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En cliquant sur l’icone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564000" y="1701720"/>
            <a:ext cx="457200" cy="4572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4103640" y="1728720"/>
            <a:ext cx="4176720" cy="35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cela déplie une liste de questions.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936720" y="2160720"/>
            <a:ext cx="8423280" cy="62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Il s’agit des origines possibles et il faut cocher la cas où l’on pense que qu’il y a un problème.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Passer au pôle suivant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76360" y="1593720"/>
            <a:ext cx="8677080" cy="488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Voir la synthèse, pôle par pôle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3440" y="1728720"/>
            <a:ext cx="984564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>
            <a:noAutofit/>
          </a:bodyPr>
          <a:p>
            <a:pPr>
              <a:lnSpc>
                <a:spcPct val="98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Afficher les alertes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76360" y="2124000"/>
            <a:ext cx="8896320" cy="46198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47640" y="1652760"/>
            <a:ext cx="280836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En cliquant sur l’icone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348000" y="1627200"/>
            <a:ext cx="457200" cy="45720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3887640" y="1652760"/>
            <a:ext cx="417672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9680" bIns="45000">
            <a:noAutofit/>
          </a:bodyPr>
          <a:p>
            <a:pPr>
              <a:lnSpc>
                <a:spcPct val="98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Source Sans Pro"/>
              </a:rPr>
              <a:t>cela affiche les alertes</a:t>
            </a:r>
            <a:endParaRPr b="0" lang="fr-FR" sz="1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2019-04-16T06:18:49Z</dcterms:created>
  <dc:creator>Michel BOUY</dc:creator>
  <dc:description/>
  <dc:language>fr-FR</dc:language>
  <cp:lastModifiedBy>Michel BOUY</cp:lastModifiedBy>
  <dcterms:modified xsi:type="dcterms:W3CDTF">2019-04-16T09:40:10Z</dcterms:modified>
  <cp:revision>10</cp:revision>
  <dc:subject/>
  <dc:title>Alizarin</dc:title>
</cp:coreProperties>
</file>