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3B8B-E8D5-3FF8-B3D8-A7D110C30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A9BC7-5CDD-0B14-F6E8-AFA939CE2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456D9-598C-2271-3874-17182EC5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89F3-1146-4E46-B4A1-C6876059EDA9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A11ED-601E-EB15-05F6-FA8AA1EE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E00F-BD61-9C92-BA54-F5661D5A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E5FC-12F3-43DC-B9DD-6BF05D1059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337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460C-E0D5-BA8E-7B87-0B50DC6B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73CB1-CBE4-973F-EA7B-8F98B363E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95F4A-DBFE-02CE-C5AF-F7488134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89F3-1146-4E46-B4A1-C6876059EDA9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FFA16-7349-96DE-69AC-7F88907F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551BE-EF8F-0D99-A43B-B8C17FB2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E5FC-12F3-43DC-B9DD-6BF05D1059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170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E30B8-A216-5758-D71F-3411FB3CA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79739-C856-A40B-8842-6FA3B3A27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F492F-5EDC-7075-734C-B7DCDC39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89F3-1146-4E46-B4A1-C6876059EDA9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23E8-3FB4-7BBC-4EF2-14F44933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E6941-2216-FEA6-8717-5FBBD917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E5FC-12F3-43DC-B9DD-6BF05D1059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855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0D00-DC15-42BF-EC84-CB0371CF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610A1-F7AB-0EF6-1946-7413F0DF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99EF4-9369-2FAD-6C67-FE72B0EC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89F3-1146-4E46-B4A1-C6876059EDA9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7AB5-9060-FF94-F279-0737F8C0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34BA5-C561-971D-3FF8-7F0FB4EF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E5FC-12F3-43DC-B9DD-6BF05D1059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633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2EBE-BEDE-7309-84FC-27F75310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87E16-1E13-10AC-4E68-3C2AEAEDA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9335F-84F5-6FD0-50B4-D875C8B9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89F3-1146-4E46-B4A1-C6876059EDA9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BBD8-ADED-1FAA-EF2A-CD75BFA6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673B-B0FB-9B04-6D3B-363769EA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E5FC-12F3-43DC-B9DD-6BF05D1059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745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11C1-56B4-DEA0-73B8-93722688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AAE8-F604-FFE6-29B8-6E1F06FF0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14FEE-59FE-8439-764F-A9F3AFE22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32362-1BA9-60FA-5610-5EE09AB5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89F3-1146-4E46-B4A1-C6876059EDA9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FE06F-93B2-BAAA-FDBC-FFCA8B83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0C3BF-B860-1BF7-4D3D-EFB4578F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E5FC-12F3-43DC-B9DD-6BF05D1059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014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E52E-3E84-8584-59E6-55B35E0C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27C14-55B6-3F9C-83A3-34D27BC09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4E145-0D19-166A-E7B1-DEA203349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80054-5541-E616-6A48-A90EA50C4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73F39-CB5B-1200-59F4-84ABF4248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9F717-B567-F139-768E-84BFCCBF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89F3-1146-4E46-B4A1-C6876059EDA9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7C309-9792-1E20-80FD-37FC9355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0878F-DC09-4728-ACCD-8D8AA884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E5FC-12F3-43DC-B9DD-6BF05D1059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603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2180-F832-101B-117F-B32640C6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56292-7EDE-FBF8-7F1B-09C9FF39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89F3-1146-4E46-B4A1-C6876059EDA9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A0E37-4A44-97D1-CA94-E3B44FA2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F5BE7-FACC-F0C2-2492-910E3906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E5FC-12F3-43DC-B9DD-6BF05D1059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009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AC3A2-8FAE-95A5-2695-18828131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89F3-1146-4E46-B4A1-C6876059EDA9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CFE7D-5ACE-3A41-BA5D-005C481D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C50A7-DECB-0D36-B19F-A84D91B0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E5FC-12F3-43DC-B9DD-6BF05D1059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308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3E05-FE4E-7385-1017-645372AA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68ABF-84B2-4631-0E7C-6FD94E168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181D9-95CE-6737-AC18-158043B73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88BF1-9B0A-351B-D851-74288192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89F3-1146-4E46-B4A1-C6876059EDA9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F4B47-601A-8C9B-EEA8-FBE9E693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036C-9149-48A3-1DD6-57B15638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E5FC-12F3-43DC-B9DD-6BF05D1059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389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4AFE-3EB0-EE87-BFB7-5C285174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7FF43-394A-EC3A-F043-9FC40F890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D2348-A02D-487A-DFF2-E77EC8056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047E5-C098-BAAE-8F79-BD5BA682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89F3-1146-4E46-B4A1-C6876059EDA9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B0313-9101-827F-7E6C-7EB00F69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6D5F1-0496-DF6B-B6DA-A27A04FA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E5FC-12F3-43DC-B9DD-6BF05D1059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618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E0A24-C8C2-9523-3BF4-50CBCD49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B6447-6F3F-EF3C-FC99-78417A7C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9126A-533D-1AB7-A653-2533FA458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F689F3-1146-4E46-B4A1-C6876059EDA9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D4970-CC97-6BE4-D8C1-C75B4151A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C4C1-B82C-4F54-EAEC-293EB7AC0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84E5FC-12F3-43DC-B9DD-6BF05D1059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937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pearl on a black background&#10;&#10;Description automatically generated">
            <a:extLst>
              <a:ext uri="{FF2B5EF4-FFF2-40B4-BE49-F238E27FC236}">
                <a16:creationId xmlns:a16="http://schemas.microsoft.com/office/drawing/2014/main" id="{91D3E82B-8A4E-118F-41EC-578F3443E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59" y="1295509"/>
            <a:ext cx="4534957" cy="4266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496A4B-72D6-40B3-0452-0D4540C10D99}"/>
              </a:ext>
            </a:extLst>
          </p:cNvPr>
          <p:cNvSpPr txBox="1"/>
          <p:nvPr/>
        </p:nvSpPr>
        <p:spPr>
          <a:xfrm>
            <a:off x="3504629" y="1997839"/>
            <a:ext cx="7109639" cy="286232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8000" b="1" dirty="0">
                <a:solidFill>
                  <a:schemeClr val="bg1"/>
                </a:solidFill>
                <a:latin typeface="IBM Plex Mono" panose="020B0509050203000203" pitchFamily="49" charset="0"/>
              </a:rPr>
              <a:t>Pe</a:t>
            </a:r>
            <a:r>
              <a:rPr lang="en-US" sz="18000" b="1" dirty="0">
                <a:latin typeface="IBM Plex Mono" panose="020B0509050203000203" pitchFamily="49" charset="0"/>
              </a:rPr>
              <a:t>arl</a:t>
            </a:r>
            <a:endParaRPr lang="he-IL" sz="18000" b="1" dirty="0"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4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IBM Plex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Splinter</dc:creator>
  <cp:lastModifiedBy>Raphael Splinter</cp:lastModifiedBy>
  <cp:revision>1</cp:revision>
  <dcterms:created xsi:type="dcterms:W3CDTF">2024-03-10T14:11:34Z</dcterms:created>
  <dcterms:modified xsi:type="dcterms:W3CDTF">2024-03-10T17:39:34Z</dcterms:modified>
</cp:coreProperties>
</file>