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714D6-F210-4A0A-8D02-6F720CBC9E72}" v="32" dt="2022-11-10T22:13:48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as Michael" userId="854fe6d7119ee46b" providerId="LiveId" clId="{954714D6-F210-4A0A-8D02-6F720CBC9E72}"/>
    <pc:docChg chg="undo custSel addSld modSld">
      <pc:chgData name="Yonas Michael" userId="854fe6d7119ee46b" providerId="LiveId" clId="{954714D6-F210-4A0A-8D02-6F720CBC9E72}" dt="2022-11-11T00:08:01.071" v="1814" actId="20577"/>
      <pc:docMkLst>
        <pc:docMk/>
      </pc:docMkLst>
      <pc:sldChg chg="modSp mod">
        <pc:chgData name="Yonas Michael" userId="854fe6d7119ee46b" providerId="LiveId" clId="{954714D6-F210-4A0A-8D02-6F720CBC9E72}" dt="2022-11-10T21:04:44.655" v="723" actId="113"/>
        <pc:sldMkLst>
          <pc:docMk/>
          <pc:sldMk cId="3690020830" sldId="256"/>
        </pc:sldMkLst>
        <pc:spChg chg="mod">
          <ac:chgData name="Yonas Michael" userId="854fe6d7119ee46b" providerId="LiveId" clId="{954714D6-F210-4A0A-8D02-6F720CBC9E72}" dt="2022-11-10T21:04:44.655" v="723" actId="113"/>
          <ac:spMkLst>
            <pc:docMk/>
            <pc:sldMk cId="3690020830" sldId="256"/>
            <ac:spMk id="2" creationId="{F46DF84C-E94B-1727-ECAA-EB36C05904B2}"/>
          </ac:spMkLst>
        </pc:spChg>
        <pc:spChg chg="mod">
          <ac:chgData name="Yonas Michael" userId="854fe6d7119ee46b" providerId="LiveId" clId="{954714D6-F210-4A0A-8D02-6F720CBC9E72}" dt="2022-11-10T21:04:33.965" v="722" actId="114"/>
          <ac:spMkLst>
            <pc:docMk/>
            <pc:sldMk cId="3690020830" sldId="256"/>
            <ac:spMk id="3" creationId="{DCFBD859-1460-4BEA-D68A-7B58970561E2}"/>
          </ac:spMkLst>
        </pc:spChg>
        <pc:picChg chg="mod">
          <ac:chgData name="Yonas Michael" userId="854fe6d7119ee46b" providerId="LiveId" clId="{954714D6-F210-4A0A-8D02-6F720CBC9E72}" dt="2022-11-10T21:04:26.163" v="720" actId="1076"/>
          <ac:picMkLst>
            <pc:docMk/>
            <pc:sldMk cId="3690020830" sldId="256"/>
            <ac:picMk id="4" creationId="{94201EC7-CBA0-00AD-8A46-1404A1413D1C}"/>
          </ac:picMkLst>
        </pc:picChg>
      </pc:sldChg>
      <pc:sldChg chg="addSp modSp new mod setBg">
        <pc:chgData name="Yonas Michael" userId="854fe6d7119ee46b" providerId="LiveId" clId="{954714D6-F210-4A0A-8D02-6F720CBC9E72}" dt="2022-11-10T20:55:11.493" v="279" actId="255"/>
        <pc:sldMkLst>
          <pc:docMk/>
          <pc:sldMk cId="4263012140" sldId="257"/>
        </pc:sldMkLst>
        <pc:spChg chg="mod">
          <ac:chgData name="Yonas Michael" userId="854fe6d7119ee46b" providerId="LiveId" clId="{954714D6-F210-4A0A-8D02-6F720CBC9E72}" dt="2022-11-10T20:54:58.516" v="278" actId="255"/>
          <ac:spMkLst>
            <pc:docMk/>
            <pc:sldMk cId="4263012140" sldId="257"/>
            <ac:spMk id="2" creationId="{1AD76257-BC5B-6D08-AC15-13179D0A3CD0}"/>
          </ac:spMkLst>
        </pc:spChg>
        <pc:spChg chg="mod">
          <ac:chgData name="Yonas Michael" userId="854fe6d7119ee46b" providerId="LiveId" clId="{954714D6-F210-4A0A-8D02-6F720CBC9E72}" dt="2022-11-10T20:55:11.493" v="279" actId="255"/>
          <ac:spMkLst>
            <pc:docMk/>
            <pc:sldMk cId="4263012140" sldId="257"/>
            <ac:spMk id="3" creationId="{65DD5CE3-AE3D-BE58-6130-D78D599B1E06}"/>
          </ac:spMkLst>
        </pc:spChg>
        <pc:picChg chg="add mod ord">
          <ac:chgData name="Yonas Michael" userId="854fe6d7119ee46b" providerId="LiveId" clId="{954714D6-F210-4A0A-8D02-6F720CBC9E72}" dt="2022-11-10T20:53:45.520" v="255" actId="26606"/>
          <ac:picMkLst>
            <pc:docMk/>
            <pc:sldMk cId="4263012140" sldId="257"/>
            <ac:picMk id="1026" creationId="{CB5AEA12-660F-CBD0-4E20-6E1A0015E363}"/>
          </ac:picMkLst>
        </pc:picChg>
      </pc:sldChg>
      <pc:sldChg chg="addSp delSp modSp new mod setBg">
        <pc:chgData name="Yonas Michael" userId="854fe6d7119ee46b" providerId="LiveId" clId="{954714D6-F210-4A0A-8D02-6F720CBC9E72}" dt="2022-11-10T21:03:21.876" v="717" actId="20577"/>
        <pc:sldMkLst>
          <pc:docMk/>
          <pc:sldMk cId="2226103804" sldId="258"/>
        </pc:sldMkLst>
        <pc:spChg chg="mod">
          <ac:chgData name="Yonas Michael" userId="854fe6d7119ee46b" providerId="LiveId" clId="{954714D6-F210-4A0A-8D02-6F720CBC9E72}" dt="2022-11-10T21:02:34.548" v="695" actId="255"/>
          <ac:spMkLst>
            <pc:docMk/>
            <pc:sldMk cId="2226103804" sldId="258"/>
            <ac:spMk id="2" creationId="{A0653759-05F5-67B4-A91B-9233E0B6D794}"/>
          </ac:spMkLst>
        </pc:spChg>
        <pc:spChg chg="add del mod">
          <ac:chgData name="Yonas Michael" userId="854fe6d7119ee46b" providerId="LiveId" clId="{954714D6-F210-4A0A-8D02-6F720CBC9E72}" dt="2022-11-10T21:01:33.424" v="693" actId="26606"/>
          <ac:spMkLst>
            <pc:docMk/>
            <pc:sldMk cId="2226103804" sldId="258"/>
            <ac:spMk id="3" creationId="{BC266988-B9CB-2A71-753D-422A4021FB04}"/>
          </ac:spMkLst>
        </pc:spChg>
        <pc:graphicFrameChg chg="add del">
          <ac:chgData name="Yonas Michael" userId="854fe6d7119ee46b" providerId="LiveId" clId="{954714D6-F210-4A0A-8D02-6F720CBC9E72}" dt="2022-11-10T21:01:33.339" v="692" actId="26606"/>
          <ac:graphicFrameMkLst>
            <pc:docMk/>
            <pc:sldMk cId="2226103804" sldId="258"/>
            <ac:graphicFrameMk id="5" creationId="{7B993CD2-B8C8-800E-C87C-647A3CD96569}"/>
          </ac:graphicFrameMkLst>
        </pc:graphicFrameChg>
        <pc:graphicFrameChg chg="add mod">
          <ac:chgData name="Yonas Michael" userId="854fe6d7119ee46b" providerId="LiveId" clId="{954714D6-F210-4A0A-8D02-6F720CBC9E72}" dt="2022-11-10T21:03:21.876" v="717" actId="20577"/>
          <ac:graphicFrameMkLst>
            <pc:docMk/>
            <pc:sldMk cId="2226103804" sldId="258"/>
            <ac:graphicFrameMk id="7" creationId="{4F2902FB-FBE4-7674-5A17-7E5EFC6FC927}"/>
          </ac:graphicFrameMkLst>
        </pc:graphicFrameChg>
      </pc:sldChg>
      <pc:sldChg chg="addSp modSp new mod setBg">
        <pc:chgData name="Yonas Michael" userId="854fe6d7119ee46b" providerId="LiveId" clId="{954714D6-F210-4A0A-8D02-6F720CBC9E72}" dt="2022-11-10T21:06:26.803" v="742" actId="1076"/>
        <pc:sldMkLst>
          <pc:docMk/>
          <pc:sldMk cId="3747813233" sldId="259"/>
        </pc:sldMkLst>
        <pc:spChg chg="mod">
          <ac:chgData name="Yonas Michael" userId="854fe6d7119ee46b" providerId="LiveId" clId="{954714D6-F210-4A0A-8D02-6F720CBC9E72}" dt="2022-11-10T21:06:12.936" v="739" actId="26606"/>
          <ac:spMkLst>
            <pc:docMk/>
            <pc:sldMk cId="3747813233" sldId="259"/>
            <ac:spMk id="2" creationId="{593A259F-681E-624E-4F02-0B46E4A200CB}"/>
          </ac:spMkLst>
        </pc:spChg>
        <pc:spChg chg="mod">
          <ac:chgData name="Yonas Michael" userId="854fe6d7119ee46b" providerId="LiveId" clId="{954714D6-F210-4A0A-8D02-6F720CBC9E72}" dt="2022-11-10T21:06:12.936" v="739" actId="26606"/>
          <ac:spMkLst>
            <pc:docMk/>
            <pc:sldMk cId="3747813233" sldId="259"/>
            <ac:spMk id="3" creationId="{93D3E251-D208-3DF0-D35B-FA4552954805}"/>
          </ac:spMkLst>
        </pc:spChg>
        <pc:picChg chg="add mod">
          <ac:chgData name="Yonas Michael" userId="854fe6d7119ee46b" providerId="LiveId" clId="{954714D6-F210-4A0A-8D02-6F720CBC9E72}" dt="2022-11-10T21:06:26.803" v="742" actId="1076"/>
          <ac:picMkLst>
            <pc:docMk/>
            <pc:sldMk cId="3747813233" sldId="259"/>
            <ac:picMk id="5" creationId="{3DE99BB7-B811-E966-FD29-4A25BE4BCB5C}"/>
          </ac:picMkLst>
        </pc:picChg>
      </pc:sldChg>
      <pc:sldChg chg="modSp new mod">
        <pc:chgData name="Yonas Michael" userId="854fe6d7119ee46b" providerId="LiveId" clId="{954714D6-F210-4A0A-8D02-6F720CBC9E72}" dt="2022-11-10T21:30:24.672" v="1030" actId="20577"/>
        <pc:sldMkLst>
          <pc:docMk/>
          <pc:sldMk cId="2066853728" sldId="260"/>
        </pc:sldMkLst>
        <pc:spChg chg="mod">
          <ac:chgData name="Yonas Michael" userId="854fe6d7119ee46b" providerId="LiveId" clId="{954714D6-F210-4A0A-8D02-6F720CBC9E72}" dt="2022-11-10T21:08:20.084" v="745" actId="20577"/>
          <ac:spMkLst>
            <pc:docMk/>
            <pc:sldMk cId="2066853728" sldId="260"/>
            <ac:spMk id="2" creationId="{7075E1F0-45B3-A7AC-30F3-1DE5407103ED}"/>
          </ac:spMkLst>
        </pc:spChg>
        <pc:spChg chg="mod">
          <ac:chgData name="Yonas Michael" userId="854fe6d7119ee46b" providerId="LiveId" clId="{954714D6-F210-4A0A-8D02-6F720CBC9E72}" dt="2022-11-10T21:30:24.672" v="1030" actId="20577"/>
          <ac:spMkLst>
            <pc:docMk/>
            <pc:sldMk cId="2066853728" sldId="260"/>
            <ac:spMk id="3" creationId="{8E404629-FB46-4389-27E5-FA7EF967329C}"/>
          </ac:spMkLst>
        </pc:spChg>
      </pc:sldChg>
      <pc:sldChg chg="addSp delSp modSp new mod">
        <pc:chgData name="Yonas Michael" userId="854fe6d7119ee46b" providerId="LiveId" clId="{954714D6-F210-4A0A-8D02-6F720CBC9E72}" dt="2022-11-10T21:32:32.756" v="1065" actId="14100"/>
        <pc:sldMkLst>
          <pc:docMk/>
          <pc:sldMk cId="3003816511" sldId="261"/>
        </pc:sldMkLst>
        <pc:spChg chg="mod">
          <ac:chgData name="Yonas Michael" userId="854fe6d7119ee46b" providerId="LiveId" clId="{954714D6-F210-4A0A-8D02-6F720CBC9E72}" dt="2022-11-10T21:31:57.320" v="1060" actId="313"/>
          <ac:spMkLst>
            <pc:docMk/>
            <pc:sldMk cId="3003816511" sldId="261"/>
            <ac:spMk id="2" creationId="{CC6657BE-9C18-B04A-793D-62CE52AB980D}"/>
          </ac:spMkLst>
        </pc:spChg>
        <pc:spChg chg="del">
          <ac:chgData name="Yonas Michael" userId="854fe6d7119ee46b" providerId="LiveId" clId="{954714D6-F210-4A0A-8D02-6F720CBC9E72}" dt="2022-11-10T21:32:24.666" v="1061" actId="22"/>
          <ac:spMkLst>
            <pc:docMk/>
            <pc:sldMk cId="3003816511" sldId="261"/>
            <ac:spMk id="3" creationId="{866A0795-0954-DA52-39DF-68E2270EFC26}"/>
          </ac:spMkLst>
        </pc:spChg>
        <pc:picChg chg="add del mod">
          <ac:chgData name="Yonas Michael" userId="854fe6d7119ee46b" providerId="LiveId" clId="{954714D6-F210-4A0A-8D02-6F720CBC9E72}" dt="2022-11-10T21:18:28.337" v="957" actId="478"/>
          <ac:picMkLst>
            <pc:docMk/>
            <pc:sldMk cId="3003816511" sldId="261"/>
            <ac:picMk id="5" creationId="{018E4463-BDE7-1229-2619-6F89327A1D48}"/>
          </ac:picMkLst>
        </pc:picChg>
        <pc:picChg chg="add mod ord">
          <ac:chgData name="Yonas Michael" userId="854fe6d7119ee46b" providerId="LiveId" clId="{954714D6-F210-4A0A-8D02-6F720CBC9E72}" dt="2022-11-10T21:32:32.756" v="1065" actId="14100"/>
          <ac:picMkLst>
            <pc:docMk/>
            <pc:sldMk cId="3003816511" sldId="261"/>
            <ac:picMk id="7" creationId="{984C0E2B-1A78-AE9D-0E9B-F944476DE82A}"/>
          </ac:picMkLst>
        </pc:picChg>
      </pc:sldChg>
      <pc:sldChg chg="addSp delSp modSp new mod setBg">
        <pc:chgData name="Yonas Michael" userId="854fe6d7119ee46b" providerId="LiveId" clId="{954714D6-F210-4A0A-8D02-6F720CBC9E72}" dt="2022-11-10T21:51:38.004" v="1377" actId="26606"/>
        <pc:sldMkLst>
          <pc:docMk/>
          <pc:sldMk cId="3272380335" sldId="262"/>
        </pc:sldMkLst>
        <pc:spChg chg="mod">
          <ac:chgData name="Yonas Michael" userId="854fe6d7119ee46b" providerId="LiveId" clId="{954714D6-F210-4A0A-8D02-6F720CBC9E72}" dt="2022-11-10T21:51:38.004" v="1377" actId="26606"/>
          <ac:spMkLst>
            <pc:docMk/>
            <pc:sldMk cId="3272380335" sldId="262"/>
            <ac:spMk id="2" creationId="{5795896E-042F-063D-E428-97C53C246E85}"/>
          </ac:spMkLst>
        </pc:spChg>
        <pc:spChg chg="del">
          <ac:chgData name="Yonas Michael" userId="854fe6d7119ee46b" providerId="LiveId" clId="{954714D6-F210-4A0A-8D02-6F720CBC9E72}" dt="2022-11-10T21:36:09.537" v="1095" actId="26606"/>
          <ac:spMkLst>
            <pc:docMk/>
            <pc:sldMk cId="3272380335" sldId="262"/>
            <ac:spMk id="3" creationId="{BF82809E-47E3-DD25-365B-A9D7085AA38F}"/>
          </ac:spMkLst>
        </pc:spChg>
        <pc:picChg chg="add mod">
          <ac:chgData name="Yonas Michael" userId="854fe6d7119ee46b" providerId="LiveId" clId="{954714D6-F210-4A0A-8D02-6F720CBC9E72}" dt="2022-11-10T21:51:38.004" v="1377" actId="26606"/>
          <ac:picMkLst>
            <pc:docMk/>
            <pc:sldMk cId="3272380335" sldId="262"/>
            <ac:picMk id="5" creationId="{1DA14137-95FB-9A0C-ADDD-70E413FCCA50}"/>
          </ac:picMkLst>
        </pc:picChg>
      </pc:sldChg>
      <pc:sldChg chg="addSp delSp modSp new mod setBg">
        <pc:chgData name="Yonas Michael" userId="854fe6d7119ee46b" providerId="LiveId" clId="{954714D6-F210-4A0A-8D02-6F720CBC9E72}" dt="2022-11-11T00:08:01.071" v="1814" actId="20577"/>
        <pc:sldMkLst>
          <pc:docMk/>
          <pc:sldMk cId="425702001" sldId="263"/>
        </pc:sldMkLst>
        <pc:spChg chg="mod">
          <ac:chgData name="Yonas Michael" userId="854fe6d7119ee46b" providerId="LiveId" clId="{954714D6-F210-4A0A-8D02-6F720CBC9E72}" dt="2022-11-10T22:00:51.742" v="1539" actId="26606"/>
          <ac:spMkLst>
            <pc:docMk/>
            <pc:sldMk cId="425702001" sldId="263"/>
            <ac:spMk id="2" creationId="{2401599E-048D-2646-D388-F02DA80333E3}"/>
          </ac:spMkLst>
        </pc:spChg>
        <pc:spChg chg="add del mod">
          <ac:chgData name="Yonas Michael" userId="854fe6d7119ee46b" providerId="LiveId" clId="{954714D6-F210-4A0A-8D02-6F720CBC9E72}" dt="2022-11-10T22:00:51.742" v="1539" actId="26606"/>
          <ac:spMkLst>
            <pc:docMk/>
            <pc:sldMk cId="425702001" sldId="263"/>
            <ac:spMk id="3" creationId="{D5A8355E-B6A9-64A8-6717-2C37B5CF65F0}"/>
          </ac:spMkLst>
        </pc:spChg>
        <pc:spChg chg="add">
          <ac:chgData name="Yonas Michael" userId="854fe6d7119ee46b" providerId="LiveId" clId="{954714D6-F210-4A0A-8D02-6F720CBC9E72}" dt="2022-11-10T22:00:51.742" v="1539" actId="26606"/>
          <ac:spMkLst>
            <pc:docMk/>
            <pc:sldMk cId="425702001" sldId="263"/>
            <ac:spMk id="8" creationId="{5BBD3ED2-B0E6-45A2-ABD5-ECF31BC37C2E}"/>
          </ac:spMkLst>
        </pc:spChg>
        <pc:spChg chg="add del">
          <ac:chgData name="Yonas Michael" userId="854fe6d7119ee46b" providerId="LiveId" clId="{954714D6-F210-4A0A-8D02-6F720CBC9E72}" dt="2022-11-10T22:00:47.564" v="1536" actId="26606"/>
          <ac:spMkLst>
            <pc:docMk/>
            <pc:sldMk cId="425702001" sldId="263"/>
            <ac:spMk id="9" creationId="{7E475056-B0EB-44BE-8568-61ABEFB2E99D}"/>
          </ac:spMkLst>
        </pc:spChg>
        <pc:spChg chg="add">
          <ac:chgData name="Yonas Michael" userId="854fe6d7119ee46b" providerId="LiveId" clId="{954714D6-F210-4A0A-8D02-6F720CBC9E72}" dt="2022-11-10T22:00:51.742" v="1539" actId="26606"/>
          <ac:spMkLst>
            <pc:docMk/>
            <pc:sldMk cId="425702001" sldId="263"/>
            <ac:spMk id="10" creationId="{F2D2D1E8-4ABF-4B6B-B39D-40B080B61E49}"/>
          </ac:spMkLst>
        </pc:spChg>
        <pc:spChg chg="add">
          <ac:chgData name="Yonas Michael" userId="854fe6d7119ee46b" providerId="LiveId" clId="{954714D6-F210-4A0A-8D02-6F720CBC9E72}" dt="2022-11-10T22:00:51.742" v="1539" actId="26606"/>
          <ac:spMkLst>
            <pc:docMk/>
            <pc:sldMk cId="425702001" sldId="263"/>
            <ac:spMk id="12" creationId="{BC7AB4B5-66A5-48D1-BD88-C60A16ED971B}"/>
          </ac:spMkLst>
        </pc:spChg>
        <pc:spChg chg="add del">
          <ac:chgData name="Yonas Michael" userId="854fe6d7119ee46b" providerId="LiveId" clId="{954714D6-F210-4A0A-8D02-6F720CBC9E72}" dt="2022-11-10T22:00:47.564" v="1536" actId="26606"/>
          <ac:spMkLst>
            <pc:docMk/>
            <pc:sldMk cId="425702001" sldId="263"/>
            <ac:spMk id="13" creationId="{E82ABBDC-7A44-4AE8-A04F-B5495481B9F2}"/>
          </ac:spMkLst>
        </pc:spChg>
        <pc:spChg chg="add del">
          <ac:chgData name="Yonas Michael" userId="854fe6d7119ee46b" providerId="LiveId" clId="{954714D6-F210-4A0A-8D02-6F720CBC9E72}" dt="2022-11-10T22:00:51.678" v="1538" actId="26606"/>
          <ac:spMkLst>
            <pc:docMk/>
            <pc:sldMk cId="425702001" sldId="263"/>
            <ac:spMk id="15" creationId="{D5A8355E-B6A9-64A8-6717-2C37B5CF65F0}"/>
          </ac:spMkLst>
        </pc:spChg>
        <pc:spChg chg="add mod">
          <ac:chgData name="Yonas Michael" userId="854fe6d7119ee46b" providerId="LiveId" clId="{954714D6-F210-4A0A-8D02-6F720CBC9E72}" dt="2022-11-11T00:08:01.071" v="1814" actId="20577"/>
          <ac:spMkLst>
            <pc:docMk/>
            <pc:sldMk cId="425702001" sldId="263"/>
            <ac:spMk id="18" creationId="{D5A8355E-B6A9-64A8-6717-2C37B5CF65F0}"/>
          </ac:spMkLst>
        </pc:spChg>
        <pc:graphicFrameChg chg="add del">
          <ac:chgData name="Yonas Michael" userId="854fe6d7119ee46b" providerId="LiveId" clId="{954714D6-F210-4A0A-8D02-6F720CBC9E72}" dt="2022-11-10T22:00:47.564" v="1536" actId="26606"/>
          <ac:graphicFrameMkLst>
            <pc:docMk/>
            <pc:sldMk cId="425702001" sldId="263"/>
            <ac:graphicFrameMk id="5" creationId="{FFE2356C-8956-F474-85A7-BF4ED1145F91}"/>
          </ac:graphicFrameMkLst>
        </pc:graphicFrameChg>
        <pc:picChg chg="add del">
          <ac:chgData name="Yonas Michael" userId="854fe6d7119ee46b" providerId="LiveId" clId="{954714D6-F210-4A0A-8D02-6F720CBC9E72}" dt="2022-11-10T22:00:51.678" v="1538" actId="26606"/>
          <ac:picMkLst>
            <pc:docMk/>
            <pc:sldMk cId="425702001" sldId="263"/>
            <ac:picMk id="16" creationId="{887821F5-3E0F-4454-9B65-579493377926}"/>
          </ac:picMkLst>
        </pc:picChg>
        <pc:cxnChg chg="add del">
          <ac:chgData name="Yonas Michael" userId="854fe6d7119ee46b" providerId="LiveId" clId="{954714D6-F210-4A0A-8D02-6F720CBC9E72}" dt="2022-11-10T22:00:47.564" v="1536" actId="26606"/>
          <ac:cxnSpMkLst>
            <pc:docMk/>
            <pc:sldMk cId="425702001" sldId="263"/>
            <ac:cxnSpMk id="11" creationId="{F2C8E2EC-73A4-48C2-B4D7-D7726BD908EE}"/>
          </ac:cxnSpMkLst>
        </pc:cxnChg>
      </pc:sldChg>
      <pc:sldChg chg="addSp delSp modSp new mod setBg">
        <pc:chgData name="Yonas Michael" userId="854fe6d7119ee46b" providerId="LiveId" clId="{954714D6-F210-4A0A-8D02-6F720CBC9E72}" dt="2022-11-11T00:07:20.622" v="1806" actId="20577"/>
        <pc:sldMkLst>
          <pc:docMk/>
          <pc:sldMk cId="1332697292" sldId="264"/>
        </pc:sldMkLst>
        <pc:spChg chg="mod">
          <ac:chgData name="Yonas Michael" userId="854fe6d7119ee46b" providerId="LiveId" clId="{954714D6-F210-4A0A-8D02-6F720CBC9E72}" dt="2022-11-10T21:52:45.863" v="1388" actId="207"/>
          <ac:spMkLst>
            <pc:docMk/>
            <pc:sldMk cId="1332697292" sldId="264"/>
            <ac:spMk id="2" creationId="{EB11FA94-7BBB-0114-0A19-A1D434942A27}"/>
          </ac:spMkLst>
        </pc:spChg>
        <pc:spChg chg="mod">
          <ac:chgData name="Yonas Michael" userId="854fe6d7119ee46b" providerId="LiveId" clId="{954714D6-F210-4A0A-8D02-6F720CBC9E72}" dt="2022-11-11T00:07:20.622" v="1806" actId="20577"/>
          <ac:spMkLst>
            <pc:docMk/>
            <pc:sldMk cId="1332697292" sldId="264"/>
            <ac:spMk id="3" creationId="{4EAFB728-557E-D56F-A86B-2A7AE5929847}"/>
          </ac:spMkLst>
        </pc:spChg>
        <pc:picChg chg="add del mod">
          <ac:chgData name="Yonas Michael" userId="854fe6d7119ee46b" providerId="LiveId" clId="{954714D6-F210-4A0A-8D02-6F720CBC9E72}" dt="2022-11-10T21:42:54.079" v="1251" actId="478"/>
          <ac:picMkLst>
            <pc:docMk/>
            <pc:sldMk cId="1332697292" sldId="264"/>
            <ac:picMk id="5" creationId="{0D8F6DB1-56D0-D096-3340-88B4375BF115}"/>
          </ac:picMkLst>
        </pc:picChg>
        <pc:picChg chg="add mod ord">
          <ac:chgData name="Yonas Michael" userId="854fe6d7119ee46b" providerId="LiveId" clId="{954714D6-F210-4A0A-8D02-6F720CBC9E72}" dt="2022-11-10T21:52:25.887" v="1386" actId="26606"/>
          <ac:picMkLst>
            <pc:docMk/>
            <pc:sldMk cId="1332697292" sldId="264"/>
            <ac:picMk id="6" creationId="{35940964-1B72-5A19-F71B-9A6A51767C26}"/>
          </ac:picMkLst>
        </pc:picChg>
      </pc:sldChg>
      <pc:sldChg chg="addSp delSp modSp new mod setBg">
        <pc:chgData name="Yonas Michael" userId="854fe6d7119ee46b" providerId="LiveId" clId="{954714D6-F210-4A0A-8D02-6F720CBC9E72}" dt="2022-11-10T21:51:25.823" v="1376" actId="26606"/>
        <pc:sldMkLst>
          <pc:docMk/>
          <pc:sldMk cId="3907934831" sldId="265"/>
        </pc:sldMkLst>
        <pc:spChg chg="mod">
          <ac:chgData name="Yonas Michael" userId="854fe6d7119ee46b" providerId="LiveId" clId="{954714D6-F210-4A0A-8D02-6F720CBC9E72}" dt="2022-11-10T21:51:25.823" v="1376" actId="26606"/>
          <ac:spMkLst>
            <pc:docMk/>
            <pc:sldMk cId="3907934831" sldId="265"/>
            <ac:spMk id="2" creationId="{F234D390-3D1E-AD74-FEA4-83C2978F7740}"/>
          </ac:spMkLst>
        </pc:spChg>
        <pc:spChg chg="del">
          <ac:chgData name="Yonas Michael" userId="854fe6d7119ee46b" providerId="LiveId" clId="{954714D6-F210-4A0A-8D02-6F720CBC9E72}" dt="2022-11-10T21:43:19.851" v="1286" actId="26606"/>
          <ac:spMkLst>
            <pc:docMk/>
            <pc:sldMk cId="3907934831" sldId="265"/>
            <ac:spMk id="3" creationId="{154C44E7-4577-EC69-526F-96FF0178873B}"/>
          </ac:spMkLst>
        </pc:spChg>
        <pc:picChg chg="add mod">
          <ac:chgData name="Yonas Michael" userId="854fe6d7119ee46b" providerId="LiveId" clId="{954714D6-F210-4A0A-8D02-6F720CBC9E72}" dt="2022-11-10T21:51:25.823" v="1376" actId="26606"/>
          <ac:picMkLst>
            <pc:docMk/>
            <pc:sldMk cId="3907934831" sldId="265"/>
            <ac:picMk id="5" creationId="{A343433C-D496-1D0D-A563-C8ADB7E229EE}"/>
          </ac:picMkLst>
        </pc:picChg>
      </pc:sldChg>
      <pc:sldChg chg="addSp delSp modSp new mod setBg">
        <pc:chgData name="Yonas Michael" userId="854fe6d7119ee46b" providerId="LiveId" clId="{954714D6-F210-4A0A-8D02-6F720CBC9E72}" dt="2022-11-10T22:14:38.808" v="1773" actId="313"/>
        <pc:sldMkLst>
          <pc:docMk/>
          <pc:sldMk cId="2398193847" sldId="266"/>
        </pc:sldMkLst>
        <pc:spChg chg="mod">
          <ac:chgData name="Yonas Michael" userId="854fe6d7119ee46b" providerId="LiveId" clId="{954714D6-F210-4A0A-8D02-6F720CBC9E72}" dt="2022-11-10T22:14:38.808" v="1773" actId="313"/>
          <ac:spMkLst>
            <pc:docMk/>
            <pc:sldMk cId="2398193847" sldId="266"/>
            <ac:spMk id="2" creationId="{C7A0DE11-141C-9519-8CBB-3CBAD22F03DF}"/>
          </ac:spMkLst>
        </pc:spChg>
        <pc:spChg chg="add del mod">
          <ac:chgData name="Yonas Michael" userId="854fe6d7119ee46b" providerId="LiveId" clId="{954714D6-F210-4A0A-8D02-6F720CBC9E72}" dt="2022-11-10T22:14:14.684" v="1769" actId="255"/>
          <ac:spMkLst>
            <pc:docMk/>
            <pc:sldMk cId="2398193847" sldId="266"/>
            <ac:spMk id="3" creationId="{720BEC2D-1E86-C079-A125-ABA1ACD98485}"/>
          </ac:spMkLst>
        </pc:spChg>
        <pc:spChg chg="add del">
          <ac:chgData name="Yonas Michael" userId="854fe6d7119ee46b" providerId="LiveId" clId="{954714D6-F210-4A0A-8D02-6F720CBC9E72}" dt="2022-11-10T22:13:43.117" v="1762" actId="26606"/>
          <ac:spMkLst>
            <pc:docMk/>
            <pc:sldMk cId="2398193847" sldId="266"/>
            <ac:spMk id="8" creationId="{F00DA2F2-A105-4C8A-9115-73802E6FC34F}"/>
          </ac:spMkLst>
        </pc:spChg>
        <pc:spChg chg="add del">
          <ac:chgData name="Yonas Michael" userId="854fe6d7119ee46b" providerId="LiveId" clId="{954714D6-F210-4A0A-8D02-6F720CBC9E72}" dt="2022-11-10T22:13:43.117" v="1762" actId="26606"/>
          <ac:spMkLst>
            <pc:docMk/>
            <pc:sldMk cId="2398193847" sldId="266"/>
            <ac:spMk id="10" creationId="{61B5CBDF-A2C6-4862-A096-2D7D9D287350}"/>
          </ac:spMkLst>
        </pc:spChg>
        <pc:spChg chg="add del">
          <ac:chgData name="Yonas Michael" userId="854fe6d7119ee46b" providerId="LiveId" clId="{954714D6-F210-4A0A-8D02-6F720CBC9E72}" dt="2022-11-10T22:13:43.117" v="1762" actId="26606"/>
          <ac:spMkLst>
            <pc:docMk/>
            <pc:sldMk cId="2398193847" sldId="266"/>
            <ac:spMk id="12" creationId="{14C7473D-9E4B-4DB8-9EB0-359033F37AAB}"/>
          </ac:spMkLst>
        </pc:spChg>
        <pc:spChg chg="add del">
          <ac:chgData name="Yonas Michael" userId="854fe6d7119ee46b" providerId="LiveId" clId="{954714D6-F210-4A0A-8D02-6F720CBC9E72}" dt="2022-11-10T22:13:43.117" v="1762" actId="26606"/>
          <ac:spMkLst>
            <pc:docMk/>
            <pc:sldMk cId="2398193847" sldId="266"/>
            <ac:spMk id="18" creationId="{D0672142-94D6-400E-B188-309B101D8BEB}"/>
          </ac:spMkLst>
        </pc:spChg>
        <pc:spChg chg="add del">
          <ac:chgData name="Yonas Michael" userId="854fe6d7119ee46b" providerId="LiveId" clId="{954714D6-F210-4A0A-8D02-6F720CBC9E72}" dt="2022-11-10T22:13:43.117" v="1762" actId="26606"/>
          <ac:spMkLst>
            <pc:docMk/>
            <pc:sldMk cId="2398193847" sldId="266"/>
            <ac:spMk id="20" creationId="{C127259A-B804-4AD2-9BC6-66F7BB218575}"/>
          </ac:spMkLst>
        </pc:spChg>
        <pc:graphicFrameChg chg="add del">
          <ac:chgData name="Yonas Michael" userId="854fe6d7119ee46b" providerId="LiveId" clId="{954714D6-F210-4A0A-8D02-6F720CBC9E72}" dt="2022-11-10T22:13:43.117" v="1762" actId="26606"/>
          <ac:graphicFrameMkLst>
            <pc:docMk/>
            <pc:sldMk cId="2398193847" sldId="266"/>
            <ac:graphicFrameMk id="14" creationId="{7871ABA1-291F-5D78-9233-6E2A7089C7EE}"/>
          </ac:graphicFrameMkLst>
        </pc:graphicFrameChg>
        <pc:cxnChg chg="add del">
          <ac:chgData name="Yonas Michael" userId="854fe6d7119ee46b" providerId="LiveId" clId="{954714D6-F210-4A0A-8D02-6F720CBC9E72}" dt="2022-11-10T22:13:43.117" v="1762" actId="26606"/>
          <ac:cxnSpMkLst>
            <pc:docMk/>
            <pc:sldMk cId="2398193847" sldId="266"/>
            <ac:cxnSpMk id="22" creationId="{39B4E8A7-8505-4752-9B81-C739116CE02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47788-ED9E-43E9-87D0-3BD039AD29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D4B61C-6756-4B38-B309-8684C06A327A}">
      <dgm:prSet/>
      <dgm:spPr/>
      <dgm:t>
        <a:bodyPr/>
        <a:lstStyle/>
        <a:p>
          <a:r>
            <a:rPr lang="en-US"/>
            <a:t>Find Data</a:t>
          </a:r>
        </a:p>
      </dgm:t>
    </dgm:pt>
    <dgm:pt modelId="{581E5605-B92F-4F48-817C-BB8157AAFBFE}" type="parTrans" cxnId="{36F19F99-2B7B-4F49-925E-56EE75A54C5F}">
      <dgm:prSet/>
      <dgm:spPr/>
      <dgm:t>
        <a:bodyPr/>
        <a:lstStyle/>
        <a:p>
          <a:endParaRPr lang="en-US"/>
        </a:p>
      </dgm:t>
    </dgm:pt>
    <dgm:pt modelId="{278BB96A-8693-4CDD-84AD-A65F8F9490C8}" type="sibTrans" cxnId="{36F19F99-2B7B-4F49-925E-56EE75A54C5F}">
      <dgm:prSet/>
      <dgm:spPr/>
      <dgm:t>
        <a:bodyPr/>
        <a:lstStyle/>
        <a:p>
          <a:endParaRPr lang="en-US"/>
        </a:p>
      </dgm:t>
    </dgm:pt>
    <dgm:pt modelId="{F16A0D8E-B789-4EB7-8A3A-D5658906FE23}">
      <dgm:prSet/>
      <dgm:spPr/>
      <dgm:t>
        <a:bodyPr/>
        <a:lstStyle/>
        <a:p>
          <a:r>
            <a:rPr lang="en-US" dirty="0"/>
            <a:t>Filter Data, Clean, and Reduce Data</a:t>
          </a:r>
        </a:p>
      </dgm:t>
    </dgm:pt>
    <dgm:pt modelId="{264F8B43-2996-468D-81A3-D2669702948E}" type="parTrans" cxnId="{A24EDFBC-E225-4CB2-B8D8-C5DE90433F35}">
      <dgm:prSet/>
      <dgm:spPr/>
      <dgm:t>
        <a:bodyPr/>
        <a:lstStyle/>
        <a:p>
          <a:endParaRPr lang="en-US"/>
        </a:p>
      </dgm:t>
    </dgm:pt>
    <dgm:pt modelId="{A4C199DB-23D2-4AB6-ACCF-13954A9B1059}" type="sibTrans" cxnId="{A24EDFBC-E225-4CB2-B8D8-C5DE90433F35}">
      <dgm:prSet/>
      <dgm:spPr/>
      <dgm:t>
        <a:bodyPr/>
        <a:lstStyle/>
        <a:p>
          <a:endParaRPr lang="en-US"/>
        </a:p>
      </dgm:t>
    </dgm:pt>
    <dgm:pt modelId="{A0F3F932-B36C-4FBC-8451-2CBE81E3C0D6}">
      <dgm:prSet/>
      <dgm:spPr/>
      <dgm:t>
        <a:bodyPr/>
        <a:lstStyle/>
        <a:p>
          <a:r>
            <a:rPr lang="en-US" dirty="0"/>
            <a:t>Establish Connection to SQLite Database</a:t>
          </a:r>
        </a:p>
      </dgm:t>
    </dgm:pt>
    <dgm:pt modelId="{44E0E691-188D-4164-8A24-C38AEE2448E5}" type="parTrans" cxnId="{447467ED-F7BB-493A-ADCD-DB608094C31A}">
      <dgm:prSet/>
      <dgm:spPr/>
      <dgm:t>
        <a:bodyPr/>
        <a:lstStyle/>
        <a:p>
          <a:endParaRPr lang="en-US"/>
        </a:p>
      </dgm:t>
    </dgm:pt>
    <dgm:pt modelId="{9413F47A-F218-4DD9-92A0-0FD7870A0D5D}" type="sibTrans" cxnId="{447467ED-F7BB-493A-ADCD-DB608094C31A}">
      <dgm:prSet/>
      <dgm:spPr/>
      <dgm:t>
        <a:bodyPr/>
        <a:lstStyle/>
        <a:p>
          <a:endParaRPr lang="en-US"/>
        </a:p>
      </dgm:t>
    </dgm:pt>
    <dgm:pt modelId="{2C2ACF6E-56B4-4873-BBE3-4306475FEA40}">
      <dgm:prSet/>
      <dgm:spPr/>
      <dgm:t>
        <a:bodyPr/>
        <a:lstStyle/>
        <a:p>
          <a:r>
            <a:rPr lang="en-US" dirty="0"/>
            <a:t>Prepare Python Flask</a:t>
          </a:r>
        </a:p>
      </dgm:t>
    </dgm:pt>
    <dgm:pt modelId="{88D033CD-1870-457B-B0A6-C5036A4E568F}" type="parTrans" cxnId="{2A54350E-7490-4C8F-9A8B-C682F1411D96}">
      <dgm:prSet/>
      <dgm:spPr/>
      <dgm:t>
        <a:bodyPr/>
        <a:lstStyle/>
        <a:p>
          <a:endParaRPr lang="en-US"/>
        </a:p>
      </dgm:t>
    </dgm:pt>
    <dgm:pt modelId="{9A26EC98-F01D-4CA5-8642-142D4BB8ABBF}" type="sibTrans" cxnId="{2A54350E-7490-4C8F-9A8B-C682F1411D96}">
      <dgm:prSet/>
      <dgm:spPr/>
      <dgm:t>
        <a:bodyPr/>
        <a:lstStyle/>
        <a:p>
          <a:endParaRPr lang="en-US"/>
        </a:p>
      </dgm:t>
    </dgm:pt>
    <dgm:pt modelId="{5D2A87AF-67DB-46DA-9B22-23BB9B5CDD9A}">
      <dgm:prSet/>
      <dgm:spPr/>
      <dgm:t>
        <a:bodyPr/>
        <a:lstStyle/>
        <a:p>
          <a:r>
            <a:rPr lang="en-US" dirty="0"/>
            <a:t>Begin Web-Design</a:t>
          </a:r>
        </a:p>
      </dgm:t>
    </dgm:pt>
    <dgm:pt modelId="{565A549D-B2C1-45A1-BD6E-5152504BCAD4}" type="parTrans" cxnId="{C268DF50-9B1B-4537-9F1C-78BF3D683014}">
      <dgm:prSet/>
      <dgm:spPr/>
      <dgm:t>
        <a:bodyPr/>
        <a:lstStyle/>
        <a:p>
          <a:endParaRPr lang="en-US"/>
        </a:p>
      </dgm:t>
    </dgm:pt>
    <dgm:pt modelId="{75FF202D-18B0-4033-84D2-B5D1135C1E50}" type="sibTrans" cxnId="{C268DF50-9B1B-4537-9F1C-78BF3D683014}">
      <dgm:prSet/>
      <dgm:spPr/>
      <dgm:t>
        <a:bodyPr/>
        <a:lstStyle/>
        <a:p>
          <a:endParaRPr lang="en-US"/>
        </a:p>
      </dgm:t>
    </dgm:pt>
    <dgm:pt modelId="{FF7E1CD0-86E8-4518-948C-73D2686D6BF2}">
      <dgm:prSet/>
      <dgm:spPr/>
      <dgm:t>
        <a:bodyPr/>
        <a:lstStyle/>
        <a:p>
          <a:r>
            <a:rPr lang="en-US" dirty="0"/>
            <a:t>JavaScript manipulation for </a:t>
          </a:r>
          <a:r>
            <a:rPr lang="en-US" dirty="0" err="1"/>
            <a:t>plotly</a:t>
          </a:r>
          <a:r>
            <a:rPr lang="en-US" dirty="0"/>
            <a:t> graphics and leaflet maps</a:t>
          </a:r>
        </a:p>
      </dgm:t>
    </dgm:pt>
    <dgm:pt modelId="{586D4597-A368-49BA-A552-DBFB28BA986E}" type="parTrans" cxnId="{0EC124D3-CD43-4991-AE52-FCE48FBF4DA9}">
      <dgm:prSet/>
      <dgm:spPr/>
      <dgm:t>
        <a:bodyPr/>
        <a:lstStyle/>
        <a:p>
          <a:endParaRPr lang="en-US"/>
        </a:p>
      </dgm:t>
    </dgm:pt>
    <dgm:pt modelId="{B13A4F2B-2F7E-4FA7-80A5-55A45887DEA1}" type="sibTrans" cxnId="{0EC124D3-CD43-4991-AE52-FCE48FBF4DA9}">
      <dgm:prSet/>
      <dgm:spPr/>
      <dgm:t>
        <a:bodyPr/>
        <a:lstStyle/>
        <a:p>
          <a:endParaRPr lang="en-US"/>
        </a:p>
      </dgm:t>
    </dgm:pt>
    <dgm:pt modelId="{5FAE0CF2-5110-4B4A-882F-C01A18E53C15}" type="pres">
      <dgm:prSet presAssocID="{32F47788-ED9E-43E9-87D0-3BD039AD2909}" presName="root" presStyleCnt="0">
        <dgm:presLayoutVars>
          <dgm:dir/>
          <dgm:resizeHandles val="exact"/>
        </dgm:presLayoutVars>
      </dgm:prSet>
      <dgm:spPr/>
    </dgm:pt>
    <dgm:pt modelId="{70B37CFE-A69E-4FB8-B364-4EEC9F46971E}" type="pres">
      <dgm:prSet presAssocID="{32F47788-ED9E-43E9-87D0-3BD039AD2909}" presName="container" presStyleCnt="0">
        <dgm:presLayoutVars>
          <dgm:dir/>
          <dgm:resizeHandles val="exact"/>
        </dgm:presLayoutVars>
      </dgm:prSet>
      <dgm:spPr/>
    </dgm:pt>
    <dgm:pt modelId="{080E5552-C084-4895-9C97-05DC9B47E073}" type="pres">
      <dgm:prSet presAssocID="{4BD4B61C-6756-4B38-B309-8684C06A327A}" presName="compNode" presStyleCnt="0"/>
      <dgm:spPr/>
    </dgm:pt>
    <dgm:pt modelId="{42B722FF-3165-4260-BF65-AE41755FF367}" type="pres">
      <dgm:prSet presAssocID="{4BD4B61C-6756-4B38-B309-8684C06A327A}" presName="iconBgRect" presStyleLbl="bgShp" presStyleIdx="0" presStyleCnt="6"/>
      <dgm:spPr/>
    </dgm:pt>
    <dgm:pt modelId="{E5C68747-3577-49DC-BE74-5ED0E1AD85ED}" type="pres">
      <dgm:prSet presAssocID="{4BD4B61C-6756-4B38-B309-8684C06A32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B2D0BE9-CF87-40B2-AEC3-393B7982C7E6}" type="pres">
      <dgm:prSet presAssocID="{4BD4B61C-6756-4B38-B309-8684C06A327A}" presName="spaceRect" presStyleCnt="0"/>
      <dgm:spPr/>
    </dgm:pt>
    <dgm:pt modelId="{8628DD51-CB39-4AE1-980D-79DF1E72FF29}" type="pres">
      <dgm:prSet presAssocID="{4BD4B61C-6756-4B38-B309-8684C06A327A}" presName="textRect" presStyleLbl="revTx" presStyleIdx="0" presStyleCnt="6">
        <dgm:presLayoutVars>
          <dgm:chMax val="1"/>
          <dgm:chPref val="1"/>
        </dgm:presLayoutVars>
      </dgm:prSet>
      <dgm:spPr/>
    </dgm:pt>
    <dgm:pt modelId="{D5264BDD-7F51-4ED1-BD28-B25BC6FA6A08}" type="pres">
      <dgm:prSet presAssocID="{278BB96A-8693-4CDD-84AD-A65F8F9490C8}" presName="sibTrans" presStyleLbl="sibTrans2D1" presStyleIdx="0" presStyleCnt="0"/>
      <dgm:spPr/>
    </dgm:pt>
    <dgm:pt modelId="{1B6F2D6E-BFCA-481C-BDC4-3FA725B002B2}" type="pres">
      <dgm:prSet presAssocID="{F16A0D8E-B789-4EB7-8A3A-D5658906FE23}" presName="compNode" presStyleCnt="0"/>
      <dgm:spPr/>
    </dgm:pt>
    <dgm:pt modelId="{20CB876B-7455-4A17-862E-D666ABD4E1D9}" type="pres">
      <dgm:prSet presAssocID="{F16A0D8E-B789-4EB7-8A3A-D5658906FE23}" presName="iconBgRect" presStyleLbl="bgShp" presStyleIdx="1" presStyleCnt="6"/>
      <dgm:spPr/>
    </dgm:pt>
    <dgm:pt modelId="{6474DA58-45C0-4350-A4A7-2E0F7797DFF7}" type="pres">
      <dgm:prSet presAssocID="{F16A0D8E-B789-4EB7-8A3A-D5658906FE2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740510B-081F-4FF6-9C79-49F3B1B23867}" type="pres">
      <dgm:prSet presAssocID="{F16A0D8E-B789-4EB7-8A3A-D5658906FE23}" presName="spaceRect" presStyleCnt="0"/>
      <dgm:spPr/>
    </dgm:pt>
    <dgm:pt modelId="{24D71E1B-E2E1-4512-A7A8-143B374128EE}" type="pres">
      <dgm:prSet presAssocID="{F16A0D8E-B789-4EB7-8A3A-D5658906FE23}" presName="textRect" presStyleLbl="revTx" presStyleIdx="1" presStyleCnt="6">
        <dgm:presLayoutVars>
          <dgm:chMax val="1"/>
          <dgm:chPref val="1"/>
        </dgm:presLayoutVars>
      </dgm:prSet>
      <dgm:spPr/>
    </dgm:pt>
    <dgm:pt modelId="{A82100B3-8E50-40A0-B93E-BD0D8AF4A96B}" type="pres">
      <dgm:prSet presAssocID="{A4C199DB-23D2-4AB6-ACCF-13954A9B1059}" presName="sibTrans" presStyleLbl="sibTrans2D1" presStyleIdx="0" presStyleCnt="0"/>
      <dgm:spPr/>
    </dgm:pt>
    <dgm:pt modelId="{34866C68-7A71-4E19-B37C-B8E2ED244382}" type="pres">
      <dgm:prSet presAssocID="{A0F3F932-B36C-4FBC-8451-2CBE81E3C0D6}" presName="compNode" presStyleCnt="0"/>
      <dgm:spPr/>
    </dgm:pt>
    <dgm:pt modelId="{4F7DB48B-E6A3-4F84-BF9C-FE9B5A2475C6}" type="pres">
      <dgm:prSet presAssocID="{A0F3F932-B36C-4FBC-8451-2CBE81E3C0D6}" presName="iconBgRect" presStyleLbl="bgShp" presStyleIdx="2" presStyleCnt="6"/>
      <dgm:spPr/>
    </dgm:pt>
    <dgm:pt modelId="{1CE06FEB-5CC9-4222-8FAA-D35AB4D29278}" type="pres">
      <dgm:prSet presAssocID="{A0F3F932-B36C-4FBC-8451-2CBE81E3C0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1E403D-657A-4B6E-A546-1BA23D0C1B18}" type="pres">
      <dgm:prSet presAssocID="{A0F3F932-B36C-4FBC-8451-2CBE81E3C0D6}" presName="spaceRect" presStyleCnt="0"/>
      <dgm:spPr/>
    </dgm:pt>
    <dgm:pt modelId="{B3720223-8C2D-4D90-9CC2-4BB603FF7C41}" type="pres">
      <dgm:prSet presAssocID="{A0F3F932-B36C-4FBC-8451-2CBE81E3C0D6}" presName="textRect" presStyleLbl="revTx" presStyleIdx="2" presStyleCnt="6">
        <dgm:presLayoutVars>
          <dgm:chMax val="1"/>
          <dgm:chPref val="1"/>
        </dgm:presLayoutVars>
      </dgm:prSet>
      <dgm:spPr/>
    </dgm:pt>
    <dgm:pt modelId="{16CC3848-B894-4089-9347-F5607852BF8B}" type="pres">
      <dgm:prSet presAssocID="{9413F47A-F218-4DD9-92A0-0FD7870A0D5D}" presName="sibTrans" presStyleLbl="sibTrans2D1" presStyleIdx="0" presStyleCnt="0"/>
      <dgm:spPr/>
    </dgm:pt>
    <dgm:pt modelId="{15C9D804-23D1-4324-8111-7CDA12380003}" type="pres">
      <dgm:prSet presAssocID="{2C2ACF6E-56B4-4873-BBE3-4306475FEA40}" presName="compNode" presStyleCnt="0"/>
      <dgm:spPr/>
    </dgm:pt>
    <dgm:pt modelId="{6F3EBDBE-D66A-418E-9AA0-6DF570E513AA}" type="pres">
      <dgm:prSet presAssocID="{2C2ACF6E-56B4-4873-BBE3-4306475FEA40}" presName="iconBgRect" presStyleLbl="bgShp" presStyleIdx="3" presStyleCnt="6"/>
      <dgm:spPr/>
    </dgm:pt>
    <dgm:pt modelId="{DA31A69C-0305-42DD-A95B-DBCDB99F244F}" type="pres">
      <dgm:prSet presAssocID="{2C2ACF6E-56B4-4873-BBE3-4306475FEA4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2BB8B22-FA0C-4945-A0F1-5FC3E468D83B}" type="pres">
      <dgm:prSet presAssocID="{2C2ACF6E-56B4-4873-BBE3-4306475FEA40}" presName="spaceRect" presStyleCnt="0"/>
      <dgm:spPr/>
    </dgm:pt>
    <dgm:pt modelId="{A9038D47-9FB3-4BF5-9D48-A8D018184C5C}" type="pres">
      <dgm:prSet presAssocID="{2C2ACF6E-56B4-4873-BBE3-4306475FEA40}" presName="textRect" presStyleLbl="revTx" presStyleIdx="3" presStyleCnt="6">
        <dgm:presLayoutVars>
          <dgm:chMax val="1"/>
          <dgm:chPref val="1"/>
        </dgm:presLayoutVars>
      </dgm:prSet>
      <dgm:spPr/>
    </dgm:pt>
    <dgm:pt modelId="{BAAC4C54-ACCF-4A9D-AE26-F552C9ECB3B0}" type="pres">
      <dgm:prSet presAssocID="{9A26EC98-F01D-4CA5-8642-142D4BB8ABBF}" presName="sibTrans" presStyleLbl="sibTrans2D1" presStyleIdx="0" presStyleCnt="0"/>
      <dgm:spPr/>
    </dgm:pt>
    <dgm:pt modelId="{BA435F5C-0E50-4D00-BD94-FD9854CEC362}" type="pres">
      <dgm:prSet presAssocID="{5D2A87AF-67DB-46DA-9B22-23BB9B5CDD9A}" presName="compNode" presStyleCnt="0"/>
      <dgm:spPr/>
    </dgm:pt>
    <dgm:pt modelId="{5B79EB84-6CBF-4C6A-833D-A4E365FDC584}" type="pres">
      <dgm:prSet presAssocID="{5D2A87AF-67DB-46DA-9B22-23BB9B5CDD9A}" presName="iconBgRect" presStyleLbl="bgShp" presStyleIdx="4" presStyleCnt="6"/>
      <dgm:spPr/>
    </dgm:pt>
    <dgm:pt modelId="{4D6AD9D3-0A91-492B-9530-182BCA53D5B6}" type="pres">
      <dgm:prSet presAssocID="{5D2A87AF-67DB-46DA-9B22-23BB9B5CDD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7CBA04-3F36-4E4F-A3DC-E0BBD661E7B7}" type="pres">
      <dgm:prSet presAssocID="{5D2A87AF-67DB-46DA-9B22-23BB9B5CDD9A}" presName="spaceRect" presStyleCnt="0"/>
      <dgm:spPr/>
    </dgm:pt>
    <dgm:pt modelId="{6E7A1D08-0305-4D92-9922-6BBC8D1D8741}" type="pres">
      <dgm:prSet presAssocID="{5D2A87AF-67DB-46DA-9B22-23BB9B5CDD9A}" presName="textRect" presStyleLbl="revTx" presStyleIdx="4" presStyleCnt="6">
        <dgm:presLayoutVars>
          <dgm:chMax val="1"/>
          <dgm:chPref val="1"/>
        </dgm:presLayoutVars>
      </dgm:prSet>
      <dgm:spPr/>
    </dgm:pt>
    <dgm:pt modelId="{27CC000B-5C0B-48AA-A217-FCBDA7CB45AC}" type="pres">
      <dgm:prSet presAssocID="{75FF202D-18B0-4033-84D2-B5D1135C1E50}" presName="sibTrans" presStyleLbl="sibTrans2D1" presStyleIdx="0" presStyleCnt="0"/>
      <dgm:spPr/>
    </dgm:pt>
    <dgm:pt modelId="{C57CF183-72AA-4A77-BA7C-782A9D334413}" type="pres">
      <dgm:prSet presAssocID="{FF7E1CD0-86E8-4518-948C-73D2686D6BF2}" presName="compNode" presStyleCnt="0"/>
      <dgm:spPr/>
    </dgm:pt>
    <dgm:pt modelId="{7773385C-DFA1-4AF7-82F3-68602273AA4C}" type="pres">
      <dgm:prSet presAssocID="{FF7E1CD0-86E8-4518-948C-73D2686D6BF2}" presName="iconBgRect" presStyleLbl="bgShp" presStyleIdx="5" presStyleCnt="6"/>
      <dgm:spPr/>
    </dgm:pt>
    <dgm:pt modelId="{34CA0F7A-DC07-4EBD-AACE-1B370FFC6460}" type="pres">
      <dgm:prSet presAssocID="{FF7E1CD0-86E8-4518-948C-73D2686D6B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FC5AAD-7304-4427-B925-CB9B6C833C8C}" type="pres">
      <dgm:prSet presAssocID="{FF7E1CD0-86E8-4518-948C-73D2686D6BF2}" presName="spaceRect" presStyleCnt="0"/>
      <dgm:spPr/>
    </dgm:pt>
    <dgm:pt modelId="{F6EC40C3-7C0D-45C7-900E-F4FE23C9D08D}" type="pres">
      <dgm:prSet presAssocID="{FF7E1CD0-86E8-4518-948C-73D2686D6B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CCE904-34EB-4908-BEFD-EB715E9BDF4B}" type="presOf" srcId="{5D2A87AF-67DB-46DA-9B22-23BB9B5CDD9A}" destId="{6E7A1D08-0305-4D92-9922-6BBC8D1D8741}" srcOrd="0" destOrd="0" presId="urn:microsoft.com/office/officeart/2018/2/layout/IconCircleList"/>
    <dgm:cxn modelId="{18B65807-6B3D-4EAA-8ACD-242338D1752D}" type="presOf" srcId="{278BB96A-8693-4CDD-84AD-A65F8F9490C8}" destId="{D5264BDD-7F51-4ED1-BD28-B25BC6FA6A08}" srcOrd="0" destOrd="0" presId="urn:microsoft.com/office/officeart/2018/2/layout/IconCircleList"/>
    <dgm:cxn modelId="{2A54350E-7490-4C8F-9A8B-C682F1411D96}" srcId="{32F47788-ED9E-43E9-87D0-3BD039AD2909}" destId="{2C2ACF6E-56B4-4873-BBE3-4306475FEA40}" srcOrd="3" destOrd="0" parTransId="{88D033CD-1870-457B-B0A6-C5036A4E568F}" sibTransId="{9A26EC98-F01D-4CA5-8642-142D4BB8ABBF}"/>
    <dgm:cxn modelId="{E5F1EB19-8716-4FD3-ACB8-D7D6ABB9BE9A}" type="presOf" srcId="{9413F47A-F218-4DD9-92A0-0FD7870A0D5D}" destId="{16CC3848-B894-4089-9347-F5607852BF8B}" srcOrd="0" destOrd="0" presId="urn:microsoft.com/office/officeart/2018/2/layout/IconCircleList"/>
    <dgm:cxn modelId="{4D34031C-C2FA-4BD6-AB3D-6D057B1DF05C}" type="presOf" srcId="{2C2ACF6E-56B4-4873-BBE3-4306475FEA40}" destId="{A9038D47-9FB3-4BF5-9D48-A8D018184C5C}" srcOrd="0" destOrd="0" presId="urn:microsoft.com/office/officeart/2018/2/layout/IconCircleList"/>
    <dgm:cxn modelId="{EC959D1D-9065-43A4-989F-6C40FBC57329}" type="presOf" srcId="{9A26EC98-F01D-4CA5-8642-142D4BB8ABBF}" destId="{BAAC4C54-ACCF-4A9D-AE26-F552C9ECB3B0}" srcOrd="0" destOrd="0" presId="urn:microsoft.com/office/officeart/2018/2/layout/IconCircleList"/>
    <dgm:cxn modelId="{ECE91139-3F78-41E7-B485-CB6DC85D8B23}" type="presOf" srcId="{A0F3F932-B36C-4FBC-8451-2CBE81E3C0D6}" destId="{B3720223-8C2D-4D90-9CC2-4BB603FF7C41}" srcOrd="0" destOrd="0" presId="urn:microsoft.com/office/officeart/2018/2/layout/IconCircleList"/>
    <dgm:cxn modelId="{DA0C4839-7827-42CC-97D0-ABAA78431AC5}" type="presOf" srcId="{FF7E1CD0-86E8-4518-948C-73D2686D6BF2}" destId="{F6EC40C3-7C0D-45C7-900E-F4FE23C9D08D}" srcOrd="0" destOrd="0" presId="urn:microsoft.com/office/officeart/2018/2/layout/IconCircleList"/>
    <dgm:cxn modelId="{C495076D-FECB-4E1F-8D87-6EC68A4ED555}" type="presOf" srcId="{F16A0D8E-B789-4EB7-8A3A-D5658906FE23}" destId="{24D71E1B-E2E1-4512-A7A8-143B374128EE}" srcOrd="0" destOrd="0" presId="urn:microsoft.com/office/officeart/2018/2/layout/IconCircleList"/>
    <dgm:cxn modelId="{C268DF50-9B1B-4537-9F1C-78BF3D683014}" srcId="{32F47788-ED9E-43E9-87D0-3BD039AD2909}" destId="{5D2A87AF-67DB-46DA-9B22-23BB9B5CDD9A}" srcOrd="4" destOrd="0" parTransId="{565A549D-B2C1-45A1-BD6E-5152504BCAD4}" sibTransId="{75FF202D-18B0-4033-84D2-B5D1135C1E50}"/>
    <dgm:cxn modelId="{684E9A54-7EB5-4CE1-96A0-1B1A0B24D792}" type="presOf" srcId="{32F47788-ED9E-43E9-87D0-3BD039AD2909}" destId="{5FAE0CF2-5110-4B4A-882F-C01A18E53C15}" srcOrd="0" destOrd="0" presId="urn:microsoft.com/office/officeart/2018/2/layout/IconCircleList"/>
    <dgm:cxn modelId="{36F19F99-2B7B-4F49-925E-56EE75A54C5F}" srcId="{32F47788-ED9E-43E9-87D0-3BD039AD2909}" destId="{4BD4B61C-6756-4B38-B309-8684C06A327A}" srcOrd="0" destOrd="0" parTransId="{581E5605-B92F-4F48-817C-BB8157AAFBFE}" sibTransId="{278BB96A-8693-4CDD-84AD-A65F8F9490C8}"/>
    <dgm:cxn modelId="{BF86C0B8-1319-48D2-B063-3180753E5CB7}" type="presOf" srcId="{75FF202D-18B0-4033-84D2-B5D1135C1E50}" destId="{27CC000B-5C0B-48AA-A217-FCBDA7CB45AC}" srcOrd="0" destOrd="0" presId="urn:microsoft.com/office/officeart/2018/2/layout/IconCircleList"/>
    <dgm:cxn modelId="{A24EDFBC-E225-4CB2-B8D8-C5DE90433F35}" srcId="{32F47788-ED9E-43E9-87D0-3BD039AD2909}" destId="{F16A0D8E-B789-4EB7-8A3A-D5658906FE23}" srcOrd="1" destOrd="0" parTransId="{264F8B43-2996-468D-81A3-D2669702948E}" sibTransId="{A4C199DB-23D2-4AB6-ACCF-13954A9B1059}"/>
    <dgm:cxn modelId="{E96E83C3-59D4-4F8B-8034-97DA3F10DDDE}" type="presOf" srcId="{4BD4B61C-6756-4B38-B309-8684C06A327A}" destId="{8628DD51-CB39-4AE1-980D-79DF1E72FF29}" srcOrd="0" destOrd="0" presId="urn:microsoft.com/office/officeart/2018/2/layout/IconCircleList"/>
    <dgm:cxn modelId="{7BA3B6C9-DAD4-44FD-8014-86BF045541B2}" type="presOf" srcId="{A4C199DB-23D2-4AB6-ACCF-13954A9B1059}" destId="{A82100B3-8E50-40A0-B93E-BD0D8AF4A96B}" srcOrd="0" destOrd="0" presId="urn:microsoft.com/office/officeart/2018/2/layout/IconCircleList"/>
    <dgm:cxn modelId="{0EC124D3-CD43-4991-AE52-FCE48FBF4DA9}" srcId="{32F47788-ED9E-43E9-87D0-3BD039AD2909}" destId="{FF7E1CD0-86E8-4518-948C-73D2686D6BF2}" srcOrd="5" destOrd="0" parTransId="{586D4597-A368-49BA-A552-DBFB28BA986E}" sibTransId="{B13A4F2B-2F7E-4FA7-80A5-55A45887DEA1}"/>
    <dgm:cxn modelId="{447467ED-F7BB-493A-ADCD-DB608094C31A}" srcId="{32F47788-ED9E-43E9-87D0-3BD039AD2909}" destId="{A0F3F932-B36C-4FBC-8451-2CBE81E3C0D6}" srcOrd="2" destOrd="0" parTransId="{44E0E691-188D-4164-8A24-C38AEE2448E5}" sibTransId="{9413F47A-F218-4DD9-92A0-0FD7870A0D5D}"/>
    <dgm:cxn modelId="{31A8F862-3796-40F0-8C62-A338DEBCDFE2}" type="presParOf" srcId="{5FAE0CF2-5110-4B4A-882F-C01A18E53C15}" destId="{70B37CFE-A69E-4FB8-B364-4EEC9F46971E}" srcOrd="0" destOrd="0" presId="urn:microsoft.com/office/officeart/2018/2/layout/IconCircleList"/>
    <dgm:cxn modelId="{8B7F132E-6C5D-47CE-9DB3-AC8B7E18AB8C}" type="presParOf" srcId="{70B37CFE-A69E-4FB8-B364-4EEC9F46971E}" destId="{080E5552-C084-4895-9C97-05DC9B47E073}" srcOrd="0" destOrd="0" presId="urn:microsoft.com/office/officeart/2018/2/layout/IconCircleList"/>
    <dgm:cxn modelId="{A723EA0C-6C71-40AA-9E6A-A6C10A41955C}" type="presParOf" srcId="{080E5552-C084-4895-9C97-05DC9B47E073}" destId="{42B722FF-3165-4260-BF65-AE41755FF367}" srcOrd="0" destOrd="0" presId="urn:microsoft.com/office/officeart/2018/2/layout/IconCircleList"/>
    <dgm:cxn modelId="{0D3B5F02-2B86-4261-A306-D3140CFC576E}" type="presParOf" srcId="{080E5552-C084-4895-9C97-05DC9B47E073}" destId="{E5C68747-3577-49DC-BE74-5ED0E1AD85ED}" srcOrd="1" destOrd="0" presId="urn:microsoft.com/office/officeart/2018/2/layout/IconCircleList"/>
    <dgm:cxn modelId="{CE20BCD7-3FEF-46CE-9384-7E3AE970C328}" type="presParOf" srcId="{080E5552-C084-4895-9C97-05DC9B47E073}" destId="{DB2D0BE9-CF87-40B2-AEC3-393B7982C7E6}" srcOrd="2" destOrd="0" presId="urn:microsoft.com/office/officeart/2018/2/layout/IconCircleList"/>
    <dgm:cxn modelId="{32BD27B8-6C6F-4629-8B2C-93DB274F5869}" type="presParOf" srcId="{080E5552-C084-4895-9C97-05DC9B47E073}" destId="{8628DD51-CB39-4AE1-980D-79DF1E72FF29}" srcOrd="3" destOrd="0" presId="urn:microsoft.com/office/officeart/2018/2/layout/IconCircleList"/>
    <dgm:cxn modelId="{79DDD8E7-D18D-4B38-85A1-DF3155B5B355}" type="presParOf" srcId="{70B37CFE-A69E-4FB8-B364-4EEC9F46971E}" destId="{D5264BDD-7F51-4ED1-BD28-B25BC6FA6A08}" srcOrd="1" destOrd="0" presId="urn:microsoft.com/office/officeart/2018/2/layout/IconCircleList"/>
    <dgm:cxn modelId="{85AE6F19-9076-4AD1-934A-833793BD61EA}" type="presParOf" srcId="{70B37CFE-A69E-4FB8-B364-4EEC9F46971E}" destId="{1B6F2D6E-BFCA-481C-BDC4-3FA725B002B2}" srcOrd="2" destOrd="0" presId="urn:microsoft.com/office/officeart/2018/2/layout/IconCircleList"/>
    <dgm:cxn modelId="{9D3CC9E9-7E28-41C7-82BE-C9E6CAF3C760}" type="presParOf" srcId="{1B6F2D6E-BFCA-481C-BDC4-3FA725B002B2}" destId="{20CB876B-7455-4A17-862E-D666ABD4E1D9}" srcOrd="0" destOrd="0" presId="urn:microsoft.com/office/officeart/2018/2/layout/IconCircleList"/>
    <dgm:cxn modelId="{F4A41AA5-19C0-487E-BE53-F33C06D5BA56}" type="presParOf" srcId="{1B6F2D6E-BFCA-481C-BDC4-3FA725B002B2}" destId="{6474DA58-45C0-4350-A4A7-2E0F7797DFF7}" srcOrd="1" destOrd="0" presId="urn:microsoft.com/office/officeart/2018/2/layout/IconCircleList"/>
    <dgm:cxn modelId="{F2ED4DB1-1C5E-48DD-913A-6F3DB11C65A7}" type="presParOf" srcId="{1B6F2D6E-BFCA-481C-BDC4-3FA725B002B2}" destId="{4740510B-081F-4FF6-9C79-49F3B1B23867}" srcOrd="2" destOrd="0" presId="urn:microsoft.com/office/officeart/2018/2/layout/IconCircleList"/>
    <dgm:cxn modelId="{AE17837B-67E1-46A4-BBAD-29F6BDE1DF8A}" type="presParOf" srcId="{1B6F2D6E-BFCA-481C-BDC4-3FA725B002B2}" destId="{24D71E1B-E2E1-4512-A7A8-143B374128EE}" srcOrd="3" destOrd="0" presId="urn:microsoft.com/office/officeart/2018/2/layout/IconCircleList"/>
    <dgm:cxn modelId="{09437141-8F3D-4ECE-847D-88F2E6BF3612}" type="presParOf" srcId="{70B37CFE-A69E-4FB8-B364-4EEC9F46971E}" destId="{A82100B3-8E50-40A0-B93E-BD0D8AF4A96B}" srcOrd="3" destOrd="0" presId="urn:microsoft.com/office/officeart/2018/2/layout/IconCircleList"/>
    <dgm:cxn modelId="{1C70387C-F93E-4990-A24D-10C47F967735}" type="presParOf" srcId="{70B37CFE-A69E-4FB8-B364-4EEC9F46971E}" destId="{34866C68-7A71-4E19-B37C-B8E2ED244382}" srcOrd="4" destOrd="0" presId="urn:microsoft.com/office/officeart/2018/2/layout/IconCircleList"/>
    <dgm:cxn modelId="{13723CC1-7742-4D73-ADA8-3EC2998DC11E}" type="presParOf" srcId="{34866C68-7A71-4E19-B37C-B8E2ED244382}" destId="{4F7DB48B-E6A3-4F84-BF9C-FE9B5A2475C6}" srcOrd="0" destOrd="0" presId="urn:microsoft.com/office/officeart/2018/2/layout/IconCircleList"/>
    <dgm:cxn modelId="{F113107A-AD01-48E4-AFCD-5D1831DB412A}" type="presParOf" srcId="{34866C68-7A71-4E19-B37C-B8E2ED244382}" destId="{1CE06FEB-5CC9-4222-8FAA-D35AB4D29278}" srcOrd="1" destOrd="0" presId="urn:microsoft.com/office/officeart/2018/2/layout/IconCircleList"/>
    <dgm:cxn modelId="{1B1EB735-42E1-40E8-BC0B-74F775B87FD1}" type="presParOf" srcId="{34866C68-7A71-4E19-B37C-B8E2ED244382}" destId="{451E403D-657A-4B6E-A546-1BA23D0C1B18}" srcOrd="2" destOrd="0" presId="urn:microsoft.com/office/officeart/2018/2/layout/IconCircleList"/>
    <dgm:cxn modelId="{2A9D7DED-FD5B-41AB-87BB-D4A41CF1A5C5}" type="presParOf" srcId="{34866C68-7A71-4E19-B37C-B8E2ED244382}" destId="{B3720223-8C2D-4D90-9CC2-4BB603FF7C41}" srcOrd="3" destOrd="0" presId="urn:microsoft.com/office/officeart/2018/2/layout/IconCircleList"/>
    <dgm:cxn modelId="{F101CD39-52C4-4E33-82ED-B43C1A1E86A5}" type="presParOf" srcId="{70B37CFE-A69E-4FB8-B364-4EEC9F46971E}" destId="{16CC3848-B894-4089-9347-F5607852BF8B}" srcOrd="5" destOrd="0" presId="urn:microsoft.com/office/officeart/2018/2/layout/IconCircleList"/>
    <dgm:cxn modelId="{5FB3A415-718C-46D7-89A0-133FBF02386F}" type="presParOf" srcId="{70B37CFE-A69E-4FB8-B364-4EEC9F46971E}" destId="{15C9D804-23D1-4324-8111-7CDA12380003}" srcOrd="6" destOrd="0" presId="urn:microsoft.com/office/officeart/2018/2/layout/IconCircleList"/>
    <dgm:cxn modelId="{FFC12275-CA3D-4904-B502-1712F7BE5608}" type="presParOf" srcId="{15C9D804-23D1-4324-8111-7CDA12380003}" destId="{6F3EBDBE-D66A-418E-9AA0-6DF570E513AA}" srcOrd="0" destOrd="0" presId="urn:microsoft.com/office/officeart/2018/2/layout/IconCircleList"/>
    <dgm:cxn modelId="{3CD54058-3169-48C4-BA42-0E546190632D}" type="presParOf" srcId="{15C9D804-23D1-4324-8111-7CDA12380003}" destId="{DA31A69C-0305-42DD-A95B-DBCDB99F244F}" srcOrd="1" destOrd="0" presId="urn:microsoft.com/office/officeart/2018/2/layout/IconCircleList"/>
    <dgm:cxn modelId="{AAFCC15B-875A-41E9-906B-57E171E816DE}" type="presParOf" srcId="{15C9D804-23D1-4324-8111-7CDA12380003}" destId="{C2BB8B22-FA0C-4945-A0F1-5FC3E468D83B}" srcOrd="2" destOrd="0" presId="urn:microsoft.com/office/officeart/2018/2/layout/IconCircleList"/>
    <dgm:cxn modelId="{C446861E-B373-49CB-B272-AF942F81A4E1}" type="presParOf" srcId="{15C9D804-23D1-4324-8111-7CDA12380003}" destId="{A9038D47-9FB3-4BF5-9D48-A8D018184C5C}" srcOrd="3" destOrd="0" presId="urn:microsoft.com/office/officeart/2018/2/layout/IconCircleList"/>
    <dgm:cxn modelId="{C237CB04-FF6B-4E1F-94C2-0822344B0FB8}" type="presParOf" srcId="{70B37CFE-A69E-4FB8-B364-4EEC9F46971E}" destId="{BAAC4C54-ACCF-4A9D-AE26-F552C9ECB3B0}" srcOrd="7" destOrd="0" presId="urn:microsoft.com/office/officeart/2018/2/layout/IconCircleList"/>
    <dgm:cxn modelId="{8A474ABA-3614-4E6F-9213-50C3C5728FB2}" type="presParOf" srcId="{70B37CFE-A69E-4FB8-B364-4EEC9F46971E}" destId="{BA435F5C-0E50-4D00-BD94-FD9854CEC362}" srcOrd="8" destOrd="0" presId="urn:microsoft.com/office/officeart/2018/2/layout/IconCircleList"/>
    <dgm:cxn modelId="{2DED3E6E-7035-427D-AA3B-1B6F85B6E094}" type="presParOf" srcId="{BA435F5C-0E50-4D00-BD94-FD9854CEC362}" destId="{5B79EB84-6CBF-4C6A-833D-A4E365FDC584}" srcOrd="0" destOrd="0" presId="urn:microsoft.com/office/officeart/2018/2/layout/IconCircleList"/>
    <dgm:cxn modelId="{5E9D22AC-ACD6-4A39-A744-5FAF2B7901F5}" type="presParOf" srcId="{BA435F5C-0E50-4D00-BD94-FD9854CEC362}" destId="{4D6AD9D3-0A91-492B-9530-182BCA53D5B6}" srcOrd="1" destOrd="0" presId="urn:microsoft.com/office/officeart/2018/2/layout/IconCircleList"/>
    <dgm:cxn modelId="{E49D537C-1CC4-4011-BF5C-EBC3B833FDAC}" type="presParOf" srcId="{BA435F5C-0E50-4D00-BD94-FD9854CEC362}" destId="{BF7CBA04-3F36-4E4F-A3DC-E0BBD661E7B7}" srcOrd="2" destOrd="0" presId="urn:microsoft.com/office/officeart/2018/2/layout/IconCircleList"/>
    <dgm:cxn modelId="{F566D2A9-0DCE-4E43-8C8B-642D3AB4B888}" type="presParOf" srcId="{BA435F5C-0E50-4D00-BD94-FD9854CEC362}" destId="{6E7A1D08-0305-4D92-9922-6BBC8D1D8741}" srcOrd="3" destOrd="0" presId="urn:microsoft.com/office/officeart/2018/2/layout/IconCircleList"/>
    <dgm:cxn modelId="{8D6BD44B-E88D-414D-B158-E566F80D7720}" type="presParOf" srcId="{70B37CFE-A69E-4FB8-B364-4EEC9F46971E}" destId="{27CC000B-5C0B-48AA-A217-FCBDA7CB45AC}" srcOrd="9" destOrd="0" presId="urn:microsoft.com/office/officeart/2018/2/layout/IconCircleList"/>
    <dgm:cxn modelId="{3B37CA1F-12BB-45F1-A1A6-4C749341B5EF}" type="presParOf" srcId="{70B37CFE-A69E-4FB8-B364-4EEC9F46971E}" destId="{C57CF183-72AA-4A77-BA7C-782A9D334413}" srcOrd="10" destOrd="0" presId="urn:microsoft.com/office/officeart/2018/2/layout/IconCircleList"/>
    <dgm:cxn modelId="{1CD398CE-1B95-48A5-B4BC-08D6578A5310}" type="presParOf" srcId="{C57CF183-72AA-4A77-BA7C-782A9D334413}" destId="{7773385C-DFA1-4AF7-82F3-68602273AA4C}" srcOrd="0" destOrd="0" presId="urn:microsoft.com/office/officeart/2018/2/layout/IconCircleList"/>
    <dgm:cxn modelId="{88487AF2-1185-4430-A201-22FE09F6E553}" type="presParOf" srcId="{C57CF183-72AA-4A77-BA7C-782A9D334413}" destId="{34CA0F7A-DC07-4EBD-AACE-1B370FFC6460}" srcOrd="1" destOrd="0" presId="urn:microsoft.com/office/officeart/2018/2/layout/IconCircleList"/>
    <dgm:cxn modelId="{3556FEC2-6082-42C9-91B8-0B96289F3B59}" type="presParOf" srcId="{C57CF183-72AA-4A77-BA7C-782A9D334413}" destId="{FCFC5AAD-7304-4427-B925-CB9B6C833C8C}" srcOrd="2" destOrd="0" presId="urn:microsoft.com/office/officeart/2018/2/layout/IconCircleList"/>
    <dgm:cxn modelId="{E6E0BD4A-5488-4A0C-9F39-DF07797B914D}" type="presParOf" srcId="{C57CF183-72AA-4A77-BA7C-782A9D334413}" destId="{F6EC40C3-7C0D-45C7-900E-F4FE23C9D0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722FF-3165-4260-BF65-AE41755FF367}">
      <dsp:nvSpPr>
        <dsp:cNvPr id="0" name=""/>
        <dsp:cNvSpPr/>
      </dsp:nvSpPr>
      <dsp:spPr>
        <a:xfrm>
          <a:off x="291807" y="597653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68747-3577-49DC-BE74-5ED0E1AD85ED}">
      <dsp:nvSpPr>
        <dsp:cNvPr id="0" name=""/>
        <dsp:cNvSpPr/>
      </dsp:nvSpPr>
      <dsp:spPr>
        <a:xfrm>
          <a:off x="461515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DD51-CB39-4AE1-980D-79DF1E72FF29}">
      <dsp:nvSpPr>
        <dsp:cNvPr id="0" name=""/>
        <dsp:cNvSpPr/>
      </dsp:nvSpPr>
      <dsp:spPr>
        <a:xfrm>
          <a:off x="12731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 Data</a:t>
          </a:r>
        </a:p>
      </dsp:txBody>
      <dsp:txXfrm>
        <a:off x="1273110" y="597653"/>
        <a:ext cx="1904883" cy="808132"/>
      </dsp:txXfrm>
    </dsp:sp>
    <dsp:sp modelId="{20CB876B-7455-4A17-862E-D666ABD4E1D9}">
      <dsp:nvSpPr>
        <dsp:cNvPr id="0" name=""/>
        <dsp:cNvSpPr/>
      </dsp:nvSpPr>
      <dsp:spPr>
        <a:xfrm>
          <a:off x="3509906" y="597653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4DA58-45C0-4350-A4A7-2E0F7797DFF7}">
      <dsp:nvSpPr>
        <dsp:cNvPr id="0" name=""/>
        <dsp:cNvSpPr/>
      </dsp:nvSpPr>
      <dsp:spPr>
        <a:xfrm>
          <a:off x="3679614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71E1B-E2E1-4512-A7A8-143B374128EE}">
      <dsp:nvSpPr>
        <dsp:cNvPr id="0" name=""/>
        <dsp:cNvSpPr/>
      </dsp:nvSpPr>
      <dsp:spPr>
        <a:xfrm>
          <a:off x="44912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Filter Data, Clean, and Reduce Data</a:t>
          </a:r>
        </a:p>
      </dsp:txBody>
      <dsp:txXfrm>
        <a:off x="4491210" y="597653"/>
        <a:ext cx="1904883" cy="808132"/>
      </dsp:txXfrm>
    </dsp:sp>
    <dsp:sp modelId="{4F7DB48B-E6A3-4F84-BF9C-FE9B5A2475C6}">
      <dsp:nvSpPr>
        <dsp:cNvPr id="0" name=""/>
        <dsp:cNvSpPr/>
      </dsp:nvSpPr>
      <dsp:spPr>
        <a:xfrm>
          <a:off x="6728005" y="597653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06FEB-5CC9-4222-8FAA-D35AB4D29278}">
      <dsp:nvSpPr>
        <dsp:cNvPr id="0" name=""/>
        <dsp:cNvSpPr/>
      </dsp:nvSpPr>
      <dsp:spPr>
        <a:xfrm>
          <a:off x="6897713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0223-8C2D-4D90-9CC2-4BB603FF7C41}">
      <dsp:nvSpPr>
        <dsp:cNvPr id="0" name=""/>
        <dsp:cNvSpPr/>
      </dsp:nvSpPr>
      <dsp:spPr>
        <a:xfrm>
          <a:off x="7709309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Establish Connection to SQLite Database</a:t>
          </a:r>
        </a:p>
      </dsp:txBody>
      <dsp:txXfrm>
        <a:off x="7709309" y="597653"/>
        <a:ext cx="1904883" cy="808132"/>
      </dsp:txXfrm>
    </dsp:sp>
    <dsp:sp modelId="{6F3EBDBE-D66A-418E-9AA0-6DF570E513AA}">
      <dsp:nvSpPr>
        <dsp:cNvPr id="0" name=""/>
        <dsp:cNvSpPr/>
      </dsp:nvSpPr>
      <dsp:spPr>
        <a:xfrm>
          <a:off x="291807" y="1981650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1A69C-0305-42DD-A95B-DBCDB99F244F}">
      <dsp:nvSpPr>
        <dsp:cNvPr id="0" name=""/>
        <dsp:cNvSpPr/>
      </dsp:nvSpPr>
      <dsp:spPr>
        <a:xfrm>
          <a:off x="461515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8D47-9FB3-4BF5-9D48-A8D018184C5C}">
      <dsp:nvSpPr>
        <dsp:cNvPr id="0" name=""/>
        <dsp:cNvSpPr/>
      </dsp:nvSpPr>
      <dsp:spPr>
        <a:xfrm>
          <a:off x="12731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Prepare Python Flask</a:t>
          </a:r>
        </a:p>
      </dsp:txBody>
      <dsp:txXfrm>
        <a:off x="1273110" y="1981650"/>
        <a:ext cx="1904883" cy="808132"/>
      </dsp:txXfrm>
    </dsp:sp>
    <dsp:sp modelId="{5B79EB84-6CBF-4C6A-833D-A4E365FDC584}">
      <dsp:nvSpPr>
        <dsp:cNvPr id="0" name=""/>
        <dsp:cNvSpPr/>
      </dsp:nvSpPr>
      <dsp:spPr>
        <a:xfrm>
          <a:off x="3509906" y="1981650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AD9D3-0A91-492B-9530-182BCA53D5B6}">
      <dsp:nvSpPr>
        <dsp:cNvPr id="0" name=""/>
        <dsp:cNvSpPr/>
      </dsp:nvSpPr>
      <dsp:spPr>
        <a:xfrm>
          <a:off x="3679614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A1D08-0305-4D92-9922-6BBC8D1D8741}">
      <dsp:nvSpPr>
        <dsp:cNvPr id="0" name=""/>
        <dsp:cNvSpPr/>
      </dsp:nvSpPr>
      <dsp:spPr>
        <a:xfrm>
          <a:off x="44912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Begin Web-Design</a:t>
          </a:r>
        </a:p>
      </dsp:txBody>
      <dsp:txXfrm>
        <a:off x="4491210" y="1981650"/>
        <a:ext cx="1904883" cy="808132"/>
      </dsp:txXfrm>
    </dsp:sp>
    <dsp:sp modelId="{7773385C-DFA1-4AF7-82F3-68602273AA4C}">
      <dsp:nvSpPr>
        <dsp:cNvPr id="0" name=""/>
        <dsp:cNvSpPr/>
      </dsp:nvSpPr>
      <dsp:spPr>
        <a:xfrm>
          <a:off x="6728005" y="1981650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0F7A-DC07-4EBD-AACE-1B370FFC6460}">
      <dsp:nvSpPr>
        <dsp:cNvPr id="0" name=""/>
        <dsp:cNvSpPr/>
      </dsp:nvSpPr>
      <dsp:spPr>
        <a:xfrm>
          <a:off x="6897713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C40C3-7C0D-45C7-900E-F4FE23C9D08D}">
      <dsp:nvSpPr>
        <dsp:cNvPr id="0" name=""/>
        <dsp:cNvSpPr/>
      </dsp:nvSpPr>
      <dsp:spPr>
        <a:xfrm>
          <a:off x="7709309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JavaScript manipulation for </a:t>
          </a:r>
          <a:r>
            <a:rPr lang="en-US" sz="1400" kern="1200" dirty="0" err="1"/>
            <a:t>plotly</a:t>
          </a:r>
          <a:r>
            <a:rPr lang="en-US" sz="1400" kern="1200" dirty="0"/>
            <a:t> graphics and leaflet maps</a:t>
          </a:r>
        </a:p>
      </dsp:txBody>
      <dsp:txXfrm>
        <a:off x="7709309" y="1981650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6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9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8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31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lasopendata.com/Public-Safety/Police-Arrests/sdr7-6v3j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01EC7-CBA0-00AD-8A46-1404A1413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DF84C-E94B-1727-ECAA-EB36C059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Project 3: Drug Related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D859-1460-4BEA-D68A-7B5897056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By: Kyle Admire, Michel Axel </a:t>
            </a:r>
            <a:r>
              <a:rPr lang="en-US" b="1" i="1" dirty="0" err="1">
                <a:solidFill>
                  <a:srgbClr val="FFFFFF"/>
                </a:solidFill>
              </a:rPr>
              <a:t>Gnancalo</a:t>
            </a:r>
            <a:r>
              <a:rPr lang="en-US" b="1" i="1" dirty="0">
                <a:solidFill>
                  <a:srgbClr val="FFFFFF"/>
                </a:solidFill>
              </a:rPr>
              <a:t>, David Ma, Yonas Michael</a:t>
            </a:r>
          </a:p>
        </p:txBody>
      </p:sp>
    </p:spTree>
    <p:extLst>
      <p:ext uri="{BB962C8B-B14F-4D97-AF65-F5344CB8AC3E}">
        <p14:creationId xmlns:p14="http://schemas.microsoft.com/office/powerpoint/2010/main" val="369002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1599E-048D-2646-D388-F02DA803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Web-Design (HTML)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A8355E-B6A9-64A8-6717-2C37B5CF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11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sz="2200" dirty="0"/>
              <a:t>Using Bootstrap:</a:t>
            </a:r>
          </a:p>
          <a:p>
            <a:endParaRPr lang="en-US" sz="2200" dirty="0"/>
          </a:p>
          <a:p>
            <a:pPr lvl="1"/>
            <a:r>
              <a:rPr lang="en-US" sz="2200" dirty="0"/>
              <a:t>Created buttons for users </a:t>
            </a:r>
            <a:r>
              <a:rPr lang="en-US" sz="2200"/>
              <a:t>to filter </a:t>
            </a:r>
            <a:r>
              <a:rPr lang="en-US" sz="2200" dirty="0"/>
              <a:t>between the different timeframes </a:t>
            </a:r>
          </a:p>
          <a:p>
            <a:pPr lvl="1"/>
            <a:r>
              <a:rPr lang="en-US" sz="2200" dirty="0"/>
              <a:t>Created a button to access the raw data </a:t>
            </a:r>
          </a:p>
        </p:txBody>
      </p:sp>
    </p:spTree>
    <p:extLst>
      <p:ext uri="{BB962C8B-B14F-4D97-AF65-F5344CB8AC3E}">
        <p14:creationId xmlns:p14="http://schemas.microsoft.com/office/powerpoint/2010/main" val="42570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0DE11-141C-9519-8CBB-3CBAD22F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5" y="1031158"/>
            <a:ext cx="5568089" cy="4795684"/>
          </a:xfrm>
        </p:spPr>
        <p:txBody>
          <a:bodyPr>
            <a:normAutofit/>
          </a:bodyPr>
          <a:lstStyle/>
          <a:p>
            <a:r>
              <a:rPr lang="en-US" sz="5400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EC2D-1E86-C079-A125-ABA1ACD9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82" y="995517"/>
            <a:ext cx="4353751" cy="4795684"/>
          </a:xfrm>
        </p:spPr>
        <p:txBody>
          <a:bodyPr>
            <a:noAutofit/>
          </a:bodyPr>
          <a:lstStyle/>
          <a:p>
            <a:r>
              <a:rPr lang="en-US" sz="2200" dirty="0"/>
              <a:t>Plotly</a:t>
            </a:r>
          </a:p>
          <a:p>
            <a:pPr lvl="1"/>
            <a:r>
              <a:rPr lang="en-US" sz="2200" dirty="0"/>
              <a:t>Created bar graph based on drugs</a:t>
            </a:r>
          </a:p>
          <a:p>
            <a:pPr lvl="1"/>
            <a:r>
              <a:rPr lang="en-US" sz="2200" dirty="0"/>
              <a:t>Created pie based on gender</a:t>
            </a:r>
          </a:p>
          <a:p>
            <a:r>
              <a:rPr lang="en-US" sz="2200" dirty="0"/>
              <a:t>Leaflet </a:t>
            </a:r>
          </a:p>
          <a:p>
            <a:pPr lvl="1"/>
            <a:r>
              <a:rPr lang="en-US" sz="2200" dirty="0"/>
              <a:t>heatmap plugin</a:t>
            </a:r>
          </a:p>
          <a:p>
            <a:pPr lvl="1"/>
            <a:r>
              <a:rPr lang="en-US" sz="2200" dirty="0"/>
              <a:t>markercluster plugin</a:t>
            </a:r>
          </a:p>
        </p:txBody>
      </p:sp>
    </p:spTree>
    <p:extLst>
      <p:ext uri="{BB962C8B-B14F-4D97-AF65-F5344CB8AC3E}">
        <p14:creationId xmlns:p14="http://schemas.microsoft.com/office/powerpoint/2010/main" val="239819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 Emergency Lights Mean You Are Seized? - Daigle Law Group">
            <a:extLst>
              <a:ext uri="{FF2B5EF4-FFF2-40B4-BE49-F238E27FC236}">
                <a16:creationId xmlns:a16="http://schemas.microsoft.com/office/drawing/2014/main" id="{CB5AEA12-660F-CBD0-4E20-6E1A0015E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6257-BC5B-6D08-AC15-13179D0A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9814"/>
            <a:ext cx="9905998" cy="1140644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5CE3-AE3D-BE58-6130-D78D599B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We want to see </a:t>
            </a:r>
            <a:r>
              <a:rPr lang="en-US" sz="3200" b="1" i="1" dirty="0"/>
              <a:t>where</a:t>
            </a:r>
            <a:r>
              <a:rPr lang="en-US" sz="3200" dirty="0"/>
              <a:t> arrests with drugs involved were happening and by </a:t>
            </a:r>
            <a:r>
              <a:rPr lang="en-US" sz="3200" b="1" i="1" dirty="0"/>
              <a:t>who</a:t>
            </a:r>
            <a:r>
              <a:rPr lang="en-US" sz="3200" dirty="0"/>
              <a:t>.</a:t>
            </a:r>
          </a:p>
          <a:p>
            <a:r>
              <a:rPr lang="en-US" sz="3200" dirty="0"/>
              <a:t>As well as which drugs were </a:t>
            </a:r>
            <a:r>
              <a:rPr lang="en-US" sz="3200" b="1" i="1" dirty="0"/>
              <a:t>most prevalent </a:t>
            </a:r>
            <a:r>
              <a:rPr lang="en-US" sz="3200" dirty="0"/>
              <a:t>in drug arrests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3759-05F5-67B4-A91B-9233E0B6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sz="4800" dirty="0"/>
              <a:t>Course of Action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2902FB-FBE4-7674-5A17-7E5EFC6FC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31560"/>
              </p:ext>
            </p:extLst>
          </p:nvPr>
        </p:nvGraphicFramePr>
        <p:xfrm>
          <a:off x="1141413" y="1663831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1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259F-681E-624E-4F02-0B46E4A2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Find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E251-D208-3DF0-D35B-FA455295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3"/>
              </a:rPr>
              <a:t>Police Arrests | Dallas </a:t>
            </a:r>
            <a:r>
              <a:rPr lang="en-US" dirty="0" err="1">
                <a:hlinkClick r:id="rId3"/>
              </a:rPr>
              <a:t>OpenData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9BB7-B811-E966-FD29-4A25BE4BC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9" y="2041553"/>
            <a:ext cx="5904031" cy="277489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478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E1F0-45B3-A7AC-30F3-1DE54071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Data, Clean, and Reduce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4629-FB46-4389-27E5-FA7EF967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2095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Jupyter Notebook</a:t>
            </a:r>
          </a:p>
          <a:p>
            <a:r>
              <a:rPr lang="en-US" dirty="0"/>
              <a:t>Data filter for only drug arrests</a:t>
            </a:r>
          </a:p>
          <a:p>
            <a:r>
              <a:rPr lang="en-US" dirty="0"/>
              <a:t>Began with 65 columns </a:t>
            </a:r>
            <a:r>
              <a:rPr lang="en-US" b="1" i="1" dirty="0"/>
              <a:t>reduced</a:t>
            </a:r>
            <a:r>
              <a:rPr lang="en-US" dirty="0"/>
              <a:t> to 11</a:t>
            </a:r>
          </a:p>
          <a:p>
            <a:r>
              <a:rPr lang="en-US" dirty="0"/>
              <a:t>Certain columns formatted for easier manipulation</a:t>
            </a:r>
          </a:p>
          <a:p>
            <a:r>
              <a:rPr lang="en-US" dirty="0"/>
              <a:t>Retrieved the latitude and longitude with </a:t>
            </a:r>
            <a:r>
              <a:rPr lang="en-US" dirty="0" err="1"/>
              <a:t>GeoPy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6685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7BE-9C18-B04A-793D-62CE52AB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SQLite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4C0E2B-1A78-AE9D-0E9B-F944476D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21" y="2121031"/>
            <a:ext cx="9078011" cy="4260915"/>
          </a:xfrm>
        </p:spPr>
      </p:pic>
    </p:spTree>
    <p:extLst>
      <p:ext uri="{BB962C8B-B14F-4D97-AF65-F5344CB8AC3E}">
        <p14:creationId xmlns:p14="http://schemas.microsoft.com/office/powerpoint/2010/main" val="30038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35940964-1B72-5A19-F71B-9A6A5176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1FA94-7BBB-0114-0A19-A1D43494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Filter SQLite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B728-557E-D56F-A86B-2A7AE592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75521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Created a function called </a:t>
            </a:r>
            <a:r>
              <a:rPr lang="en-US" sz="2800" b="1" i="1" dirty="0"/>
              <a:t>json_data </a:t>
            </a:r>
            <a:r>
              <a:rPr lang="en-US" sz="2800" dirty="0"/>
              <a:t>to create a JavaScript file from data based on Today, past week, past Month, and past year timeframes</a:t>
            </a:r>
          </a:p>
        </p:txBody>
      </p:sp>
    </p:spTree>
    <p:extLst>
      <p:ext uri="{BB962C8B-B14F-4D97-AF65-F5344CB8AC3E}">
        <p14:creationId xmlns:p14="http://schemas.microsoft.com/office/powerpoint/2010/main" val="13326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D390-3D1E-AD74-FEA4-83C2978F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Snippet of json_data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3433C-D496-1D0D-A563-C8ADB7E2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918" y="639905"/>
            <a:ext cx="654765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0793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96E-042F-063D-E428-97C53C24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Prepare Python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14137-95FB-9A0C-ADDD-70E413FCC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404" y="636640"/>
            <a:ext cx="450119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7238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252</TotalTime>
  <Words>210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Project 3: Drug Related Crime</vt:lpstr>
      <vt:lpstr>objective</vt:lpstr>
      <vt:lpstr>Course of Action </vt:lpstr>
      <vt:lpstr>Find Data</vt:lpstr>
      <vt:lpstr>Filter Data, Clean, and Reduce Data</vt:lpstr>
      <vt:lpstr>Connecting to SQLite database</vt:lpstr>
      <vt:lpstr>Filter SQLite Database</vt:lpstr>
      <vt:lpstr>Snippet of json_data function</vt:lpstr>
      <vt:lpstr>Prepare Python Flask</vt:lpstr>
      <vt:lpstr>Web-Design (HTML)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Drug Related Crime</dc:title>
  <dc:creator>Yonas Michael</dc:creator>
  <cp:lastModifiedBy>Yonas Michael</cp:lastModifiedBy>
  <cp:revision>1</cp:revision>
  <dcterms:created xsi:type="dcterms:W3CDTF">2022-11-10T19:55:35Z</dcterms:created>
  <dcterms:modified xsi:type="dcterms:W3CDTF">2022-11-11T00:08:08Z</dcterms:modified>
</cp:coreProperties>
</file>