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33CCCC"/>
    <a:srgbClr val="49B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9B21-880C-4156-AC16-FBFD9E79C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D2677-FD85-46C1-9D3D-5D5F0EA7E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976E-742A-41D3-AC4C-4866F50E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1F0D-D639-4906-8CFD-1AF348EF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AFB1-8F00-4D7F-83EF-57E9A4CB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A727-69BC-4F2B-9535-9755A46F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53D7-9DF6-43CE-B575-51B4C62BE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14C4-FC7D-4325-BBE9-DEEE984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9AF9-8E76-4EC4-B126-630B619F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70F49-04C0-4E89-A5C2-69C46FB3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BB029-6A51-4D8F-89F3-1B7202A52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D768-D8B4-44D8-A7FE-1648751A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5C86-0749-47E4-9F3B-B99D32CB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3244-A0A9-4AC9-A0DB-A87F500D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C158-FC3C-4DDF-A84C-FF61A05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EC15-2B50-404A-B07D-4B457F5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AEFD-EC27-4561-91F6-55806EE1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2B9B-704A-4AE0-81B4-403E2353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717C-655F-46E3-A13B-EAB89F6B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185F-7139-49B4-ABBC-3D59A381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3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9D1F-54A6-47B0-93FE-6B60E90D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350E-BE2B-489A-BD60-49CFEC7C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AFE8-6ED0-4624-B1F6-633EF65A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8711-1679-45E4-AE62-21F71B6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D290-3A31-4468-BE36-0CFBD2B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3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20B-C31A-4C95-8AF9-4763BB3D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ACB1-ABA2-40B3-BC5D-655D747B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3BF23-B4EF-434A-9BD8-6AED1DAB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EEDD-06CE-4AF8-9C00-E9D9125E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15C40-42B8-4EB9-A3F3-028A56A6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5FB9-AC13-456E-B6B5-55A41FD5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465A-D7AE-48C3-9C0C-79143A1B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AE92-84AF-405E-9786-85B3EF7D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8D08F-F67F-43F1-86F0-16B9EB7D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4B55A-EBD5-49F8-A928-DA316DBA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BDFC3-05BE-40CA-8591-B2B25A3AC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ED5DB-766E-4224-95B8-7C20A806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A438D-0CC6-4F5D-B185-34F41067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646E1-EAE5-4588-A091-EEC0C512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8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816-14FC-4D42-99F9-9D47307C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AA5FC-D068-4F67-BF2D-7ADA8651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6D42E-53AB-4F19-9A34-CF754301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32EE3-68E1-4D07-A162-A905A61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4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8C6AF-805A-4CE9-B6A7-880571F1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9813-CBC6-4DA7-AB28-CB072D5A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4D400-708D-45D7-B4DA-B7E4261F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4F02-DE3D-47BC-B3AE-03763504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C4AF-351A-4282-AB6B-95C5AEF2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DFA03-E651-44B3-BCF4-ADC38EB3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E3040-0906-47A3-9E6E-4013CF65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187EF-4C20-4509-A8E4-0E8BD805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BEE8-EEDE-42EF-ADE1-0EC7741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8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B057-D290-4797-AA54-2A9F3847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FB622-C1F8-4646-A2FB-30567940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C85A-8299-4CDD-B490-A413C4C1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5B76-9387-4AFD-9386-6E9E6712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C188-3CFD-4CA5-865E-DABA8F4C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5ED9C-8F24-4A10-BA0D-2CE8177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19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5982B-DFE7-48EA-ABCE-62570BEF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21E8-D84A-4C1E-AE77-D71CD94C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942D4-6AF7-43A7-966D-1FA1D86E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79DA-3EFD-4CC9-BB9A-31ECBD7E9C6F}" type="datetimeFigureOut">
              <a:rPr lang="en-CA" smtClean="0"/>
              <a:t>2017-10-03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2DFC-F06E-4D2E-9FDB-9FBE13D9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F670-F1F0-45DE-BD8F-5514C222D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5F9C-C564-480C-BAFE-25086A1304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3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562-645C-4C4A-88FB-D7B55A23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0" y="2257339"/>
            <a:ext cx="10515600" cy="1325563"/>
          </a:xfrm>
        </p:spPr>
        <p:txBody>
          <a:bodyPr/>
          <a:lstStyle/>
          <a:p>
            <a:r>
              <a:rPr lang="pt-BR" dirty="0"/>
              <a:t>Projeto Final Disciplina Desenvolvimento em Arquitetura de MicroServiços com DevOps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A21-D882-45CA-84EF-65FED4AD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321" y="4349772"/>
            <a:ext cx="6092687" cy="163146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CA" dirty="0"/>
              <a:t>Fabio </a:t>
            </a:r>
            <a:r>
              <a:rPr lang="en-CA" dirty="0" err="1"/>
              <a:t>Miyasato</a:t>
            </a:r>
            <a:r>
              <a:rPr lang="en-CA" dirty="0"/>
              <a:t> RM 30923</a:t>
            </a:r>
            <a:endParaRPr lang="en-CA" b="0" dirty="0">
              <a:effectLst/>
            </a:endParaRPr>
          </a:p>
          <a:p>
            <a:pPr algn="ctr"/>
            <a:r>
              <a:rPr lang="en-CA" dirty="0" err="1"/>
              <a:t>Igo</a:t>
            </a:r>
            <a:r>
              <a:rPr lang="en-CA" dirty="0"/>
              <a:t> </a:t>
            </a:r>
            <a:r>
              <a:rPr lang="en-CA" dirty="0" err="1"/>
              <a:t>Jeferson</a:t>
            </a:r>
            <a:r>
              <a:rPr lang="en-CA" dirty="0"/>
              <a:t> Barros RM 30967</a:t>
            </a:r>
            <a:endParaRPr lang="en-CA" b="0" dirty="0">
              <a:effectLst/>
            </a:endParaRPr>
          </a:p>
          <a:p>
            <a:pPr algn="ctr"/>
            <a:r>
              <a:rPr lang="en-CA" dirty="0" err="1"/>
              <a:t>Maurício</a:t>
            </a:r>
            <a:r>
              <a:rPr lang="en-CA" dirty="0"/>
              <a:t> Júnior RM 31582</a:t>
            </a:r>
            <a:endParaRPr lang="en-CA" b="0" dirty="0">
              <a:effectLst/>
            </a:endParaRPr>
          </a:p>
          <a:p>
            <a:pPr algn="ctr"/>
            <a:r>
              <a:rPr lang="en-CA" dirty="0"/>
              <a:t>Michel Barbosa - RM 30879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5E638-90B5-4E62-8C74-6C296337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72" y="238298"/>
            <a:ext cx="2981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2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AF08C1-1A83-4282-9F04-FF17C3985DF5}"/>
              </a:ext>
            </a:extLst>
          </p:cNvPr>
          <p:cNvSpPr/>
          <p:nvPr/>
        </p:nvSpPr>
        <p:spPr>
          <a:xfrm>
            <a:off x="225083" y="280326"/>
            <a:ext cx="11676185" cy="5206074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8339D-CC07-4FAC-99A9-D323DCAE3390}"/>
              </a:ext>
            </a:extLst>
          </p:cNvPr>
          <p:cNvSpPr/>
          <p:nvPr/>
        </p:nvSpPr>
        <p:spPr>
          <a:xfrm>
            <a:off x="1080718" y="807482"/>
            <a:ext cx="3641036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F0C32FE-FF1C-4944-9BDD-1CDCC93F12E7}"/>
              </a:ext>
            </a:extLst>
          </p:cNvPr>
          <p:cNvSpPr/>
          <p:nvPr/>
        </p:nvSpPr>
        <p:spPr>
          <a:xfrm>
            <a:off x="1586528" y="1167718"/>
            <a:ext cx="1338469" cy="75537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 - Cadastro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F094B-AE13-4C06-9335-1156FC0275C2}"/>
              </a:ext>
            </a:extLst>
          </p:cNvPr>
          <p:cNvSpPr/>
          <p:nvPr/>
        </p:nvSpPr>
        <p:spPr>
          <a:xfrm>
            <a:off x="7779344" y="541588"/>
            <a:ext cx="3869635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27DB715-1657-411F-842D-A68579927096}"/>
              </a:ext>
            </a:extLst>
          </p:cNvPr>
          <p:cNvSpPr/>
          <p:nvPr/>
        </p:nvSpPr>
        <p:spPr>
          <a:xfrm>
            <a:off x="9289913" y="978412"/>
            <a:ext cx="1338469" cy="755374"/>
          </a:xfrm>
          <a:prstGeom prst="flowChartMagneticDisk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5B0C41-86BF-4893-B220-F31AA126B27F}"/>
              </a:ext>
            </a:extLst>
          </p:cNvPr>
          <p:cNvSpPr/>
          <p:nvPr/>
        </p:nvSpPr>
        <p:spPr>
          <a:xfrm>
            <a:off x="1080718" y="3387457"/>
            <a:ext cx="3641036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5AF92F83-7A63-43C8-8497-3CEF6949919B}"/>
              </a:ext>
            </a:extLst>
          </p:cNvPr>
          <p:cNvSpPr/>
          <p:nvPr/>
        </p:nvSpPr>
        <p:spPr>
          <a:xfrm>
            <a:off x="1260606" y="3923133"/>
            <a:ext cx="1929085" cy="808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[API] Serazo-Cadastro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796FE-F863-46ED-B996-3C7985579BF9}"/>
              </a:ext>
            </a:extLst>
          </p:cNvPr>
          <p:cNvSpPr/>
          <p:nvPr/>
        </p:nvSpPr>
        <p:spPr>
          <a:xfrm>
            <a:off x="7769951" y="2727473"/>
            <a:ext cx="3879027" cy="1722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AFF79960-EE01-4D19-8401-1CC5AFFBC70B}"/>
              </a:ext>
            </a:extLst>
          </p:cNvPr>
          <p:cNvSpPr/>
          <p:nvPr/>
        </p:nvSpPr>
        <p:spPr>
          <a:xfrm>
            <a:off x="9203517" y="3282878"/>
            <a:ext cx="1767511" cy="80838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[API] Serazo-Score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FFE8F-BE97-4EB3-8E86-471DA2C06025}"/>
              </a:ext>
            </a:extLst>
          </p:cNvPr>
          <p:cNvCxnSpPr>
            <a:cxnSpLocks/>
          </p:cNvCxnSpPr>
          <p:nvPr/>
        </p:nvCxnSpPr>
        <p:spPr>
          <a:xfrm flipH="1" flipV="1">
            <a:off x="2225148" y="1923092"/>
            <a:ext cx="30614" cy="191341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73A933-FA92-48E7-91CF-D2D35BA1FBE6}"/>
              </a:ext>
            </a:extLst>
          </p:cNvPr>
          <p:cNvCxnSpPr>
            <a:cxnSpLocks/>
          </p:cNvCxnSpPr>
          <p:nvPr/>
        </p:nvCxnSpPr>
        <p:spPr>
          <a:xfrm flipV="1">
            <a:off x="9959147" y="1787721"/>
            <a:ext cx="0" cy="146436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41471EB-4F01-4D96-AE19-47659F4236F8}"/>
              </a:ext>
            </a:extLst>
          </p:cNvPr>
          <p:cNvSpPr/>
          <p:nvPr/>
        </p:nvSpPr>
        <p:spPr>
          <a:xfrm>
            <a:off x="3319315" y="4078820"/>
            <a:ext cx="1232455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Port:5001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9042F4-6E58-4E9A-9C66-1430244C70A5}"/>
              </a:ext>
            </a:extLst>
          </p:cNvPr>
          <p:cNvSpPr/>
          <p:nvPr/>
        </p:nvSpPr>
        <p:spPr>
          <a:xfrm>
            <a:off x="7844783" y="3548263"/>
            <a:ext cx="1299443" cy="477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Port:5002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634F1046-3006-4BAD-A37E-A65BDE55C56B}"/>
              </a:ext>
            </a:extLst>
          </p:cNvPr>
          <p:cNvSpPr/>
          <p:nvPr/>
        </p:nvSpPr>
        <p:spPr>
          <a:xfrm>
            <a:off x="2979877" y="1303089"/>
            <a:ext cx="1232455" cy="4846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65CD5E3-71AF-465E-8141-852A2F31A1E6}"/>
              </a:ext>
            </a:extLst>
          </p:cNvPr>
          <p:cNvSpPr/>
          <p:nvPr/>
        </p:nvSpPr>
        <p:spPr>
          <a:xfrm>
            <a:off x="7870745" y="1206196"/>
            <a:ext cx="1299443" cy="47770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ABA9C82-BF10-4180-901D-FCAE3FC32A95}"/>
              </a:ext>
            </a:extLst>
          </p:cNvPr>
          <p:cNvSpPr/>
          <p:nvPr/>
        </p:nvSpPr>
        <p:spPr>
          <a:xfrm>
            <a:off x="4677193" y="4283089"/>
            <a:ext cx="1328402" cy="4488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Port:8081</a:t>
            </a:r>
            <a:endParaRPr lang="en-CA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F11709C7-7386-414E-AACA-20998FF4FE83}"/>
              </a:ext>
            </a:extLst>
          </p:cNvPr>
          <p:cNvSpPr/>
          <p:nvPr/>
        </p:nvSpPr>
        <p:spPr>
          <a:xfrm>
            <a:off x="4694919" y="1825934"/>
            <a:ext cx="1328402" cy="44883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Port:3306</a:t>
            </a:r>
            <a:endParaRPr lang="en-C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2B294A4-8D0E-462C-8FFF-7E08271A54D1}"/>
              </a:ext>
            </a:extLst>
          </p:cNvPr>
          <p:cNvSpPr/>
          <p:nvPr/>
        </p:nvSpPr>
        <p:spPr>
          <a:xfrm>
            <a:off x="6523477" y="732867"/>
            <a:ext cx="1301567" cy="5603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Port:5003</a:t>
            </a:r>
            <a:endParaRPr lang="en-CA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2A7B21D-A918-4420-9A3F-F39A0AEBA97B}"/>
              </a:ext>
            </a:extLst>
          </p:cNvPr>
          <p:cNvSpPr/>
          <p:nvPr/>
        </p:nvSpPr>
        <p:spPr>
          <a:xfrm>
            <a:off x="6531846" y="2883061"/>
            <a:ext cx="1301567" cy="5603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Port:8082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585D85-317E-4244-BA31-593E177808F8}"/>
              </a:ext>
            </a:extLst>
          </p:cNvPr>
          <p:cNvSpPr txBox="1"/>
          <p:nvPr/>
        </p:nvSpPr>
        <p:spPr>
          <a:xfrm>
            <a:off x="7710660" y="219520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4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71D43A-7E0E-4211-900C-81B5248FC8BA}"/>
              </a:ext>
            </a:extLst>
          </p:cNvPr>
          <p:cNvSpPr txBox="1"/>
          <p:nvPr/>
        </p:nvSpPr>
        <p:spPr>
          <a:xfrm>
            <a:off x="1029281" y="521257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7FF3B-D905-4E51-BE65-142517F57B91}"/>
              </a:ext>
            </a:extLst>
          </p:cNvPr>
          <p:cNvSpPr txBox="1"/>
          <p:nvPr/>
        </p:nvSpPr>
        <p:spPr>
          <a:xfrm>
            <a:off x="7710660" y="2417148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EF905-7F3C-4C1C-8646-86AC0D31719E}"/>
              </a:ext>
            </a:extLst>
          </p:cNvPr>
          <p:cNvSpPr txBox="1"/>
          <p:nvPr/>
        </p:nvSpPr>
        <p:spPr>
          <a:xfrm>
            <a:off x="1029282" y="3084523"/>
            <a:ext cx="15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Container 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97B3F-697C-4570-B34B-204DB512B812}"/>
              </a:ext>
            </a:extLst>
          </p:cNvPr>
          <p:cNvSpPr txBox="1"/>
          <p:nvPr/>
        </p:nvSpPr>
        <p:spPr>
          <a:xfrm>
            <a:off x="225083" y="0"/>
            <a:ext cx="75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VM </a:t>
            </a:r>
            <a:endParaRPr lang="en-CA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40E9C7D-06D6-45FF-B7EF-5731C5A1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570" y="3965488"/>
            <a:ext cx="2554056" cy="1673347"/>
          </a:xfrm>
          <a:prstGeom prst="rect">
            <a:avLst/>
          </a:prstGeom>
        </p:spPr>
      </p:pic>
      <p:pic>
        <p:nvPicPr>
          <p:cNvPr id="38" name="Picture 37" descr="https://github.com/michelbarbosa/fiap-devops">
            <a:extLst>
              <a:ext uri="{FF2B5EF4-FFF2-40B4-BE49-F238E27FC236}">
                <a16:creationId xmlns:a16="http://schemas.microsoft.com/office/drawing/2014/main" id="{C9B11801-DC53-41A1-A848-1C6199DA9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02" y="5610126"/>
            <a:ext cx="1480447" cy="9851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2AC471-EF04-469E-A9DA-812A22721235}"/>
              </a:ext>
            </a:extLst>
          </p:cNvPr>
          <p:cNvSpPr txBox="1"/>
          <p:nvPr/>
        </p:nvSpPr>
        <p:spPr>
          <a:xfrm>
            <a:off x="7438125" y="6513607"/>
            <a:ext cx="482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https://github.com/michelbarbosa/fiap-devops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C36AD9-91D2-4603-BA4F-257CB6CACA8A}"/>
              </a:ext>
            </a:extLst>
          </p:cNvPr>
          <p:cNvCxnSpPr>
            <a:cxnSpLocks/>
          </p:cNvCxnSpPr>
          <p:nvPr/>
        </p:nvCxnSpPr>
        <p:spPr>
          <a:xfrm flipV="1">
            <a:off x="7459837" y="4356207"/>
            <a:ext cx="1068028" cy="4576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3AA18-10A5-4AB4-A856-D039742497E0}"/>
              </a:ext>
            </a:extLst>
          </p:cNvPr>
          <p:cNvCxnSpPr/>
          <p:nvPr/>
        </p:nvCxnSpPr>
        <p:spPr>
          <a:xfrm>
            <a:off x="7459837" y="5377593"/>
            <a:ext cx="1982476" cy="8775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61C582-AE33-4823-A6AE-C961F8A474FB}"/>
              </a:ext>
            </a:extLst>
          </p:cNvPr>
          <p:cNvCxnSpPr>
            <a:cxnSpLocks/>
          </p:cNvCxnSpPr>
          <p:nvPr/>
        </p:nvCxnSpPr>
        <p:spPr>
          <a:xfrm flipH="1">
            <a:off x="4635562" y="4861151"/>
            <a:ext cx="188791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C22EDA-E381-4C3E-B9F4-949F7839E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92" y="3014607"/>
            <a:ext cx="982555" cy="557221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5BB999-29E3-46C3-B881-2DB60B0ED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36" y="2345661"/>
            <a:ext cx="982555" cy="557221"/>
          </a:xfrm>
          <a:prstGeom prst="rect">
            <a:avLst/>
          </a:prstGeom>
        </p:spPr>
      </p:pic>
      <p:pic>
        <p:nvPicPr>
          <p:cNvPr id="53" name="Picture 5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8F9D3F-C51A-4BA4-87BA-3FB04B3C9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80" y="177991"/>
            <a:ext cx="982555" cy="557221"/>
          </a:xfrm>
          <a:prstGeom prst="rect">
            <a:avLst/>
          </a:prstGeom>
        </p:spPr>
      </p:pic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88FB23-98BD-4CE6-BEC1-563BDEEF6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99" y="399230"/>
            <a:ext cx="982555" cy="55722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43FEFDB-96DE-4A4D-8AAB-EAF89746C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5" y="5483089"/>
            <a:ext cx="2461926" cy="11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Projeto Final Disciplina Desenvolvimento em Arquitetura de MicroServiços com 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IgoJeferson</dc:creator>
  <cp:lastModifiedBy>IgoJeferson</cp:lastModifiedBy>
  <cp:revision>19</cp:revision>
  <dcterms:created xsi:type="dcterms:W3CDTF">2017-10-03T00:31:11Z</dcterms:created>
  <dcterms:modified xsi:type="dcterms:W3CDTF">2017-10-03T05:33:32Z</dcterms:modified>
</cp:coreProperties>
</file>