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33" r:id="rId2"/>
    <p:sldId id="267" r:id="rId3"/>
    <p:sldId id="257" r:id="rId4"/>
    <p:sldId id="334" r:id="rId5"/>
    <p:sldId id="335" r:id="rId6"/>
    <p:sldId id="336" r:id="rId7"/>
    <p:sldId id="276" r:id="rId8"/>
  </p:sldIdLst>
  <p:sldSz cx="9901238" cy="6858000"/>
  <p:notesSz cx="6797675" cy="9926638"/>
  <p:custDataLst>
    <p:tags r:id="rId11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3077">
          <p15:clr>
            <a:srgbClr val="A4A3A4"/>
          </p15:clr>
        </p15:guide>
        <p15:guide id="4" pos="6112">
          <p15:clr>
            <a:srgbClr val="A4A3A4"/>
          </p15:clr>
        </p15:guide>
        <p15:guide id="5" pos="124">
          <p15:clr>
            <a:srgbClr val="A4A3A4"/>
          </p15:clr>
        </p15:guide>
        <p15:guide id="6" pos="31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878C96"/>
    <a:srgbClr val="FFFFFF"/>
    <a:srgbClr val="F0CD0A"/>
    <a:srgbClr val="E67800"/>
    <a:srgbClr val="8CB90F"/>
    <a:srgbClr val="004BB4"/>
    <a:srgbClr val="FFFFFF"/>
    <a:srgbClr val="008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3" autoAdjust="0"/>
  </p:normalViewPr>
  <p:slideViewPr>
    <p:cSldViewPr>
      <p:cViewPr varScale="1">
        <p:scale>
          <a:sx n="86" d="100"/>
          <a:sy n="86" d="100"/>
        </p:scale>
        <p:origin x="1181" y="72"/>
      </p:cViewPr>
      <p:guideLst>
        <p:guide orient="horz" pos="799"/>
        <p:guide orient="horz" pos="4065"/>
        <p:guide pos="3077"/>
        <p:guide pos="6112"/>
        <p:guide pos="124"/>
        <p:guide pos="31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415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402" y="0"/>
            <a:ext cx="2895596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396"/>
            <a:ext cx="2972415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402" y="9449396"/>
            <a:ext cx="2895596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C9D1D-6A0F-4167-A82D-5325A2C72B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152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2" y="0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8" y="4715153"/>
            <a:ext cx="498538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2" y="9430306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B1D083-96A8-46C7-8EDA-73D993B591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6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E3C04-E3F7-464C-A6BB-A36F01117DF5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ctrTitle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/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1" u="none" dirty="0">
                <a:solidFill>
                  <a:schemeClr val="tx1"/>
                </a:solidFill>
              </a:rPr>
              <a:t>Hinweis:</a:t>
            </a:r>
          </a:p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0" u="none" dirty="0"/>
              <a:t>Für</a:t>
            </a:r>
            <a:r>
              <a:rPr lang="de-DE" sz="1200" b="0" u="none" baseline="0" dirty="0"/>
              <a:t> externe Präsentationen bitte immer eine Titelfolie mit der Ressort-Farbe verwenden.</a:t>
            </a:r>
            <a:endParaRPr lang="de-DE" sz="1200" b="0" u="none" dirty="0"/>
          </a:p>
        </p:txBody>
      </p:sp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412720"/>
            <a:ext cx="468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270774"/>
            <a:ext cx="9900000" cy="5184000"/>
          </a:xfrm>
          <a:pattFill prst="wdUpDiag">
            <a:fgClr>
              <a:schemeClr val="accent1"/>
            </a:fgClr>
            <a:bgClr>
              <a:schemeClr val="accent3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36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ganz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-891600"/>
            <a:ext cx="9901238" cy="847718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/>
              <a:t>Hinweis:</a:t>
            </a:r>
          </a:p>
          <a:p>
            <a:pPr lvl="0" algn="l"/>
            <a:r>
              <a:rPr lang="de-DE" b="0" dirty="0"/>
              <a:t>Bei Bedarf kann eine farbige oder transparente </a:t>
            </a:r>
            <a:r>
              <a:rPr lang="de-DE" b="0" dirty="0" err="1"/>
              <a:t>Textbox</a:t>
            </a:r>
            <a:r>
              <a:rPr lang="de-DE" b="0" dirty="0"/>
              <a:t> über den Menüpunkt „Einfügen-Elemente-Standard“ eingefügt werden.</a:t>
            </a:r>
          </a:p>
          <a:p>
            <a:pPr lvl="0" algn="l"/>
            <a:r>
              <a:rPr lang="de-DE" b="0" dirty="0"/>
              <a:t>Sollten Sie eine </a:t>
            </a:r>
            <a:r>
              <a:rPr lang="de-DE" b="0" dirty="0" err="1"/>
              <a:t>Textbox</a:t>
            </a:r>
            <a:r>
              <a:rPr lang="de-DE" b="0" dirty="0"/>
              <a:t> einsetzen, müssen Sie, wenn Sie ein bereits eingefügtes Bild austauschen, anschließend das neue Bild wieder in den Hintergrund stellen.</a:t>
            </a:r>
          </a:p>
        </p:txBody>
      </p:sp>
    </p:spTree>
    <p:extLst>
      <p:ext uri="{BB962C8B-B14F-4D97-AF65-F5344CB8AC3E}">
        <p14:creationId xmlns:p14="http://schemas.microsoft.com/office/powerpoint/2010/main" val="1643964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0" y="4554000"/>
            <a:ext cx="9901238" cy="1368000"/>
          </a:xfrm>
          <a:solidFill>
            <a:schemeClr val="accent2"/>
          </a:solidFill>
        </p:spPr>
        <p:txBody>
          <a:bodyPr lIns="198000" tIns="180000" rIns="3600000" bIns="180000" anchor="ctr" anchorCtr="0"/>
          <a:lstStyle>
            <a:lvl1pPr>
              <a:defRPr sz="20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6966899" y="4284000"/>
            <a:ext cx="2520531" cy="190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/>
              <a:t>Hinweis:</a:t>
            </a:r>
          </a:p>
          <a:p>
            <a:pPr lvl="0" algn="l"/>
            <a:r>
              <a:rPr lang="de-DE" b="0" dirty="0"/>
              <a:t>Wenn Sie ein bereits eingefügtes Bild austauschen, müssen Sie das neue Bild anschließend wieder in den Hintergrund stellen.</a:t>
            </a:r>
          </a:p>
        </p:txBody>
      </p:sp>
    </p:spTree>
    <p:extLst>
      <p:ext uri="{BB962C8B-B14F-4D97-AF65-F5344CB8AC3E}">
        <p14:creationId xmlns:p14="http://schemas.microsoft.com/office/powerpoint/2010/main" val="1137334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0" y="687600"/>
            <a:ext cx="9901238" cy="5766032"/>
            <a:chOff x="0" y="687600"/>
            <a:chExt cx="9901238" cy="5766032"/>
          </a:xfrm>
          <a:solidFill>
            <a:schemeClr val="accent2"/>
          </a:solidFill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1" y="687600"/>
              <a:ext cx="9901237" cy="55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0" y="6194432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241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solidFill>
            <a:schemeClr val="tx1"/>
          </a:solidFill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/>
              <a:t>Hinweis:</a:t>
            </a:r>
          </a:p>
          <a:p>
            <a:pPr lvl="0" algn="l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265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256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noFill/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/>
              <a:t>Hinweis:</a:t>
            </a:r>
          </a:p>
          <a:p>
            <a:pPr lvl="0" algn="l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3386493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4287940"/>
            <a:ext cx="9901238" cy="2165693"/>
            <a:chOff x="0" y="4287940"/>
            <a:chExt cx="9901238" cy="2165693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0" y="6194433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0"/>
            <a:ext cx="9901238" cy="3600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4481796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961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3209885"/>
            <a:ext cx="9901238" cy="3243747"/>
            <a:chOff x="-1" y="3009120"/>
            <a:chExt cx="9906001" cy="3240280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0" y="3009120"/>
              <a:ext cx="9906000" cy="298286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-1" y="5990477"/>
              <a:ext cx="7473950" cy="25892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1"/>
            <a:ext cx="9901238" cy="2520862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3402000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446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0"/>
          </p:nvPr>
        </p:nvSpPr>
        <p:spPr bwMode="auto">
          <a:xfrm>
            <a:off x="-1" y="692600"/>
            <a:ext cx="9901238" cy="3600000"/>
          </a:xfrm>
          <a:custGeom>
            <a:avLst/>
            <a:gdLst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0 w 9901238"/>
              <a:gd name="connsiteY3" fmla="*/ 3600000 h 3600000"/>
              <a:gd name="connsiteX4" fmla="*/ 0 w 9901238"/>
              <a:gd name="connsiteY4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852230 w 9901238"/>
              <a:gd name="connsiteY3" fmla="*/ 3596371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53087 w 9901238"/>
              <a:gd name="connsiteY3" fmla="*/ 3335114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7467601 w 9901238"/>
              <a:gd name="connsiteY2" fmla="*/ 33206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8694058 w 9901238"/>
              <a:gd name="connsiteY2" fmla="*/ 16587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8744 w 9901238"/>
              <a:gd name="connsiteY2" fmla="*/ 33351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1487 w 9901238"/>
              <a:gd name="connsiteY2" fmla="*/ 3327857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1238" h="3600000">
                <a:moveTo>
                  <a:pt x="0" y="0"/>
                </a:moveTo>
                <a:lnTo>
                  <a:pt x="9901238" y="0"/>
                </a:lnTo>
                <a:cubicBezTo>
                  <a:pt x="9900407" y="1111705"/>
                  <a:pt x="9892318" y="2216152"/>
                  <a:pt x="9891487" y="3327857"/>
                </a:cubicBezTo>
                <a:lnTo>
                  <a:pt x="7467601" y="3320600"/>
                </a:lnTo>
                <a:lnTo>
                  <a:pt x="7467601" y="3596371"/>
                </a:lnTo>
                <a:lnTo>
                  <a:pt x="0" y="360000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4481796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97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gray">
          <a:xfrm>
            <a:off x="-1" y="692601"/>
            <a:ext cx="9901238" cy="540000"/>
          </a:xfrm>
          <a:custGeom>
            <a:avLst/>
            <a:gdLst/>
            <a:ahLst/>
            <a:cxnLst/>
            <a:rect l="l" t="t" r="r" b="b"/>
            <a:pathLst>
              <a:path w="9901238" h="540000">
                <a:moveTo>
                  <a:pt x="0" y="0"/>
                </a:moveTo>
                <a:lnTo>
                  <a:pt x="1" y="0"/>
                </a:lnTo>
                <a:lnTo>
                  <a:pt x="7470356" y="0"/>
                </a:lnTo>
                <a:lnTo>
                  <a:pt x="9901238" y="0"/>
                </a:lnTo>
                <a:lnTo>
                  <a:pt x="9901238" y="270000"/>
                </a:lnTo>
                <a:lnTo>
                  <a:pt x="7470356" y="270000"/>
                </a:lnTo>
                <a:lnTo>
                  <a:pt x="7470356" y="540000"/>
                </a:lnTo>
                <a:lnTo>
                  <a:pt x="0" y="54000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noProof="0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7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270775"/>
            <a:ext cx="4680000" cy="518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518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7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52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1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000" y="1412720"/>
            <a:ext cx="9504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5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270775"/>
            <a:ext cx="95040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pic>
        <p:nvPicPr>
          <p:cNvPr id="8" name="Logo_Farbe" descr="DB_rgb"/>
          <p:cNvPicPr>
            <a:picLocks noChangeAspect="1" noChangeArrowheads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74" y="188550"/>
            <a:ext cx="536826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51" r:id="rId2"/>
    <p:sldLayoutId id="2147483653" r:id="rId3"/>
    <p:sldLayoutId id="2147483720" r:id="rId4"/>
    <p:sldLayoutId id="2147483721" r:id="rId5"/>
    <p:sldLayoutId id="2147483722" r:id="rId6"/>
    <p:sldLayoutId id="2147483655" r:id="rId7"/>
    <p:sldLayoutId id="2147483656" r:id="rId8"/>
    <p:sldLayoutId id="2147483700" r:id="rId9"/>
    <p:sldLayoutId id="2147483717" r:id="rId10"/>
    <p:sldLayoutId id="2147483723" r:id="rId11"/>
    <p:sldLayoutId id="2147483724" r:id="rId12"/>
    <p:sldLayoutId id="2147483725" r:id="rId13"/>
    <p:sldLayoutId id="2147483716" r:id="rId14"/>
    <p:sldLayoutId id="2147483697" r:id="rId15"/>
    <p:sldLayoutId id="2147483681" r:id="rId16"/>
    <p:sldLayoutId id="2147483674" r:id="rId17"/>
    <p:sldLayoutId id="2147483673" r:id="rId18"/>
    <p:sldLayoutId id="2147483718" r:id="rId19"/>
    <p:sldLayoutId id="2147483719" r:id="rId20"/>
    <p:sldLayoutId id="2147483670" r:id="rId21"/>
    <p:sldLayoutId id="2147483671" r:id="rId22"/>
    <p:sldLayoutId id="2147483702" r:id="rId23"/>
    <p:sldLayoutId id="2147483701" r:id="rId2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sz="160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1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W_PICTURE_PLACEHOLDER">
            <a:extLst>
              <a:ext uri="{FF2B5EF4-FFF2-40B4-BE49-F238E27FC236}">
                <a16:creationId xmlns:a16="http://schemas.microsoft.com/office/drawing/2014/main" id="{78D473E8-9415-4AD1-BB51-05D5A3B655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" y="692696"/>
            <a:ext cx="9900712" cy="2517648"/>
          </a:xfrm>
          <a:prstGeom prst="rect">
            <a:avLst/>
          </a:prstGeom>
        </p:spPr>
      </p:pic>
      <p:sp>
        <p:nvSpPr>
          <p:cNvPr id="7" name="Titelbox">
            <a:extLst>
              <a:ext uri="{FF2B5EF4-FFF2-40B4-BE49-F238E27FC236}">
                <a16:creationId xmlns:a16="http://schemas.microsoft.com/office/drawing/2014/main" id="{F9DC2CC1-4CFE-4CB0-B1A1-C8164115B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3913188"/>
            <a:ext cx="69103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179388" indent="-179388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358775"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539750" indent="-179388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719138"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11763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16335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20907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25479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2400" b="1"/>
              <a:t>Der Pate</a:t>
            </a:r>
            <a:endParaRPr lang="de-DE" altLang="de-DE" sz="2400" b="1" dirty="0"/>
          </a:p>
        </p:txBody>
      </p:sp>
      <p:sp>
        <p:nvSpPr>
          <p:cNvPr id="8" name="Untertitelbox">
            <a:extLst>
              <a:ext uri="{FF2B5EF4-FFF2-40B4-BE49-F238E27FC236}">
                <a16:creationId xmlns:a16="http://schemas.microsoft.com/office/drawing/2014/main" id="{D39B8E6F-E9D3-40DA-85C5-3B68655A5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4776788"/>
            <a:ext cx="6910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185738" indent="-184150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358775" indent="-171450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544513" indent="-184150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728663" indent="-182563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11858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16430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21002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25574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endParaRPr lang="de-DE" altLang="de-DE" sz="24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8E044DF-908C-4D08-A499-37775F6CA6E5}"/>
              </a:ext>
            </a:extLst>
          </p:cNvPr>
          <p:cNvGrpSpPr/>
          <p:nvPr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chemeClr val="accent2"/>
          </a:solidFill>
        </p:grpSpPr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4ECCAF66-BB13-40F7-BB12-778D145006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BE199E52-B5C6-4D06-87AA-ABFFFE0A56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2" name="TW_Footer_1">
            <a:extLst>
              <a:ext uri="{FF2B5EF4-FFF2-40B4-BE49-F238E27FC236}">
                <a16:creationId xmlns:a16="http://schemas.microsoft.com/office/drawing/2014/main" id="{337AE78F-7767-447F-A798-76976620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5949950"/>
            <a:ext cx="9502775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indent="-179388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indent="-179388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1200" b="1"/>
              <a:t>DB Systel GmbH | Michel Blank, Lukas Feller, Sharif Moradi, Lewis Stoll | T.IHE 2 | WvS - Frankfurt | 03.05.2019</a:t>
            </a:r>
            <a:endParaRPr lang="de-DE" altLang="de-DE" sz="1200" b="1" dirty="0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E907A1FE-79C6-4A20-BA9D-280CF0DF2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Untertitel 16">
            <a:extLst>
              <a:ext uri="{FF2B5EF4-FFF2-40B4-BE49-F238E27FC236}">
                <a16:creationId xmlns:a16="http://schemas.microsoft.com/office/drawing/2014/main" id="{8816DFB1-1E8B-446A-9BA7-11C742639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C44858D-B361-4E50-9EEF-86B551AA7F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99" y="5445224"/>
            <a:ext cx="2430480" cy="673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48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DB Systel GmbH | Michel Blank, Lukas Feller, Sharif Moradi, Lewis Stoll | T.IHE 2 | 03.05.2019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57346" name="Rectangle 2" hidden="1" title="Agendapunkt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929" y="1700214"/>
            <a:ext cx="431592" cy="433387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57347" name="Rectangle 3" hidden="1" title="Agendapunkt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929" y="2276475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57348" name="Rectangle 4" hidden="1" title="Agendapunkt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9929" y="2852738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57349" name="Rectangle 5" hidden="1" title="Agendapunkt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929" y="3429000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57350" name="Rectangle 6" hidden="1" title="Agendapunkt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9929" y="4005263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57351" name="Rectangle 7" hidden="1" title="Agendapunkt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9929" y="4581525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57352" name="Rectangle 8" hidden="1" title="Agendapunkt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9929" y="5157788"/>
            <a:ext cx="433180" cy="430212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7.</a:t>
            </a:r>
          </a:p>
        </p:txBody>
      </p:sp>
      <p:sp>
        <p:nvSpPr>
          <p:cNvPr id="57353" name="Rectangle 9" hidden="1" title="Agendapunkt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9929" y="5734050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8.</a:t>
            </a:r>
          </a:p>
        </p:txBody>
      </p:sp>
      <p:sp>
        <p:nvSpPr>
          <p:cNvPr id="57354" name="Rectangle 10" hidden="1" title="Agendainhalt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3108" y="1700214"/>
            <a:ext cx="9068201" cy="433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>
            <a:lvl1pPr marL="92075" algn="l">
              <a:defRPr sz="2400">
                <a:solidFill>
                  <a:schemeClr val="tx1"/>
                </a:solidFill>
                <a:latin typeface="DB Office" pitchFamily="34" charset="0"/>
              </a:defRPr>
            </a:lvl1pPr>
            <a:lvl2pPr algn="l">
              <a:defRPr sz="2400">
                <a:solidFill>
                  <a:schemeClr val="tx1"/>
                </a:solidFill>
                <a:latin typeface="DB Office" pitchFamily="34" charset="0"/>
              </a:defRPr>
            </a:lvl2pPr>
            <a:lvl3pPr algn="l">
              <a:defRPr sz="2400">
                <a:solidFill>
                  <a:schemeClr val="tx1"/>
                </a:solidFill>
                <a:latin typeface="DB Office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DB Office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DB Office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endParaRPr lang="de-DE" altLang="de-DE" sz="1800" dirty="0"/>
          </a:p>
        </p:txBody>
      </p:sp>
      <p:sp>
        <p:nvSpPr>
          <p:cNvPr id="57355" name="Rectangle 11" hidden="1" title="Agendainhalt 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3108" y="2276475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endParaRPr lang="de-DE" altLang="de-DE" sz="1800" dirty="0"/>
          </a:p>
        </p:txBody>
      </p:sp>
      <p:sp>
        <p:nvSpPr>
          <p:cNvPr id="57356" name="Rectangle 12" hidden="1" title="Agendainhalt 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3108" y="2852738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endParaRPr lang="de-DE" altLang="de-DE" sz="1800" dirty="0"/>
          </a:p>
        </p:txBody>
      </p:sp>
      <p:sp>
        <p:nvSpPr>
          <p:cNvPr id="57357" name="Rectangle 13" hidden="1" title="Agendainhalt 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33108" y="3429000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endParaRPr lang="de-DE" altLang="de-DE" sz="1800" dirty="0"/>
          </a:p>
        </p:txBody>
      </p:sp>
      <p:sp>
        <p:nvSpPr>
          <p:cNvPr id="57358" name="Rectangle 14" hidden="1" title="Agendainhalt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3108" y="4005263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endParaRPr lang="de-DE" altLang="de-DE" sz="1800" dirty="0"/>
          </a:p>
        </p:txBody>
      </p:sp>
      <p:sp>
        <p:nvSpPr>
          <p:cNvPr id="57359" name="Rectangle 15" hidden="1" title="Agendainhalt 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33108" y="4581525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endParaRPr lang="de-DE" altLang="de-DE" sz="1800" dirty="0"/>
          </a:p>
        </p:txBody>
      </p:sp>
      <p:sp>
        <p:nvSpPr>
          <p:cNvPr id="57360" name="Rectangle 16" hidden="1" title="Agendainhalt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3108" y="5157788"/>
            <a:ext cx="9068201" cy="430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endParaRPr lang="de-DE" altLang="de-DE" sz="1800" dirty="0"/>
          </a:p>
        </p:txBody>
      </p:sp>
      <p:sp>
        <p:nvSpPr>
          <p:cNvPr id="57361" name="Rectangle 17" hidden="1" title="Agendainhalt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33108" y="5734050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endParaRPr lang="de-DE" altLang="de-DE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4471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Mehrwert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/>
              <a:t>Angenehmerer Einstieg in das Berufsleben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/>
              <a:t>Direkter Ansprechpartner in deinem Alter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DB Systel GmbH | Michel Blank, Lukas Feller, Sharif Moradi, Lewis Stoll | T.IHE 2 | 03.05.2019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01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00899-D46B-47BD-B6E2-6C9B461C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Pate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8F2214-7B42-405E-9505-A7020CBB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38" y="1769695"/>
            <a:ext cx="9502775" cy="418221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B1C464-B095-4C17-B891-FFFA567D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13952-1463-4DF4-96A7-87260576F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D3DF10-CC0C-476A-ACC5-54B82D3C8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3" y="1783193"/>
            <a:ext cx="9504000" cy="41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00899-D46B-47BD-B6E2-6C9B461C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Pate - Nachwuchskraft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B1C464-B095-4C17-B891-FFFA567D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13952-1463-4DF4-96A7-87260576F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B42C5DA-57FA-4411-84FE-92433233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2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00899-D46B-47BD-B6E2-6C9B461C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B1C464-B095-4C17-B891-FFFA567D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13952-1463-4DF4-96A7-87260576F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F8C275E-910D-449D-AFCC-39F80E5D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7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 title="Abschlussfolie (Standard)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98000" y="1370797"/>
            <a:ext cx="9504000" cy="863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2400" b="1">
                <a:solidFill>
                  <a:schemeClr val="bg1"/>
                </a:solidFill>
              </a:defRPr>
            </a:lvl1pPr>
            <a:lvl2pPr marL="1588" indent="0" algn="l" eaLnBrk="1" hangingPunct="1">
              <a:buClr>
                <a:srgbClr val="FF0000"/>
              </a:buClr>
              <a:buSzPct val="85000"/>
              <a:buFont typeface="Wingdings" pitchFamily="2" charset="2"/>
              <a:buNone/>
              <a:defRPr sz="2000" b="1">
                <a:solidFill>
                  <a:schemeClr val="bg1"/>
                </a:solidFill>
              </a:defRPr>
            </a:lvl2pPr>
            <a:lvl3pPr marL="0" indent="0" algn="l" eaLnBrk="1" hangingPunct="1">
              <a:buClr>
                <a:srgbClr val="FF0000"/>
              </a:buClr>
              <a:buNone/>
              <a:defRPr sz="2000" b="1">
                <a:solidFill>
                  <a:schemeClr val="bg1"/>
                </a:solidFill>
              </a:defRPr>
            </a:lvl3pPr>
            <a:lvl4pPr marL="0" indent="0" algn="l" eaLnBrk="1" hangingPunct="1">
              <a:buClr>
                <a:srgbClr val="FF0000"/>
              </a:buClr>
              <a:buFont typeface="Wingdings" pitchFamily="2" charset="2"/>
              <a:buNone/>
              <a:defRPr sz="2000" b="1">
                <a:solidFill>
                  <a:schemeClr val="bg1"/>
                </a:solidFill>
              </a:defRPr>
            </a:lvl4pPr>
            <a:lvl5pPr marL="1588" indent="0" algn="l" eaLnBrk="1" hangingPunct="1">
              <a:buClr>
                <a:srgbClr val="FF0000"/>
              </a:buClr>
              <a:buNone/>
              <a:defRPr sz="2000" b="1">
                <a:solidFill>
                  <a:schemeClr val="bg1"/>
                </a:solidFill>
              </a:defRPr>
            </a:lvl5pPr>
            <a:lvl6pPr marL="11858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6pPr>
            <a:lvl7pPr marL="16430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7pPr>
            <a:lvl8pPr marL="21002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8pPr>
            <a:lvl9pPr marL="25574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9pPr>
          </a:lstStyle>
          <a:p>
            <a:r>
              <a:rPr lang="de-DE" dirty="0"/>
              <a:t>Vielen Dank für Ihre Aufmerksamkeit</a:t>
            </a:r>
          </a:p>
          <a:p>
            <a:endParaRPr lang="de-DE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305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db_grau_dbsystel.potx"/>
  <p:tag name="CREATEDBY" val="TW_CP"/>
  <p:tag name="LANGUAGE" val="german"/>
  <p:tag name="AGENDAPIC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_ASSOC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_ASSOC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" val="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" val="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21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NAME" val="W:\Templeton&amp;Webster\Daten\Contentpools\CP\DB_cp\visual\v_406.pptx"/>
  <p:tag name="POOL" val="Visual"/>
  <p:tag name="CATEGORY" val="Standard"/>
  <p:tag name="NAME" val="Abschlussfolie (Standard)"/>
  <p:tag name="SLIDENAME" val="v_406"/>
  <p:tag name="ISCLOSINGSLIDE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-1"/>
  <p:tag name="FILENAME" val="W:\Templeton&amp;Webster\Daten\Contentpools\CP\DB_cp\visual\v_750.pptx"/>
  <p:tag name="POOL" val="Visual"/>
  <p:tag name="CATEGORY" val="Standard"/>
  <p:tag name="NAME" val="Agenda"/>
  <p:tag name="SLIDENAME" val="v_7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heme/theme1.xml><?xml version="1.0" encoding="utf-8"?>
<a:theme xmlns:a="http://schemas.openxmlformats.org/drawingml/2006/main" name="© DB 2016">
  <a:themeElements>
    <a:clrScheme name="DB_grau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>
      <a:srgbClr val="FFFFFF"/>
    </a:custClr>
    <a:custClr name="Gelb">
      <a:srgbClr val="F0CD0A"/>
    </a:custClr>
    <a:custClr name="Verkehrsorange">
      <a:srgbClr val="E67800"/>
    </a:custClr>
    <a:custClr name="Gelbgrün">
      <a:srgbClr val="8CB90F"/>
    </a:custClr>
    <a:custClr name="Signalblau">
      <a:srgbClr val="004BB4"/>
    </a:custClr>
    <a:custClr>
      <a:srgbClr val="FFFFFF"/>
    </a:custClr>
    <a:custClr name="S-Bahn Grün (Sonderstatus)">
      <a:srgbClr val="408335"/>
    </a:custClr>
    <a:custClr name="Currygelb">
      <a:srgbClr val="918C23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Farngrün">
      <a:srgbClr val="646E2D"/>
    </a:custClr>
    <a:custClr name="Weiß">
      <a:srgbClr val="FFFFFF"/>
    </a:custClr>
    <a:custClr name="DB 07-03">
      <a:srgbClr val="0087B9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Weiß">
      <a:srgbClr val="FFFFFF"/>
    </a:custClr>
    <a:custClr name="Weiß">
      <a:srgbClr val="FFFFFF"/>
    </a:custClr>
    <a:custClr name="DB Weißgrau">
      <a:srgbClr val="E1E6EB"/>
    </a:custClr>
    <a:custClr name="DB Hellgrau">
      <a:srgbClr val="C8CDD2"/>
    </a:custClr>
    <a:custClr name="DB Grau">
      <a:srgbClr val="878C96"/>
    </a:custClr>
    <a:custClr name="DB Dunkelgrau">
      <a:srgbClr val="646973"/>
    </a:custClr>
    <a:custClr>
      <a:srgbClr val="E6E6E6"/>
    </a:custClr>
    <a:custClr>
      <a:srgbClr val="CDCDCD"/>
    </a:custClr>
    <a:custClr>
      <a:srgbClr val="B4B4B4"/>
    </a:custClr>
    <a:custClr>
      <a:srgbClr val="9A9A9A"/>
    </a:custClr>
    <a:custClr>
      <a:srgbClr val="818181"/>
    </a:custClr>
    <a:custClr>
      <a:srgbClr val="666666"/>
    </a:custClr>
    <a:custClr>
      <a:srgbClr val="4B4B4B"/>
    </a:custClr>
    <a:custClr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db_grau_dbsystel</Template>
  <TotalTime>0</TotalTime>
  <Words>140</Words>
  <Application>Microsoft Office PowerPoint</Application>
  <PresentationFormat>Benutzerdefiniert</PresentationFormat>
  <Paragraphs>30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DB Office</vt:lpstr>
      <vt:lpstr>Wingdings</vt:lpstr>
      <vt:lpstr>© DB 2016</vt:lpstr>
      <vt:lpstr>PowerPoint-Präsentation</vt:lpstr>
      <vt:lpstr>Agenda</vt:lpstr>
      <vt:lpstr>Mehrwert</vt:lpstr>
      <vt:lpstr>Der Pate</vt:lpstr>
      <vt:lpstr>Der Pate - Nachwuchskraft</vt:lpstr>
      <vt:lpstr>Der Pate</vt:lpstr>
      <vt:lpstr>PowerPoint-Präsentation</vt:lpstr>
    </vt:vector>
  </TitlesOfParts>
  <Company>DB Systel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Pate</dc:title>
  <dc:subject/>
  <dc:creator>Michel Blank, Lukas Feller, Sharif Moradi, Lewis Stoll</dc:creator>
  <cp:lastModifiedBy>Lukas Feller</cp:lastModifiedBy>
  <cp:revision>5</cp:revision>
  <cp:lastPrinted>2015-08-04T09:23:29Z</cp:lastPrinted>
  <dcterms:created xsi:type="dcterms:W3CDTF">2019-05-02T10:41:14Z</dcterms:created>
  <dcterms:modified xsi:type="dcterms:W3CDTF">2019-05-02T11:14:58Z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Der Pate</vt:lpwstr>
  </property>
  <property fmtid="{D5CDD505-2E9C-101B-9397-08002B2CF9AE}" pid="3" name="tw_theme">
    <vt:lpwstr/>
  </property>
  <property fmtid="{D5CDD505-2E9C-101B-9397-08002B2CF9AE}" pid="4" name="tw_company">
    <vt:lpwstr>DB Systel GmbH</vt:lpwstr>
  </property>
  <property fmtid="{D5CDD505-2E9C-101B-9397-08002B2CF9AE}" pid="5" name="tw_unit">
    <vt:lpwstr>T.IHE 2</vt:lpwstr>
  </property>
  <property fmtid="{D5CDD505-2E9C-101B-9397-08002B2CF9AE}" pid="6" name="tw_speaker">
    <vt:lpwstr>Michel Blank, Lukas Feller, Sharif Moradi, Lewis Stoll</vt:lpwstr>
  </property>
  <property fmtid="{D5CDD505-2E9C-101B-9397-08002B2CF9AE}" pid="7" name="tw_function">
    <vt:lpwstr/>
  </property>
  <property fmtid="{D5CDD505-2E9C-101B-9397-08002B2CF9AE}" pid="8" name="tw_location">
    <vt:lpwstr>WvS - Frankfurt</vt:lpwstr>
  </property>
  <property fmtid="{D5CDD505-2E9C-101B-9397-08002B2CF9AE}" pid="9" name="tw_date">
    <vt:lpwstr>03.05.2019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</Properties>
</file>