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3"/>
    <p:restoredTop sz="94664"/>
  </p:normalViewPr>
  <p:slideViewPr>
    <p:cSldViewPr snapToGrid="0" snapToObjects="1">
      <p:cViewPr varScale="1">
        <p:scale>
          <a:sx n="161" d="100"/>
          <a:sy n="161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5868-725D-8B4F-97E9-38D6FDA4E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F921E-0773-F74D-BA3F-624B9085F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74DA-F989-3343-ADB5-D4937917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6D16-5DE8-B14E-9C17-145AD5EFCF0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21F8-6709-5141-8F41-8B5EEB20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9DB6D-C1B1-D949-90A4-062F6768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9D27-8F9F-464C-8D93-75172FC6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9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9F47-46A3-1842-B33E-02A8AE6D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2B2A4-E561-BF47-BE68-DF734991E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A58F-CED4-2F43-AFF2-95617F69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6D16-5DE8-B14E-9C17-145AD5EFCF0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A2452-0E9F-EB49-8B69-453ECEC7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6CDE5-F975-8E45-8130-C2C611B5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9D27-8F9F-464C-8D93-75172FC6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AFC76-BD80-AF4F-B781-ABE815BC3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7E5B9-4498-2B43-B596-42966035C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FFB85-D317-1741-9604-735B25DC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6D16-5DE8-B14E-9C17-145AD5EFCF0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280CF-60AB-B447-877F-E43E9F8E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E1A3F-53E2-FD4C-B864-D09EF604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9D27-8F9F-464C-8D93-75172FC6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531D-0CAE-664D-916C-A001682A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4280-9B92-D74F-B0B5-78AC4E0A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6D758-F3B2-E145-B93D-F2C2F428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6D16-5DE8-B14E-9C17-145AD5EFCF0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6CAF0-D119-A84A-AE20-ECB6524A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705A-2C71-A94E-8100-CCDF74D6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9D27-8F9F-464C-8D93-75172FC6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7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0AE6-B2A7-6246-AF90-F92E43B3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ADA17-894E-F844-98C9-391FCB7D1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6AAE2-3BD2-9F48-B64C-63FFEAF9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6D16-5DE8-B14E-9C17-145AD5EFCF0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B6749-F966-324D-8B9D-B7AE8A8E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6CBC9-5768-7A42-AC8D-1B9710CC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9D27-8F9F-464C-8D93-75172FC6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5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DA3A-C190-6E4C-B72E-2027585C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7201-A0FD-E743-91AC-AF595F4A1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DFFBD-FBB6-1A43-9A7E-9E796FF72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C200C-4B23-7D4B-808F-5AE6EB53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6D16-5DE8-B14E-9C17-145AD5EFCF0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67A3-BFE1-BE4F-91B1-8F7B6736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9F8A3-C392-5D48-B3A0-B8D21683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9D27-8F9F-464C-8D93-75172FC6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6FAA-0695-764A-8A1A-C79D2712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E9618-EF04-1440-BA76-C133DB54D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17C6C-F67A-4C43-8110-4A0A3A75E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70A2D-07D8-E049-A33D-8B5B91DEE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DBF24-EEFC-7F47-9CC0-7C4A2A458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B9AD9-DF8E-AE42-A16C-90A0BCF4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6D16-5DE8-B14E-9C17-145AD5EFCF0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A9685-CAC4-4A45-87C6-02ADF91C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44226-2FB9-8A47-A146-969B25F0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9D27-8F9F-464C-8D93-75172FC6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7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24B2-5461-C543-981E-BECC91CD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F7023-D030-A740-8B06-40F4E7B6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6D16-5DE8-B14E-9C17-145AD5EFCF0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D0CA0-B96A-2147-8A30-0565EB9B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0638C-1455-A34C-A405-D9ED5845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9D27-8F9F-464C-8D93-75172FC6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8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8091D-04CA-7D45-A4FA-E068E8B5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6D16-5DE8-B14E-9C17-145AD5EFCF0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DAF27-8B9C-6449-B8EA-58E5552B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03FB9-F289-2F41-979D-BD46FF13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9D27-8F9F-464C-8D93-75172FC6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665D-045C-704D-B9E5-EFDD719A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732D-A266-C345-A4FF-8D7C1270A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5750-4A48-454D-82A0-5486C00DC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DDD3C-C32B-C042-912B-15ADA4F1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6D16-5DE8-B14E-9C17-145AD5EFCF0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A5B4C-B43F-8D4A-8EE1-D1F8AFE9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012AA-6A60-0247-9CDF-8CA06FE0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9D27-8F9F-464C-8D93-75172FC6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0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0FF3-A52C-1940-873F-2FACB5A9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BB07F-0D41-1F43-AD3C-4FE25C851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533BC-3AD6-D74B-8929-1DAE73EDA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24C3E-E359-194B-98D4-DF9A1378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6D16-5DE8-B14E-9C17-145AD5EFCF0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B46EB-4CF9-B542-A83C-ACC033D3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63988-721B-BF46-9818-777B7726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9D27-8F9F-464C-8D93-75172FC6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7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EFEB9-6069-4C4B-9EA5-23773D29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4EAEC-2384-6A43-9D93-371BA40B5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CF563-D20F-A544-A18F-57F0A0213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76D16-5DE8-B14E-9C17-145AD5EFCF0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EBAE0-48AC-F84C-9619-91F3BC45A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03452-9D22-F642-847D-AE5788748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F9D27-8F9F-464C-8D93-75172FC6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14567B-EA01-C14A-AEAF-413C30AAC733}"/>
              </a:ext>
            </a:extLst>
          </p:cNvPr>
          <p:cNvCxnSpPr>
            <a:cxnSpLocks/>
          </p:cNvCxnSpPr>
          <p:nvPr/>
        </p:nvCxnSpPr>
        <p:spPr>
          <a:xfrm flipH="1" flipV="1">
            <a:off x="6731024" y="3638739"/>
            <a:ext cx="2827284" cy="14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8038A1-2108-2D4B-AA44-7839E142540C}"/>
              </a:ext>
            </a:extLst>
          </p:cNvPr>
          <p:cNvSpPr txBox="1"/>
          <p:nvPr/>
        </p:nvSpPr>
        <p:spPr>
          <a:xfrm>
            <a:off x="7801741" y="2544998"/>
            <a:ext cx="57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Q/A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58352-9E92-E841-9261-9A6B54EEA84F}"/>
              </a:ext>
            </a:extLst>
          </p:cNvPr>
          <p:cNvSpPr txBox="1"/>
          <p:nvPr/>
        </p:nvSpPr>
        <p:spPr>
          <a:xfrm>
            <a:off x="7476249" y="2941641"/>
            <a:ext cx="12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Formulaire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4B605-87E8-D941-9036-7917BCC0940D}"/>
              </a:ext>
            </a:extLst>
          </p:cNvPr>
          <p:cNvSpPr txBox="1"/>
          <p:nvPr/>
        </p:nvSpPr>
        <p:spPr>
          <a:xfrm>
            <a:off x="7504287" y="3293382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Document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FA7440-9DA8-BB4A-AF4D-089931277DF0}"/>
              </a:ext>
            </a:extLst>
          </p:cNvPr>
          <p:cNvSpPr txBox="1"/>
          <p:nvPr/>
        </p:nvSpPr>
        <p:spPr>
          <a:xfrm>
            <a:off x="9747493" y="2544998"/>
            <a:ext cx="1275618" cy="3262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/>
              <a:t>Partenaire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4C8C1-8F0C-8543-B9D5-93AA9C75CB2F}"/>
              </a:ext>
            </a:extLst>
          </p:cNvPr>
          <p:cNvSpPr txBox="1"/>
          <p:nvPr/>
        </p:nvSpPr>
        <p:spPr>
          <a:xfrm>
            <a:off x="912606" y="2474147"/>
            <a:ext cx="1158524" cy="333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/>
              <a:t>Employé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D70F3E-4481-9A45-9293-B7DF796E3929}"/>
              </a:ext>
            </a:extLst>
          </p:cNvPr>
          <p:cNvCxnSpPr>
            <a:cxnSpLocks/>
          </p:cNvCxnSpPr>
          <p:nvPr/>
        </p:nvCxnSpPr>
        <p:spPr>
          <a:xfrm>
            <a:off x="2400681" y="4984050"/>
            <a:ext cx="7230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A1D308-2516-054D-9734-0677B6EDB398}"/>
              </a:ext>
            </a:extLst>
          </p:cNvPr>
          <p:cNvSpPr txBox="1"/>
          <p:nvPr/>
        </p:nvSpPr>
        <p:spPr>
          <a:xfrm>
            <a:off x="2920512" y="271449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Demande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9D866-D6EA-C04C-A732-30175E8AE9FC}"/>
              </a:ext>
            </a:extLst>
          </p:cNvPr>
          <p:cNvSpPr txBox="1"/>
          <p:nvPr/>
        </p:nvSpPr>
        <p:spPr>
          <a:xfrm>
            <a:off x="3391262" y="4590329"/>
            <a:ext cx="561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Demande devient un Service (en répondant au formulaire)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9C2970-668D-F246-A020-2C0806C62736}"/>
              </a:ext>
            </a:extLst>
          </p:cNvPr>
          <p:cNvCxnSpPr>
            <a:cxnSpLocks/>
          </p:cNvCxnSpPr>
          <p:nvPr/>
        </p:nvCxnSpPr>
        <p:spPr>
          <a:xfrm>
            <a:off x="2387507" y="3083828"/>
            <a:ext cx="2417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4EF530F-0134-994B-8634-6967986215F7}"/>
              </a:ext>
            </a:extLst>
          </p:cNvPr>
          <p:cNvSpPr/>
          <p:nvPr/>
        </p:nvSpPr>
        <p:spPr>
          <a:xfrm>
            <a:off x="4975619" y="2544998"/>
            <a:ext cx="1680740" cy="180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???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30A562-215A-A542-9BAF-62C6AABECD2A}"/>
              </a:ext>
            </a:extLst>
          </p:cNvPr>
          <p:cNvCxnSpPr>
            <a:cxnSpLocks/>
          </p:cNvCxnSpPr>
          <p:nvPr/>
        </p:nvCxnSpPr>
        <p:spPr>
          <a:xfrm flipH="1">
            <a:off x="2400681" y="3576689"/>
            <a:ext cx="23907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28ABEA-36CE-C24F-92E8-A54971B26B56}"/>
              </a:ext>
            </a:extLst>
          </p:cNvPr>
          <p:cNvSpPr txBox="1"/>
          <p:nvPr/>
        </p:nvSpPr>
        <p:spPr>
          <a:xfrm>
            <a:off x="2912069" y="3207357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AE3DAA-8DCF-F542-AF1A-E27F6CCDF286}"/>
              </a:ext>
            </a:extLst>
          </p:cNvPr>
          <p:cNvSpPr/>
          <p:nvPr/>
        </p:nvSpPr>
        <p:spPr>
          <a:xfrm>
            <a:off x="5050284" y="296067"/>
            <a:ext cx="1680740" cy="771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Help Desk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3DF31A-3D37-354F-B37A-A8C74EC27FA0}"/>
              </a:ext>
            </a:extLst>
          </p:cNvPr>
          <p:cNvSpPr txBox="1"/>
          <p:nvPr/>
        </p:nvSpPr>
        <p:spPr>
          <a:xfrm>
            <a:off x="4773093" y="1687073"/>
            <a:ext cx="206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Réponse inexistante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EBC67B-41AD-E94A-9F12-854B470B8A84}"/>
              </a:ext>
            </a:extLst>
          </p:cNvPr>
          <p:cNvCxnSpPr>
            <a:cxnSpLocks/>
          </p:cNvCxnSpPr>
          <p:nvPr/>
        </p:nvCxnSpPr>
        <p:spPr>
          <a:xfrm flipV="1">
            <a:off x="5815989" y="1272429"/>
            <a:ext cx="0" cy="1174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291F33-2CEB-5C48-A8AD-B9E6D0F04183}"/>
              </a:ext>
            </a:extLst>
          </p:cNvPr>
          <p:cNvCxnSpPr>
            <a:cxnSpLocks/>
          </p:cNvCxnSpPr>
          <p:nvPr/>
        </p:nvCxnSpPr>
        <p:spPr>
          <a:xfrm flipH="1">
            <a:off x="2382296" y="4166292"/>
            <a:ext cx="23907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F9E6034-8292-8343-AC9B-E0B3B430A97D}"/>
              </a:ext>
            </a:extLst>
          </p:cNvPr>
          <p:cNvSpPr txBox="1"/>
          <p:nvPr/>
        </p:nvSpPr>
        <p:spPr>
          <a:xfrm>
            <a:off x="2535298" y="3788831"/>
            <a:ext cx="210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Formulaire à rémplir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6521DE-6D34-EF4E-993B-F5398571096D}"/>
              </a:ext>
            </a:extLst>
          </p:cNvPr>
          <p:cNvCxnSpPr>
            <a:cxnSpLocks/>
          </p:cNvCxnSpPr>
          <p:nvPr/>
        </p:nvCxnSpPr>
        <p:spPr>
          <a:xfrm>
            <a:off x="7055708" y="681966"/>
            <a:ext cx="3212757" cy="1730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75D9484-FD85-9F4B-8F86-56312483847E}"/>
              </a:ext>
            </a:extLst>
          </p:cNvPr>
          <p:cNvSpPr txBox="1"/>
          <p:nvPr/>
        </p:nvSpPr>
        <p:spPr>
          <a:xfrm>
            <a:off x="7541773" y="1306810"/>
            <a:ext cx="3872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Améliorer Q&amp;A, Formulaire, Document</a:t>
            </a:r>
          </a:p>
          <a:p>
            <a:r>
              <a:rPr lang="fr-FR" dirty="0"/>
              <a:t>(en fonction d’une réponse inexistante)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84146E-1C27-AC4B-AE61-849403F23336}"/>
              </a:ext>
            </a:extLst>
          </p:cNvPr>
          <p:cNvCxnSpPr>
            <a:cxnSpLocks/>
          </p:cNvCxnSpPr>
          <p:nvPr/>
        </p:nvCxnSpPr>
        <p:spPr>
          <a:xfrm flipH="1" flipV="1">
            <a:off x="2369939" y="5513398"/>
            <a:ext cx="7217234" cy="32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3CA17F-31CC-5048-8676-33CBE3D33299}"/>
              </a:ext>
            </a:extLst>
          </p:cNvPr>
          <p:cNvSpPr txBox="1"/>
          <p:nvPr/>
        </p:nvSpPr>
        <p:spPr>
          <a:xfrm>
            <a:off x="5081392" y="5130377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Service terminé</a:t>
            </a:r>
          </a:p>
        </p:txBody>
      </p:sp>
      <p:pic>
        <p:nvPicPr>
          <p:cNvPr id="40" name="Image 34">
            <a:extLst>
              <a:ext uri="{FF2B5EF4-FFF2-40B4-BE49-F238E27FC236}">
                <a16:creationId xmlns:a16="http://schemas.microsoft.com/office/drawing/2014/main" id="{4BBC15E1-B549-E941-A542-235686F9D9D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t="16912" r="7619" b="13235"/>
          <a:stretch/>
        </p:blipFill>
        <p:spPr bwMode="auto">
          <a:xfrm>
            <a:off x="201513" y="174666"/>
            <a:ext cx="1720850" cy="704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800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4" grpId="0"/>
      <p:bldP spid="15" grpId="0"/>
      <p:bldP spid="24" grpId="0"/>
      <p:bldP spid="26" grpId="0"/>
      <p:bldP spid="31" grpId="0"/>
      <p:bldP spid="35" grpId="0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De Geynst</dc:creator>
  <cp:lastModifiedBy>Patrick De Geynst</cp:lastModifiedBy>
  <cp:revision>3</cp:revision>
  <dcterms:created xsi:type="dcterms:W3CDTF">2019-03-15T16:07:14Z</dcterms:created>
  <dcterms:modified xsi:type="dcterms:W3CDTF">2019-03-15T16:26:05Z</dcterms:modified>
</cp:coreProperties>
</file>