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21" r:id="rId7"/>
    <p:sldId id="326" r:id="rId8"/>
    <p:sldId id="325" r:id="rId9"/>
    <p:sldId id="324" r:id="rId10"/>
    <p:sldId id="323" r:id="rId11"/>
    <p:sldId id="322" r:id="rId12"/>
    <p:sldId id="327" r:id="rId13"/>
  </p:sldIdLst>
  <p:sldSz cx="12192000" cy="6858000"/>
  <p:notesSz cx="13716000" cy="24384000"/>
  <p:defaultTextStyle>
    <a:defPPr rtl="0">
      <a:defRPr lang="de-DE"/>
    </a:defPPr>
    <a:lvl1pPr marL="0" algn="l" defTabSz="457200" rtl="0" eaLnBrk="1" latinLnBrk="0" hangingPunct="1">
      <a:defRPr lang="de-DE" sz="1800" kern="1200">
        <a:solidFill>
          <a:schemeClr val="tx1"/>
        </a:solidFill>
        <a:latin typeface="+mn-lt"/>
        <a:ea typeface="+mn-ea"/>
        <a:cs typeface="+mn-cs"/>
      </a:defRPr>
    </a:lvl1pPr>
    <a:lvl2pPr marL="457200" algn="l" defTabSz="457200" rtl="0" eaLnBrk="1" latinLnBrk="0" hangingPunct="1">
      <a:defRPr lang="de-DE" sz="1800" kern="1200">
        <a:solidFill>
          <a:schemeClr val="tx1"/>
        </a:solidFill>
        <a:latin typeface="+mn-lt"/>
        <a:ea typeface="+mn-ea"/>
        <a:cs typeface="+mn-cs"/>
      </a:defRPr>
    </a:lvl2pPr>
    <a:lvl3pPr marL="914400" algn="l" defTabSz="457200" rtl="0" eaLnBrk="1" latinLnBrk="0" hangingPunct="1">
      <a:defRPr lang="de-DE" sz="1800" kern="1200">
        <a:solidFill>
          <a:schemeClr val="tx1"/>
        </a:solidFill>
        <a:latin typeface="+mn-lt"/>
        <a:ea typeface="+mn-ea"/>
        <a:cs typeface="+mn-cs"/>
      </a:defRPr>
    </a:lvl3pPr>
    <a:lvl4pPr marL="1371600" algn="l" defTabSz="457200" rtl="0" eaLnBrk="1" latinLnBrk="0" hangingPunct="1">
      <a:defRPr lang="de-DE" sz="1800" kern="1200">
        <a:solidFill>
          <a:schemeClr val="tx1"/>
        </a:solidFill>
        <a:latin typeface="+mn-lt"/>
        <a:ea typeface="+mn-ea"/>
        <a:cs typeface="+mn-cs"/>
      </a:defRPr>
    </a:lvl4pPr>
    <a:lvl5pPr marL="1828800" algn="l" defTabSz="457200" rtl="0" eaLnBrk="1" latinLnBrk="0" hangingPunct="1">
      <a:defRPr lang="de-DE" sz="1800" kern="1200">
        <a:solidFill>
          <a:schemeClr val="tx1"/>
        </a:solidFill>
        <a:latin typeface="+mn-lt"/>
        <a:ea typeface="+mn-ea"/>
        <a:cs typeface="+mn-cs"/>
      </a:defRPr>
    </a:lvl5pPr>
    <a:lvl6pPr marL="2286000" algn="l" defTabSz="457200" rtl="0" eaLnBrk="1" latinLnBrk="0" hangingPunct="1">
      <a:defRPr lang="de-DE" sz="1800" kern="1200">
        <a:solidFill>
          <a:schemeClr val="tx1"/>
        </a:solidFill>
        <a:latin typeface="+mn-lt"/>
        <a:ea typeface="+mn-ea"/>
        <a:cs typeface="+mn-cs"/>
      </a:defRPr>
    </a:lvl6pPr>
    <a:lvl7pPr marL="2743200" algn="l" defTabSz="457200" rtl="0" eaLnBrk="1" latinLnBrk="0" hangingPunct="1">
      <a:defRPr lang="de-DE" sz="1800" kern="1200">
        <a:solidFill>
          <a:schemeClr val="tx1"/>
        </a:solidFill>
        <a:latin typeface="+mn-lt"/>
        <a:ea typeface="+mn-ea"/>
        <a:cs typeface="+mn-cs"/>
      </a:defRPr>
    </a:lvl7pPr>
    <a:lvl8pPr marL="3200400" algn="l" defTabSz="457200" rtl="0" eaLnBrk="1" latinLnBrk="0" hangingPunct="1">
      <a:defRPr lang="de-DE" sz="1800" kern="1200">
        <a:solidFill>
          <a:schemeClr val="tx1"/>
        </a:solidFill>
        <a:latin typeface="+mn-lt"/>
        <a:ea typeface="+mn-ea"/>
        <a:cs typeface="+mn-cs"/>
      </a:defRPr>
    </a:lvl8pPr>
    <a:lvl9pPr marL="3657600" algn="l" defTabSz="4572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7002C-DC3E-40FF-B6CC-E7FFAF0265D0}" v="2" dt="2024-07-22T13:14:37.21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95388" autoAdjust="0"/>
  </p:normalViewPr>
  <p:slideViewPr>
    <p:cSldViewPr snapToGrid="0" snapToObjects="1">
      <p:cViewPr varScale="1">
        <p:scale>
          <a:sx n="70" d="100"/>
          <a:sy n="70" d="100"/>
        </p:scale>
        <p:origin x="88" y="8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30" d="100"/>
          <a:sy n="30" d="100"/>
        </p:scale>
        <p:origin x="4452" y="3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lang="de-DE" sz="1200"/>
            </a:lvl1pPr>
          </a:lstStyle>
          <a:p>
            <a:pPr rtl="0"/>
            <a:fld id="{61F194BD-2269-4EFA-851F-443B834DD978}" type="datetimeyyyy">
              <a:rPr lang="de-DE" smtClean="0"/>
              <a:t>2024</a:t>
            </a:fld>
            <a:endParaRPr lang="de-DE" dirty="0"/>
          </a:p>
        </p:txBody>
      </p:sp>
      <p:sp>
        <p:nvSpPr>
          <p:cNvPr id="4" name="Fußzeilenplatzhalt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lang="de-DE" sz="1200"/>
            </a:lvl1pPr>
          </a:lstStyle>
          <a:p>
            <a:pPr rtl="0"/>
            <a:endParaRPr lang="de-DE" dirty="0"/>
          </a:p>
        </p:txBody>
      </p:sp>
      <p:sp>
        <p:nvSpPr>
          <p:cNvPr id="5" name="Foliennummernplatzhalt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lang="de-DE" sz="1200"/>
            </a:lvl1pPr>
          </a:lstStyle>
          <a:p>
            <a:pPr rtl="0"/>
            <a:fld id="{420BD0AB-C59E-4A46-83D3-F07787446BA0}" type="slidenum">
              <a:rPr lang="de-DE" smtClean="0"/>
              <a:t>‹Nr.›</a:t>
            </a:fld>
            <a:endParaRPr lang="de-DE"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lang="de-DE" sz="600" kern="1200">
        <a:solidFill>
          <a:schemeClr val="tx1"/>
        </a:solidFill>
        <a:latin typeface="+mn-lt"/>
        <a:ea typeface="+mn-ea"/>
        <a:cs typeface="+mn-cs"/>
      </a:defRPr>
    </a:lvl1pPr>
    <a:lvl2pPr marL="228600" algn="l" defTabSz="457200" rtl="0" eaLnBrk="1" latinLnBrk="0" hangingPunct="1">
      <a:defRPr lang="de-DE" sz="600" kern="1200">
        <a:solidFill>
          <a:schemeClr val="tx1"/>
        </a:solidFill>
        <a:latin typeface="+mn-lt"/>
        <a:ea typeface="+mn-ea"/>
        <a:cs typeface="+mn-cs"/>
      </a:defRPr>
    </a:lvl2pPr>
    <a:lvl3pPr marL="457200" algn="l" defTabSz="457200" rtl="0" eaLnBrk="1" latinLnBrk="0" hangingPunct="1">
      <a:defRPr lang="de-DE" sz="600" kern="1200">
        <a:solidFill>
          <a:schemeClr val="tx1"/>
        </a:solidFill>
        <a:latin typeface="+mn-lt"/>
        <a:ea typeface="+mn-ea"/>
        <a:cs typeface="+mn-cs"/>
      </a:defRPr>
    </a:lvl3pPr>
    <a:lvl4pPr marL="685800" algn="l" defTabSz="457200" rtl="0" eaLnBrk="1" latinLnBrk="0" hangingPunct="1">
      <a:defRPr lang="de-DE" sz="600" kern="1200">
        <a:solidFill>
          <a:schemeClr val="tx1"/>
        </a:solidFill>
        <a:latin typeface="+mn-lt"/>
        <a:ea typeface="+mn-ea"/>
        <a:cs typeface="+mn-cs"/>
      </a:defRPr>
    </a:lvl4pPr>
    <a:lvl5pPr marL="914400" algn="l" defTabSz="457200" rtl="0" eaLnBrk="1" latinLnBrk="0" hangingPunct="1">
      <a:defRPr lang="de-DE" sz="600" kern="1200">
        <a:solidFill>
          <a:schemeClr val="tx1"/>
        </a:solidFill>
        <a:latin typeface="+mn-lt"/>
        <a:ea typeface="+mn-ea"/>
        <a:cs typeface="+mn-cs"/>
      </a:defRPr>
    </a:lvl5pPr>
    <a:lvl6pPr marL="1143000" algn="l" defTabSz="457200" rtl="0" eaLnBrk="1" latinLnBrk="0" hangingPunct="1">
      <a:defRPr lang="de-DE" sz="600" kern="1200">
        <a:solidFill>
          <a:schemeClr val="tx1"/>
        </a:solidFill>
        <a:latin typeface="+mn-lt"/>
        <a:ea typeface="+mn-ea"/>
        <a:cs typeface="+mn-cs"/>
      </a:defRPr>
    </a:lvl6pPr>
    <a:lvl7pPr marL="1371600" algn="l" defTabSz="457200" rtl="0" eaLnBrk="1" latinLnBrk="0" hangingPunct="1">
      <a:defRPr lang="de-DE" sz="600" kern="1200">
        <a:solidFill>
          <a:schemeClr val="tx1"/>
        </a:solidFill>
        <a:latin typeface="+mn-lt"/>
        <a:ea typeface="+mn-ea"/>
        <a:cs typeface="+mn-cs"/>
      </a:defRPr>
    </a:lvl7pPr>
    <a:lvl8pPr marL="1600200" algn="l" defTabSz="457200" rtl="0" eaLnBrk="1" latinLnBrk="0" hangingPunct="1">
      <a:defRPr lang="de-DE" sz="600" kern="1200">
        <a:solidFill>
          <a:schemeClr val="tx1"/>
        </a:solidFill>
        <a:latin typeface="+mn-lt"/>
        <a:ea typeface="+mn-ea"/>
        <a:cs typeface="+mn-cs"/>
      </a:defRPr>
    </a:lvl8pPr>
    <a:lvl9pPr marL="1828800" algn="l" defTabSz="457200" rtl="0" eaLnBrk="1" latinLnBrk="0" hangingPunct="1">
      <a:defRPr lang="de-DE"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304766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874407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1839586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3042915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266046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2195794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izenplatzhalter 2"/>
          <p:cNvSpPr>
            <a:spLocks noGrp="1"/>
          </p:cNvSpPr>
          <p:nvPr>
            <p:ph type="body" idx="1"/>
          </p:nvPr>
        </p:nvSpPr>
        <p:spPr>
          <a:xfrm>
            <a:off x="1371600" y="11734800"/>
            <a:ext cx="10972800" cy="9601200"/>
          </a:xfrm>
          <a:prstGeom prst="rect">
            <a:avLst/>
          </a:prstGeom>
        </p:spPr>
        <p:txBody>
          <a:bodyPr rtlCol="0"/>
          <a:lstStyle>
            <a:defPPr>
              <a:defRPr lang="de-DE"/>
            </a:defPPr>
          </a:lstStyle>
          <a:p>
            <a:pPr rtl="0"/>
            <a:endParaRPr lang="de-DE" dirty="0"/>
          </a:p>
        </p:txBody>
      </p:sp>
    </p:spTree>
    <p:extLst>
      <p:ext uri="{BB962C8B-B14F-4D97-AF65-F5344CB8AC3E}">
        <p14:creationId xmlns:p14="http://schemas.microsoft.com/office/powerpoint/2010/main" val="232891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accent1"/>
        </a:solidFill>
        <a:effectLst/>
      </p:bgPr>
    </p:bg>
    <p:spTree>
      <p:nvGrpSpPr>
        <p:cNvPr id="1" name=""/>
        <p:cNvGrpSpPr/>
        <p:nvPr/>
      </p:nvGrpSpPr>
      <p:grpSpPr>
        <a:xfrm>
          <a:off x="0" y="0"/>
          <a:ext cx="0" cy="0"/>
          <a:chOff x="0" y="0"/>
          <a:chExt cx="0" cy="0"/>
        </a:xfrm>
      </p:grpSpPr>
      <p:sp>
        <p:nvSpPr>
          <p:cNvPr id="15" name="Abbildung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de-DE"/>
            </a:defPPr>
          </a:lstStyle>
          <a:p>
            <a:pPr rtl="0"/>
            <a:endParaRPr lang="de-DE" dirty="0"/>
          </a:p>
        </p:txBody>
      </p:sp>
      <p:sp>
        <p:nvSpPr>
          <p:cNvPr id="20" name="Freihandform: Form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18" name="Freihandform: Form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2" name="Titel 1"/>
          <p:cNvSpPr>
            <a:spLocks noGrp="1"/>
          </p:cNvSpPr>
          <p:nvPr>
            <p:ph type="ctrTitle" hasCustomPrompt="1"/>
          </p:nvPr>
        </p:nvSpPr>
        <p:spPr>
          <a:xfrm>
            <a:off x="2899790" y="810227"/>
            <a:ext cx="6392421" cy="3831221"/>
          </a:xfrm>
        </p:spPr>
        <p:txBody>
          <a:bodyPr tIns="0" bIns="0" rtlCol="0" anchor="ctr" anchorCtr="0">
            <a:noAutofit/>
          </a:bodyPr>
          <a:lstStyle>
            <a:lvl1pPr algn="ctr">
              <a:lnSpc>
                <a:spcPct val="100000"/>
              </a:lnSpc>
              <a:defRPr lang="de-DE" sz="3600"/>
            </a:lvl1pPr>
          </a:lstStyle>
          <a:p>
            <a:pPr rtl="0"/>
            <a:r>
              <a:rPr lang="de-DE"/>
              <a:t>Titel durch Klicken hinzufügen</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eitachse 3">
    <p:spTree>
      <p:nvGrpSpPr>
        <p:cNvPr id="1" name=""/>
        <p:cNvGrpSpPr/>
        <p:nvPr/>
      </p:nvGrpSpPr>
      <p:grpSpPr>
        <a:xfrm>
          <a:off x="0" y="0"/>
          <a:ext cx="0" cy="0"/>
          <a:chOff x="0" y="0"/>
          <a:chExt cx="0" cy="0"/>
        </a:xfrm>
      </p:grpSpPr>
      <p:sp>
        <p:nvSpPr>
          <p:cNvPr id="12" name="Freihand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p>
        </p:txBody>
      </p:sp>
      <p:sp>
        <p:nvSpPr>
          <p:cNvPr id="10" name="Freihand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30" name="Bild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de-DE"/>
            </a:defPPr>
          </a:lstStyle>
          <a:p>
            <a:pPr rtl="0"/>
            <a:endParaRPr lang="de-DE" dirty="0"/>
          </a:p>
        </p:txBody>
      </p:sp>
      <p:sp>
        <p:nvSpPr>
          <p:cNvPr id="6" name="Titel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rtlCol="0"/>
          <a:lstStyle>
            <a:lvl1pPr algn="l">
              <a:lnSpc>
                <a:spcPct val="100000"/>
              </a:lnSpc>
              <a:defRPr lang="de-DE" sz="3600">
                <a:solidFill>
                  <a:schemeClr val="accent6"/>
                </a:solidFill>
              </a:defRPr>
            </a:lvl1pPr>
          </a:lstStyle>
          <a:p>
            <a:pPr rtl="0"/>
            <a:r>
              <a:rPr lang="de-DE"/>
              <a:t>Titel durch Klicken hinzufügen</a:t>
            </a:r>
          </a:p>
        </p:txBody>
      </p:sp>
      <p:sp>
        <p:nvSpPr>
          <p:cNvPr id="4" name="Textplatzhalt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rtlCol="0" anchor="t" anchorCtr="0">
            <a:noAutofit/>
          </a:bodyPr>
          <a:lstStyle>
            <a:lvl1pPr marL="0" indent="0">
              <a:lnSpc>
                <a:spcPct val="100000"/>
              </a:lnSpc>
              <a:spcBef>
                <a:spcPts val="0"/>
              </a:spcBef>
              <a:spcAft>
                <a:spcPts val="1200"/>
              </a:spcAft>
              <a:buFont typeface="Arial" panose="020B0604020202020204" pitchFamily="34" charset="0"/>
              <a:buNone/>
              <a:defRPr lang="de-DE" sz="1800"/>
            </a:lvl1pPr>
          </a:lstStyle>
          <a:p>
            <a:pPr rtl="0"/>
            <a:r>
              <a:rPr lang="de-DE"/>
              <a:t>Untertitel durch Klicken hinzufügen</a:t>
            </a:r>
          </a:p>
        </p:txBody>
      </p:sp>
      <p:sp>
        <p:nvSpPr>
          <p:cNvPr id="9" name="Inhaltsplatzhalt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rtlCol="0">
            <a:normAutofit/>
          </a:bodyPr>
          <a:lstStyle>
            <a:lvl1pPr>
              <a:defRPr lang="de-DE" sz="1800"/>
            </a:lvl1pPr>
            <a:lvl2pPr>
              <a:defRPr lang="de-DE" sz="1800"/>
            </a:lvl2pPr>
            <a:lvl3pPr>
              <a:defRPr lang="de-DE" sz="1800"/>
            </a:lvl3pPr>
            <a:lvl4pPr>
              <a:defRPr lang="de-DE" sz="1800"/>
            </a:lvl4pPr>
            <a:lvl5pPr>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20" name="Foliennummernplatzhalt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usammenfassung 3">
    <p:spTree>
      <p:nvGrpSpPr>
        <p:cNvPr id="1" name=""/>
        <p:cNvGrpSpPr/>
        <p:nvPr/>
      </p:nvGrpSpPr>
      <p:grpSpPr>
        <a:xfrm>
          <a:off x="0" y="0"/>
          <a:ext cx="0" cy="0"/>
          <a:chOff x="0" y="0"/>
          <a:chExt cx="0" cy="0"/>
        </a:xfrm>
      </p:grpSpPr>
      <p:pic>
        <p:nvPicPr>
          <p:cNvPr id="29" name="Grafik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el 1"/>
          <p:cNvSpPr>
            <a:spLocks noGrp="1"/>
          </p:cNvSpPr>
          <p:nvPr>
            <p:ph type="title" hasCustomPrompt="1"/>
          </p:nvPr>
        </p:nvSpPr>
        <p:spPr>
          <a:xfrm>
            <a:off x="1550564" y="1057274"/>
            <a:ext cx="9875463" cy="999746"/>
          </a:xfrm>
        </p:spPr>
        <p:txBody>
          <a:bodyPr tIns="0" bIns="0" rtlCol="0">
            <a:noAutofit/>
          </a:bodyPr>
          <a:lstStyle>
            <a:lvl1pPr algn="l">
              <a:lnSpc>
                <a:spcPct val="100000"/>
              </a:lnSpc>
              <a:defRPr lang="de-DE" sz="3600" b="1"/>
            </a:lvl1pPr>
          </a:lstStyle>
          <a:p>
            <a:pPr rtl="0"/>
            <a:r>
              <a:rPr lang="de-DE"/>
              <a:t>Titel durch Klicken hinzufügen</a:t>
            </a:r>
          </a:p>
        </p:txBody>
      </p:sp>
      <p:sp>
        <p:nvSpPr>
          <p:cNvPr id="49" name="Freihand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defPPr>
              <a:defRPr lang="de-DE"/>
            </a:defPPr>
          </a:lstStyle>
          <a:p>
            <a:pPr rtl="0"/>
            <a:endParaRPr lang="de-DE" dirty="0"/>
          </a:p>
        </p:txBody>
      </p:sp>
      <p:sp>
        <p:nvSpPr>
          <p:cNvPr id="16" name="Inhaltsplatzhalt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rtlCol="0">
            <a:normAutofit/>
          </a:bodyPr>
          <a:lstStyle>
            <a:lvl1pPr>
              <a:spcBef>
                <a:spcPts val="1000"/>
              </a:spcBef>
              <a:defRPr lang="de-DE" sz="1800"/>
            </a:lvl1pPr>
            <a:lvl2pPr>
              <a:spcBef>
                <a:spcPts val="1000"/>
              </a:spcBef>
              <a:defRPr lang="de-DE" sz="1800"/>
            </a:lvl2pPr>
            <a:lvl3pPr>
              <a:spcBef>
                <a:spcPts val="1000"/>
              </a:spcBef>
              <a:defRPr lang="de-DE" sz="1800"/>
            </a:lvl3pPr>
            <a:lvl4pPr>
              <a:spcBef>
                <a:spcPts val="1000"/>
              </a:spcBef>
              <a:defRPr lang="de-DE" sz="1800"/>
            </a:lvl4pPr>
            <a:lvl5pPr>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Inhaltsplatzhalt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rtlCol="0">
            <a:normAutofit/>
          </a:bodyPr>
          <a:lstStyle>
            <a:lvl1pPr>
              <a:spcBef>
                <a:spcPts val="1000"/>
              </a:spcBef>
              <a:defRPr lang="de-DE" sz="1800"/>
            </a:lvl1pPr>
            <a:lvl2pPr>
              <a:spcBef>
                <a:spcPts val="1000"/>
              </a:spcBef>
              <a:defRPr lang="de-DE" sz="1800"/>
            </a:lvl2pPr>
            <a:lvl3pPr>
              <a:spcBef>
                <a:spcPts val="1000"/>
              </a:spcBef>
              <a:defRPr lang="de-DE" sz="1800"/>
            </a:lvl3pPr>
            <a:lvl4pPr>
              <a:spcBef>
                <a:spcPts val="1000"/>
              </a:spcBef>
              <a:defRPr lang="de-DE" sz="1800"/>
            </a:lvl4pPr>
            <a:lvl5pPr>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27" name="Foliennummernplatzhalt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pic>
        <p:nvPicPr>
          <p:cNvPr id="43" name="Grafik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fik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Bild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de-DE"/>
            </a:defPPr>
          </a:lstStyle>
          <a:p>
            <a:pPr rtl="0"/>
            <a:endParaRPr lang="de-DE"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eitachse 2">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sz="450" dirty="0"/>
          </a:p>
        </p:txBody>
      </p:sp>
      <p:sp>
        <p:nvSpPr>
          <p:cNvPr id="34" name="Rechteck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sz="1600" dirty="0"/>
          </a:p>
        </p:txBody>
      </p:sp>
      <p:sp>
        <p:nvSpPr>
          <p:cNvPr id="2" name="Titel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rtlCol="0"/>
          <a:lstStyle>
            <a:lvl1pPr algn="ctr">
              <a:lnSpc>
                <a:spcPct val="100000"/>
              </a:lnSpc>
              <a:defRPr lang="de-DE" sz="3600">
                <a:solidFill>
                  <a:schemeClr val="accent6"/>
                </a:solidFill>
              </a:defRPr>
            </a:lvl1pPr>
          </a:lstStyle>
          <a:p>
            <a:pPr rtl="0"/>
            <a:r>
              <a:rPr lang="de-DE"/>
              <a:t>Titel durch Klicken hinzufügen</a:t>
            </a:r>
          </a:p>
        </p:txBody>
      </p:sp>
      <p:sp>
        <p:nvSpPr>
          <p:cNvPr id="14" name="Inhaltsplatzhalt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rtlCol="0">
            <a:normAutofit/>
          </a:bodyPr>
          <a:lstStyle>
            <a:lvl1pPr>
              <a:spcBef>
                <a:spcPts val="1000"/>
              </a:spcBef>
              <a:defRPr lang="de-DE" sz="1800"/>
            </a:lvl1pPr>
            <a:lvl2pPr>
              <a:spcBef>
                <a:spcPts val="1000"/>
              </a:spcBef>
              <a:defRPr lang="de-DE" sz="1800"/>
            </a:lvl2pPr>
            <a:lvl3pPr>
              <a:spcBef>
                <a:spcPts val="1000"/>
              </a:spcBef>
              <a:defRPr lang="de-DE" sz="1800"/>
            </a:lvl3pPr>
            <a:lvl4pPr>
              <a:spcBef>
                <a:spcPts val="1000"/>
              </a:spcBef>
              <a:defRPr lang="de-DE" sz="1800"/>
            </a:lvl4pPr>
            <a:lvl5pPr>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6" name="Foliennummernplatzhalt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lussbemerkung">
    <p:bg>
      <p:bgPr>
        <a:solidFill>
          <a:schemeClr val="accent6"/>
        </a:solidFill>
        <a:effectLst/>
      </p:bgPr>
    </p:bg>
    <p:spTree>
      <p:nvGrpSpPr>
        <p:cNvPr id="1" name=""/>
        <p:cNvGrpSpPr/>
        <p:nvPr/>
      </p:nvGrpSpPr>
      <p:grpSpPr>
        <a:xfrm>
          <a:off x="0" y="0"/>
          <a:ext cx="0" cy="0"/>
          <a:chOff x="0" y="0"/>
          <a:chExt cx="0" cy="0"/>
        </a:xfrm>
      </p:grpSpPr>
      <p:sp>
        <p:nvSpPr>
          <p:cNvPr id="13" name="Freihandform: Form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19" name="Freihandform: Form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de-DE"/>
            </a:defPPr>
          </a:lstStyle>
          <a:p>
            <a:pPr rtl="0"/>
            <a:endParaRPr lang="de-DE" dirty="0"/>
          </a:p>
        </p:txBody>
      </p:sp>
      <p:pic>
        <p:nvPicPr>
          <p:cNvPr id="9" name="Bild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el 1"/>
          <p:cNvSpPr>
            <a:spLocks noGrp="1"/>
          </p:cNvSpPr>
          <p:nvPr>
            <p:ph type="ctrTitle" hasCustomPrompt="1"/>
          </p:nvPr>
        </p:nvSpPr>
        <p:spPr>
          <a:xfrm>
            <a:off x="914401" y="849782"/>
            <a:ext cx="5715000" cy="2727709"/>
          </a:xfrm>
        </p:spPr>
        <p:txBody>
          <a:bodyPr tIns="0" bIns="0" rtlCol="0" anchor="b" anchorCtr="0">
            <a:noAutofit/>
          </a:bodyPr>
          <a:lstStyle>
            <a:lvl1pPr algn="l">
              <a:lnSpc>
                <a:spcPct val="100000"/>
              </a:lnSpc>
              <a:defRPr lang="de-DE" sz="3600"/>
            </a:lvl1pPr>
          </a:lstStyle>
          <a:p>
            <a:pPr rtl="0"/>
            <a:r>
              <a:rPr lang="de-DE"/>
              <a:t>Titel durch Klicken hinzufügen</a:t>
            </a:r>
          </a:p>
        </p:txBody>
      </p:sp>
      <p:sp>
        <p:nvSpPr>
          <p:cNvPr id="6" name="Untertitel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rtlCol="0" anchor="t" anchorCtr="0">
            <a:normAutofit/>
          </a:bodyPr>
          <a:lstStyle>
            <a:lvl1pPr marL="0" indent="0" algn="l">
              <a:spcBef>
                <a:spcPts val="576"/>
              </a:spcBef>
              <a:buNone/>
              <a:defRPr lang="de-DE" sz="2400"/>
            </a:lvl1pPr>
            <a:lvl2pPr marL="457200" indent="0" algn="ctr">
              <a:buNone/>
              <a:defRPr lang="de-DE" sz="2000"/>
            </a:lvl2pPr>
            <a:lvl3pPr marL="914400" indent="0" algn="ctr">
              <a:buNone/>
              <a:defRPr lang="de-DE" sz="1800"/>
            </a:lvl3pPr>
            <a:lvl4pPr marL="1371600" indent="0" algn="ctr">
              <a:buNone/>
              <a:defRPr lang="de-DE" sz="1600"/>
            </a:lvl4pPr>
            <a:lvl5pPr marL="1828800" indent="0" algn="ctr">
              <a:buNone/>
              <a:defRPr lang="de-DE" sz="1600"/>
            </a:lvl5pPr>
            <a:lvl6pPr marL="2286000" indent="0" algn="ctr">
              <a:buNone/>
              <a:defRPr lang="de-DE" sz="1600"/>
            </a:lvl6pPr>
            <a:lvl7pPr marL="2743200" indent="0" algn="ctr">
              <a:buNone/>
              <a:defRPr lang="de-DE" sz="1600"/>
            </a:lvl7pPr>
            <a:lvl8pPr marL="3200400" indent="0" algn="ctr">
              <a:buNone/>
              <a:defRPr lang="de-DE" sz="1600"/>
            </a:lvl8pPr>
            <a:lvl9pPr marL="3657600" indent="0" algn="ctr">
              <a:buNone/>
              <a:defRPr lang="de-DE" sz="1600"/>
            </a:lvl9pPr>
          </a:lstStyle>
          <a:p>
            <a:pPr rtl="0"/>
            <a:r>
              <a:rPr lang="de-DE"/>
              <a:t>Untertitel durch Klicken hinzufügen</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Freihandform: Form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9" name="Freihandform: Form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2" name="Titel 1"/>
          <p:cNvSpPr>
            <a:spLocks noGrp="1"/>
          </p:cNvSpPr>
          <p:nvPr>
            <p:ph type="title" hasCustomPrompt="1"/>
          </p:nvPr>
        </p:nvSpPr>
        <p:spPr/>
        <p:txBody>
          <a:bodyPr rtlCol="0" anchor="ctr" anchorCtr="0"/>
          <a:lstStyle>
            <a:defPPr>
              <a:defRPr lang="de-DE"/>
            </a:defPPr>
          </a:lstStyle>
          <a:p>
            <a:pPr rtl="0"/>
            <a:r>
              <a:rPr lang="de-DE"/>
              <a:t>Titel durch Klicken hinzufügen</a:t>
            </a:r>
          </a:p>
        </p:txBody>
      </p:sp>
      <p:sp>
        <p:nvSpPr>
          <p:cNvPr id="5" name="Foliennummernplatzhalter 4"/>
          <p:cNvSpPr>
            <a:spLocks noGrp="1"/>
          </p:cNvSpPr>
          <p:nvPr>
            <p:ph type="sldNum" sz="quarter" idx="12"/>
          </p:nvPr>
        </p:nvSpPr>
        <p:spPr/>
        <p:txBody>
          <a:bodyPr rtlCol="0"/>
          <a:lstStyle>
            <a:lvl1pPr>
              <a:defRPr lang="de-DE">
                <a:latin typeface="+mn-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6" name="Freihandform: Form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8" name="Freihandform: Form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4" name="Foliennummernplatzhalter 3"/>
          <p:cNvSpPr>
            <a:spLocks noGrp="1"/>
          </p:cNvSpPr>
          <p:nvPr>
            <p:ph type="sldNum" sz="quarter" idx="12"/>
          </p:nvPr>
        </p:nvSpPr>
        <p:spPr/>
        <p:txBody>
          <a:bodyPr rtlCol="0"/>
          <a:lstStyle>
            <a:lvl1pPr>
              <a:defRPr lang="de-DE">
                <a:latin typeface="+mn-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2" name="Titel 1"/>
          <p:cNvSpPr>
            <a:spLocks noGrp="1"/>
          </p:cNvSpPr>
          <p:nvPr>
            <p:ph type="title" hasCustomPrompt="1"/>
          </p:nvPr>
        </p:nvSpPr>
        <p:spPr>
          <a:xfrm>
            <a:off x="758952" y="758952"/>
            <a:ext cx="3932237" cy="1524662"/>
          </a:xfrm>
        </p:spPr>
        <p:txBody>
          <a:bodyPr rtlCol="0" anchor="b"/>
          <a:lstStyle>
            <a:lvl1pPr>
              <a:lnSpc>
                <a:spcPct val="100000"/>
              </a:lnSpc>
              <a:defRPr lang="de-DE" sz="3200"/>
            </a:lvl1pPr>
          </a:lstStyle>
          <a:p>
            <a:pPr rtl="0"/>
            <a:r>
              <a:rPr lang="de-DE"/>
              <a:t>Titel durch Klicken hinzufügen</a:t>
            </a:r>
          </a:p>
        </p:txBody>
      </p:sp>
      <p:sp>
        <p:nvSpPr>
          <p:cNvPr id="7" name="Foliennummernplatzhalter 6"/>
          <p:cNvSpPr>
            <a:spLocks noGrp="1"/>
          </p:cNvSpPr>
          <p:nvPr>
            <p:ph type="sldNum" sz="quarter" idx="12"/>
          </p:nvPr>
        </p:nvSpPr>
        <p:spPr/>
        <p:txBody>
          <a:bodyPr rtlCol="0"/>
          <a:lstStyle>
            <a:lvl1pPr>
              <a:defRPr lang="de-DE">
                <a:latin typeface="+mn-lt"/>
              </a:defRPr>
            </a:lvl1pPr>
          </a:lstStyle>
          <a:p>
            <a:pPr rtl="0"/>
            <a:fld id="{48F63A3B-78C7-47BE-AE5E-E10140E04643}" type="slidenum">
              <a:rPr lang="de-DE" smtClean="0"/>
              <a:pPr/>
              <a:t>‹Nr.›</a:t>
            </a:fld>
            <a:endParaRPr lang="de-DE" dirty="0"/>
          </a:p>
        </p:txBody>
      </p:sp>
      <p:sp>
        <p:nvSpPr>
          <p:cNvPr id="4" name="Textplatzhalter 3"/>
          <p:cNvSpPr>
            <a:spLocks noGrp="1"/>
          </p:cNvSpPr>
          <p:nvPr>
            <p:ph type="body" sz="half" idx="2" hasCustomPrompt="1"/>
          </p:nvPr>
        </p:nvSpPr>
        <p:spPr>
          <a:xfrm>
            <a:off x="758952" y="2286000"/>
            <a:ext cx="3932237" cy="3567086"/>
          </a:xfrm>
        </p:spPr>
        <p:txBody>
          <a:bodyPr rtlCol="0"/>
          <a:lstStyle>
            <a:lvl1pPr marL="0" indent="0">
              <a:buNone/>
              <a:defRPr lang="de-DE" sz="1600"/>
            </a:lvl1pPr>
            <a:lvl2pPr marL="457200" indent="0">
              <a:buNone/>
              <a:defRPr lang="de-DE" sz="1400"/>
            </a:lvl2pPr>
            <a:lvl3pPr marL="914400" indent="0">
              <a:buNone/>
              <a:defRPr lang="de-DE" sz="1200"/>
            </a:lvl3pPr>
            <a:lvl4pPr marL="1371600" indent="0">
              <a:buNone/>
              <a:defRPr lang="de-DE" sz="1000"/>
            </a:lvl4pPr>
            <a:lvl5pPr marL="1828800" indent="0">
              <a:buNone/>
              <a:defRPr lang="de-DE" sz="1000"/>
            </a:lvl5pPr>
            <a:lvl6pPr marL="2286000" indent="0">
              <a:buNone/>
              <a:defRPr lang="de-DE" sz="1000"/>
            </a:lvl6pPr>
            <a:lvl7pPr marL="2743200" indent="0">
              <a:buNone/>
              <a:defRPr lang="de-DE" sz="1000"/>
            </a:lvl7pPr>
            <a:lvl8pPr marL="3200400" indent="0">
              <a:buNone/>
              <a:defRPr lang="de-DE" sz="1000"/>
            </a:lvl8pPr>
            <a:lvl9pPr marL="3657600" indent="0">
              <a:buNone/>
              <a:defRPr lang="de-DE" sz="1000"/>
            </a:lvl9pPr>
          </a:lstStyle>
          <a:p>
            <a:pPr lvl="0" rtl="0"/>
            <a:r>
              <a:rPr lang="de-DE"/>
              <a:t>Klicken Sie, um Text hinzuzufügen.</a:t>
            </a:r>
          </a:p>
        </p:txBody>
      </p:sp>
      <p:sp>
        <p:nvSpPr>
          <p:cNvPr id="3" name="Inhaltsplatzhalter 2"/>
          <p:cNvSpPr>
            <a:spLocks noGrp="1"/>
          </p:cNvSpPr>
          <p:nvPr>
            <p:ph idx="1" hasCustomPrompt="1"/>
          </p:nvPr>
        </p:nvSpPr>
        <p:spPr>
          <a:xfrm>
            <a:off x="5183187" y="741459"/>
            <a:ext cx="6242839" cy="5119592"/>
          </a:xfrm>
        </p:spPr>
        <p:txBody>
          <a:bodyPr rtlCol="0"/>
          <a:lstStyle>
            <a:lvl1pPr>
              <a:defRPr lang="de-DE" sz="3200"/>
            </a:lvl1pPr>
            <a:lvl2pPr>
              <a:defRPr lang="de-DE" sz="2800"/>
            </a:lvl2pPr>
            <a:lvl3pPr>
              <a:defRPr lang="de-DE" sz="2400"/>
            </a:lvl3pPr>
            <a:lvl4pPr>
              <a:defRPr lang="de-DE" sz="2000"/>
            </a:lvl4pPr>
            <a:lvl5pPr>
              <a:defRPr lang="de-DE" sz="2000"/>
            </a:lvl5pPr>
            <a:lvl6pPr>
              <a:defRPr lang="de-DE" sz="2000"/>
            </a:lvl6pPr>
            <a:lvl7pPr>
              <a:defRPr lang="de-DE" sz="2000"/>
            </a:lvl7pPr>
            <a:lvl8pPr>
              <a:defRPr lang="de-DE" sz="2000"/>
            </a:lvl8pPr>
            <a:lvl9pPr>
              <a:defRPr lang="de-DE" sz="2000"/>
            </a:lvl9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de-DE"/>
            </a:defPPr>
          </a:lstStyle>
          <a:p>
            <a:pPr lvl="0" rtl="0"/>
            <a:endParaRPr lang="de-DE" dirty="0">
              <a:solidFill>
                <a:schemeClr val="tx1"/>
              </a:solidFill>
            </a:endParaRPr>
          </a:p>
        </p:txBody>
      </p:sp>
      <p:sp>
        <p:nvSpPr>
          <p:cNvPr id="2" name="Titel 1"/>
          <p:cNvSpPr>
            <a:spLocks noGrp="1"/>
          </p:cNvSpPr>
          <p:nvPr>
            <p:ph type="title" hasCustomPrompt="1"/>
          </p:nvPr>
        </p:nvSpPr>
        <p:spPr>
          <a:xfrm>
            <a:off x="760938" y="755372"/>
            <a:ext cx="3931920" cy="1527048"/>
          </a:xfrm>
        </p:spPr>
        <p:txBody>
          <a:bodyPr rtlCol="0" anchor="b"/>
          <a:lstStyle>
            <a:lvl1pPr>
              <a:lnSpc>
                <a:spcPct val="100000"/>
              </a:lnSpc>
              <a:defRPr lang="de-DE" sz="3200"/>
            </a:lvl1pPr>
          </a:lstStyle>
          <a:p>
            <a:pPr rtl="0"/>
            <a:r>
              <a:rPr lang="de-DE"/>
              <a:t>Titel durch Klicken hinzufügen</a:t>
            </a:r>
          </a:p>
        </p:txBody>
      </p:sp>
      <p:sp>
        <p:nvSpPr>
          <p:cNvPr id="7" name="Foliennummernplatzhalter 6"/>
          <p:cNvSpPr>
            <a:spLocks noGrp="1"/>
          </p:cNvSpPr>
          <p:nvPr>
            <p:ph type="sldNum" sz="quarter" idx="12"/>
          </p:nvPr>
        </p:nvSpPr>
        <p:spPr/>
        <p:txBody>
          <a:bodyPr rtlCol="0"/>
          <a:lstStyle>
            <a:lvl1pPr>
              <a:defRPr lang="de-DE">
                <a:latin typeface="+mn-lt"/>
              </a:defRPr>
            </a:lvl1pPr>
          </a:lstStyle>
          <a:p>
            <a:pPr rtl="0"/>
            <a:fld id="{48F63A3B-78C7-47BE-AE5E-E10140E04643}" type="slidenum">
              <a:rPr lang="de-DE" smtClean="0"/>
              <a:pPr/>
              <a:t>‹Nr.›</a:t>
            </a:fld>
            <a:endParaRPr lang="de-DE" dirty="0"/>
          </a:p>
        </p:txBody>
      </p:sp>
      <p:sp>
        <p:nvSpPr>
          <p:cNvPr id="4" name="Textplatzhalter 3"/>
          <p:cNvSpPr>
            <a:spLocks noGrp="1"/>
          </p:cNvSpPr>
          <p:nvPr>
            <p:ph type="body" sz="half" idx="2" hasCustomPrompt="1"/>
          </p:nvPr>
        </p:nvSpPr>
        <p:spPr>
          <a:xfrm>
            <a:off x="760938" y="2286001"/>
            <a:ext cx="3931920" cy="3811588"/>
          </a:xfrm>
        </p:spPr>
        <p:txBody>
          <a:bodyPr rtlCol="0"/>
          <a:lstStyle>
            <a:lvl1pPr marL="0" indent="0">
              <a:buNone/>
              <a:defRPr lang="de-DE" sz="1600"/>
            </a:lvl1pPr>
            <a:lvl2pPr marL="457200" indent="0">
              <a:buNone/>
              <a:defRPr lang="de-DE" sz="1400"/>
            </a:lvl2pPr>
            <a:lvl3pPr marL="914400" indent="0">
              <a:buNone/>
              <a:defRPr lang="de-DE" sz="1200"/>
            </a:lvl3pPr>
            <a:lvl4pPr marL="1371600" indent="0">
              <a:buNone/>
              <a:defRPr lang="de-DE" sz="1000"/>
            </a:lvl4pPr>
            <a:lvl5pPr marL="1828800" indent="0">
              <a:buNone/>
              <a:defRPr lang="de-DE" sz="1000"/>
            </a:lvl5pPr>
            <a:lvl6pPr marL="2286000" indent="0">
              <a:buNone/>
              <a:defRPr lang="de-DE" sz="1000"/>
            </a:lvl6pPr>
            <a:lvl7pPr marL="2743200" indent="0">
              <a:buNone/>
              <a:defRPr lang="de-DE" sz="1000"/>
            </a:lvl7pPr>
            <a:lvl8pPr marL="3200400" indent="0">
              <a:buNone/>
              <a:defRPr lang="de-DE" sz="1000"/>
            </a:lvl8pPr>
            <a:lvl9pPr marL="3657600" indent="0">
              <a:buNone/>
              <a:defRPr lang="de-DE" sz="1000"/>
            </a:lvl9pPr>
          </a:lstStyle>
          <a:p>
            <a:pPr lvl="0" rtl="0"/>
            <a:r>
              <a:rPr lang="de-DE"/>
              <a:t>Klicken Sie, um Text hinzuzufügen.</a:t>
            </a:r>
          </a:p>
        </p:txBody>
      </p:sp>
      <p:sp>
        <p:nvSpPr>
          <p:cNvPr id="3" name="Bildplatzhalter 2"/>
          <p:cNvSpPr>
            <a:spLocks noGrp="1" noChangeAspect="1"/>
          </p:cNvSpPr>
          <p:nvPr>
            <p:ph type="pic" idx="1" hasCustomPrompt="1"/>
          </p:nvPr>
        </p:nvSpPr>
        <p:spPr>
          <a:xfrm>
            <a:off x="5262700" y="987425"/>
            <a:ext cx="6172200" cy="4873625"/>
          </a:xfrm>
        </p:spPr>
        <p:txBody>
          <a:bodyPr rtlCol="0" anchor="t">
            <a:normAutofit/>
          </a:bodyPr>
          <a:lstStyle>
            <a:lvl1pPr marL="0" indent="0" algn="ctr">
              <a:buNone/>
              <a:defRPr lang="de-DE" sz="2800"/>
            </a:lvl1pPr>
            <a:lvl2pPr marL="457200" indent="0">
              <a:buNone/>
              <a:defRPr lang="de-DE" sz="2800"/>
            </a:lvl2pPr>
            <a:lvl3pPr marL="914400" indent="0">
              <a:buNone/>
              <a:defRPr lang="de-DE" sz="2400"/>
            </a:lvl3pPr>
            <a:lvl4pPr marL="1371600" indent="0">
              <a:buNone/>
              <a:defRPr lang="de-DE" sz="2000"/>
            </a:lvl4pPr>
            <a:lvl5pPr marL="1828800" indent="0">
              <a:buNone/>
              <a:defRPr lang="de-DE" sz="2000"/>
            </a:lvl5pPr>
            <a:lvl6pPr marL="2286000" indent="0">
              <a:buNone/>
              <a:defRPr lang="de-DE" sz="2000"/>
            </a:lvl6pPr>
            <a:lvl7pPr marL="2743200" indent="0">
              <a:buNone/>
              <a:defRPr lang="de-DE" sz="2000"/>
            </a:lvl7pPr>
            <a:lvl8pPr marL="3200400" indent="0">
              <a:buNone/>
              <a:defRPr lang="de-DE" sz="2000"/>
            </a:lvl8pPr>
            <a:lvl9pPr marL="3657600" indent="0">
              <a:buNone/>
              <a:defRPr lang="de-DE" sz="2000"/>
            </a:lvl9pPr>
          </a:lstStyle>
          <a:p>
            <a:pPr rtl="0"/>
            <a:r>
              <a:rPr lang="de-DE"/>
              <a:t>Klicken, um Bild hinzuzufügen</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ihand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rtl="0"/>
              <a:endParaRPr lang="de-DE" dirty="0"/>
            </a:p>
          </p:txBody>
        </p:sp>
        <p:sp>
          <p:nvSpPr>
            <p:cNvPr id="8" name="Freihand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rtl="0"/>
              <a:endParaRPr lang="de-DE" dirty="0"/>
            </a:p>
          </p:txBody>
        </p:sp>
      </p:grpSp>
      <p:grpSp>
        <p:nvGrpSpPr>
          <p:cNvPr id="9" name="Gruppieren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ihand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rtl="0"/>
              <a:endParaRPr lang="de-DE" dirty="0"/>
            </a:p>
          </p:txBody>
        </p:sp>
        <p:sp>
          <p:nvSpPr>
            <p:cNvPr id="11" name="Freihand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rtl="0"/>
              <a:endParaRPr lang="de-DE" dirty="0"/>
            </a:p>
          </p:txBody>
        </p:sp>
      </p:grpSp>
      <p:sp>
        <p:nvSpPr>
          <p:cNvPr id="14" name="Bild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de-DE"/>
            </a:defPPr>
          </a:lstStyle>
          <a:p>
            <a:pPr rtl="0"/>
            <a:endParaRPr lang="de-DE" dirty="0"/>
          </a:p>
        </p:txBody>
      </p:sp>
      <p:sp>
        <p:nvSpPr>
          <p:cNvPr id="2" name="Titel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rtlCol="0">
            <a:noAutofit/>
          </a:bodyPr>
          <a:lstStyle>
            <a:lvl1pPr algn="l">
              <a:lnSpc>
                <a:spcPct val="100000"/>
              </a:lnSpc>
              <a:defRPr lang="de-DE" sz="3600"/>
            </a:lvl1pPr>
          </a:lstStyle>
          <a:p>
            <a:pPr rtl="0"/>
            <a:r>
              <a:rPr lang="de-DE"/>
              <a:t>Titel durch Klicken hinzufügen</a:t>
            </a:r>
          </a:p>
        </p:txBody>
      </p:sp>
      <p:sp>
        <p:nvSpPr>
          <p:cNvPr id="13" name="Inhaltsplatzhalt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rtlCol="0">
            <a:normAutofit/>
          </a:bodyPr>
          <a:lstStyle>
            <a:lvl1pPr marL="0" indent="0">
              <a:lnSpc>
                <a:spcPct val="150000"/>
              </a:lnSpc>
              <a:spcBef>
                <a:spcPts val="0"/>
              </a:spcBef>
              <a:buNone/>
              <a:defRPr lang="de-DE" sz="2400"/>
            </a:lvl1pPr>
            <a:lvl2pPr marL="347472">
              <a:lnSpc>
                <a:spcPct val="150000"/>
              </a:lnSpc>
              <a:spcBef>
                <a:spcPts val="0"/>
              </a:spcBef>
              <a:defRPr lang="de-DE" sz="2000"/>
            </a:lvl2pPr>
            <a:lvl3pPr marL="685800">
              <a:lnSpc>
                <a:spcPct val="150000"/>
              </a:lnSpc>
              <a:spcBef>
                <a:spcPts val="0"/>
              </a:spcBef>
              <a:defRPr lang="de-DE" sz="1800"/>
            </a:lvl3pPr>
          </a:lstStyle>
          <a:p>
            <a:pPr lvl="0" rtl="0"/>
            <a:r>
              <a:rPr lang="de-DE"/>
              <a:t>Klicken Sie, um Text hinzuzufügen.</a:t>
            </a:r>
          </a:p>
          <a:p>
            <a:pPr lvl="1" rtl="0"/>
            <a:r>
              <a:rPr lang="de-DE"/>
              <a:t>Zweite Ebene</a:t>
            </a:r>
          </a:p>
          <a:p>
            <a:pPr lvl="2" rtl="0"/>
            <a:r>
              <a:rPr lang="de-DE"/>
              <a:t>Dritte Ebene</a:t>
            </a:r>
          </a:p>
        </p:txBody>
      </p:sp>
      <p:sp>
        <p:nvSpPr>
          <p:cNvPr id="3" name="Foliennummernplatzhalt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nführung 2">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sz="450" dirty="0"/>
          </a:p>
        </p:txBody>
      </p:sp>
      <p:sp>
        <p:nvSpPr>
          <p:cNvPr id="6" name="Rechteck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sz="1600" dirty="0"/>
          </a:p>
        </p:txBody>
      </p:sp>
      <p:grpSp>
        <p:nvGrpSpPr>
          <p:cNvPr id="18" name="Gruppieren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ihandform: Form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p>
          </p:txBody>
        </p:sp>
        <p:sp>
          <p:nvSpPr>
            <p:cNvPr id="15" name="Freihandform: Form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16" name="Bild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de-DE"/>
              </a:defPPr>
            </a:lstStyle>
            <a:p>
              <a:pPr rtl="0"/>
              <a:endParaRPr lang="de-DE" dirty="0"/>
            </a:p>
          </p:txBody>
        </p:sp>
      </p:grpSp>
      <p:sp>
        <p:nvSpPr>
          <p:cNvPr id="2" name="Titel 1"/>
          <p:cNvSpPr>
            <a:spLocks noGrp="1"/>
          </p:cNvSpPr>
          <p:nvPr userDrawn="1">
            <p:ph type="title" hasCustomPrompt="1"/>
          </p:nvPr>
        </p:nvSpPr>
        <p:spPr>
          <a:xfrm>
            <a:off x="5702441" y="1061623"/>
            <a:ext cx="5723586" cy="4739104"/>
          </a:xfrm>
        </p:spPr>
        <p:txBody>
          <a:bodyPr tIns="0" bIns="0" rtlCol="0" anchor="ctr">
            <a:noAutofit/>
          </a:bodyPr>
          <a:lstStyle>
            <a:lvl1pPr algn="l">
              <a:lnSpc>
                <a:spcPct val="100000"/>
              </a:lnSpc>
              <a:defRPr lang="de-DE" sz="3600" b="1"/>
            </a:lvl1pPr>
          </a:lstStyle>
          <a:p>
            <a:pPr rtl="0"/>
            <a:r>
              <a:rPr lang="de-DE"/>
              <a:t>Titel durch Klicken hinzufügen</a:t>
            </a:r>
          </a:p>
        </p:txBody>
      </p:sp>
      <p:sp>
        <p:nvSpPr>
          <p:cNvPr id="8" name="Bildplatzhalt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rtlCol="0">
            <a:normAutofit/>
          </a:bodyPr>
          <a:lstStyle>
            <a:lvl1pPr marL="0" indent="0">
              <a:buNone/>
              <a:defRPr lang="de-DE" sz="1800"/>
            </a:lvl1pPr>
          </a:lstStyle>
          <a:p>
            <a:pPr lvl="0" rtl="0"/>
            <a:r>
              <a:rPr lang="de-DE"/>
              <a:t>Klicken, um Bild hinzuzufügen</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sz="450" dirty="0"/>
          </a:p>
        </p:txBody>
      </p:sp>
      <p:sp>
        <p:nvSpPr>
          <p:cNvPr id="22" name="Rechteck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sz="1600" dirty="0"/>
          </a:p>
        </p:txBody>
      </p:sp>
      <p:sp>
        <p:nvSpPr>
          <p:cNvPr id="36" name="Freihand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33" name="Freihand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de-DE"/>
            </a:defPPr>
          </a:lstStyle>
          <a:p>
            <a:pPr lvl="0" algn="ctr" rtl="0"/>
            <a:endParaRPr lang="de-DE" dirty="0"/>
          </a:p>
        </p:txBody>
      </p:sp>
      <p:sp>
        <p:nvSpPr>
          <p:cNvPr id="4" name="Titel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rtlCol="0">
            <a:noAutofit/>
          </a:bodyPr>
          <a:lstStyle>
            <a:lvl1pPr algn="l">
              <a:lnSpc>
                <a:spcPct val="100000"/>
              </a:lnSpc>
              <a:defRPr lang="de-DE" sz="3600"/>
            </a:lvl1pPr>
          </a:lstStyle>
          <a:p>
            <a:pPr rtl="0"/>
            <a:r>
              <a:rPr lang="de-DE"/>
              <a:t>Klicken Sie, um Text hinzuzufügen.</a:t>
            </a:r>
          </a:p>
        </p:txBody>
      </p:sp>
      <p:sp>
        <p:nvSpPr>
          <p:cNvPr id="5" name="Inhaltsplatzhalt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rtlCol="0">
            <a:normAutofit/>
          </a:bodyPr>
          <a:lstStyle>
            <a:lvl1pPr marL="0" indent="0">
              <a:lnSpc>
                <a:spcPct val="100000"/>
              </a:lnSpc>
              <a:spcBef>
                <a:spcPts val="0"/>
              </a:spcBef>
              <a:buNone/>
              <a:defRPr lang="de-DE" sz="2400"/>
            </a:lvl1pPr>
            <a:lvl2pPr marL="347472">
              <a:lnSpc>
                <a:spcPct val="100000"/>
              </a:lnSpc>
              <a:spcBef>
                <a:spcPts val="0"/>
              </a:spcBef>
              <a:defRPr lang="de-DE" sz="2400"/>
            </a:lvl2pPr>
            <a:lvl3pPr marL="685800">
              <a:lnSpc>
                <a:spcPct val="100000"/>
              </a:lnSpc>
              <a:spcBef>
                <a:spcPts val="0"/>
              </a:spcBef>
              <a:defRPr lang="de-DE" sz="2400"/>
            </a:lvl3pPr>
          </a:lstStyle>
          <a:p>
            <a:pPr lvl="0" rtl="0"/>
            <a:r>
              <a:rPr lang="de-DE"/>
              <a:t>Klicken Sie, um Text hinzuzufügen.</a:t>
            </a:r>
          </a:p>
          <a:p>
            <a:pPr lvl="1" rtl="0"/>
            <a:r>
              <a:rPr lang="de-DE"/>
              <a:t>Zweite Ebene</a:t>
            </a:r>
          </a:p>
          <a:p>
            <a:pPr lvl="2" rtl="0"/>
            <a:r>
              <a:rPr lang="de-DE"/>
              <a:t>Dritte Ebene</a:t>
            </a:r>
          </a:p>
        </p:txBody>
      </p:sp>
      <p:sp>
        <p:nvSpPr>
          <p:cNvPr id="52" name="Bildplatzhalt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rtlCol="0">
            <a:normAutofit/>
          </a:bodyPr>
          <a:lstStyle>
            <a:lvl1pPr marL="0" indent="0">
              <a:buNone/>
              <a:defRPr lang="de-DE" sz="1800"/>
            </a:lvl1pPr>
          </a:lstStyle>
          <a:p>
            <a:pPr lvl="0" rtl="0"/>
            <a:r>
              <a:rPr lang="de-DE"/>
              <a:t>Klicken, um Bild hinzuzufügen</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2" name="Bild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de-DE"/>
            </a:defPPr>
          </a:lstStyle>
          <a:p>
            <a:pPr rtl="0"/>
            <a:endParaRPr lang="de-DE" dirty="0"/>
          </a:p>
        </p:txBody>
      </p:sp>
      <p:sp>
        <p:nvSpPr>
          <p:cNvPr id="53" name="Freihandform: Form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de-DE"/>
            </a:defPPr>
          </a:lstStyle>
          <a:p>
            <a:pPr rtl="0"/>
            <a:endParaRPr lang="de-DE" dirty="0"/>
          </a:p>
        </p:txBody>
      </p:sp>
      <p:sp>
        <p:nvSpPr>
          <p:cNvPr id="29" name="Freihand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rtl="0"/>
            <a:endParaRPr lang="de-DE" dirty="0"/>
          </a:p>
        </p:txBody>
      </p:sp>
      <p:sp>
        <p:nvSpPr>
          <p:cNvPr id="31" name="Freihand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rtl="0"/>
            <a:endParaRPr lang="de-DE" dirty="0"/>
          </a:p>
        </p:txBody>
      </p:sp>
      <p:sp>
        <p:nvSpPr>
          <p:cNvPr id="33" name="Bild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defPPr>
              <a:defRPr lang="de-DE"/>
            </a:defPPr>
          </a:lstStyle>
          <a:p>
            <a:pPr rtl="0"/>
            <a:endParaRPr lang="de-DE" dirty="0"/>
          </a:p>
        </p:txBody>
      </p:sp>
      <p:sp>
        <p:nvSpPr>
          <p:cNvPr id="2" name="Titel 1"/>
          <p:cNvSpPr>
            <a:spLocks noGrp="1"/>
          </p:cNvSpPr>
          <p:nvPr>
            <p:ph type="title" hasCustomPrompt="1"/>
          </p:nvPr>
        </p:nvSpPr>
        <p:spPr>
          <a:xfrm>
            <a:off x="3460565" y="1057274"/>
            <a:ext cx="7965461" cy="994164"/>
          </a:xfrm>
        </p:spPr>
        <p:txBody>
          <a:bodyPr lIns="91440" tIns="0" rIns="91440" bIns="0" rtlCol="0" anchor="b" anchorCtr="0">
            <a:noAutofit/>
          </a:bodyPr>
          <a:lstStyle>
            <a:lvl1pPr algn="l">
              <a:lnSpc>
                <a:spcPct val="100000"/>
              </a:lnSpc>
              <a:defRPr lang="de-DE" sz="3600" b="1">
                <a:latin typeface="+mj-lt"/>
                <a:cs typeface="Arial" panose="020B0604020202020204" pitchFamily="34" charset="0"/>
              </a:defRPr>
            </a:lvl1pPr>
          </a:lstStyle>
          <a:p>
            <a:pPr rtl="0"/>
            <a:r>
              <a:rPr lang="de-DE"/>
              <a:t>Titel durch Klicken hinzufügen</a:t>
            </a:r>
          </a:p>
        </p:txBody>
      </p:sp>
      <p:sp>
        <p:nvSpPr>
          <p:cNvPr id="13" name="Inhaltsplatzhalt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rtlCol="0">
            <a:normAutofit/>
          </a:bodyPr>
          <a:lstStyle>
            <a:lvl1pPr>
              <a:spcBef>
                <a:spcPts val="1000"/>
              </a:spcBef>
              <a:defRPr lang="de-DE" sz="1800"/>
            </a:lvl1pPr>
            <a:lvl2pPr>
              <a:spcBef>
                <a:spcPts val="1000"/>
              </a:spcBef>
              <a:defRPr lang="de-DE" sz="1800"/>
            </a:lvl2pPr>
            <a:lvl3pPr>
              <a:spcBef>
                <a:spcPts val="1000"/>
              </a:spcBef>
              <a:defRPr lang="de-DE" sz="1800"/>
            </a:lvl3pPr>
            <a:lvl4pPr>
              <a:spcBef>
                <a:spcPts val="1000"/>
              </a:spcBef>
              <a:defRPr lang="de-DE" sz="1800"/>
            </a:lvl4pPr>
            <a:lvl5pPr>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Foliennummernplatzhalt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Vergleich 1">
    <p:spTree>
      <p:nvGrpSpPr>
        <p:cNvPr id="1" name=""/>
        <p:cNvGrpSpPr/>
        <p:nvPr/>
      </p:nvGrpSpPr>
      <p:grpSpPr>
        <a:xfrm>
          <a:off x="0" y="0"/>
          <a:ext cx="0" cy="0"/>
          <a:chOff x="0" y="0"/>
          <a:chExt cx="0" cy="0"/>
        </a:xfrm>
      </p:grpSpPr>
      <p:sp>
        <p:nvSpPr>
          <p:cNvPr id="20" name="Titel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rtlCol="0">
            <a:noAutofit/>
          </a:bodyPr>
          <a:lstStyle>
            <a:lvl1pPr algn="l">
              <a:lnSpc>
                <a:spcPct val="100000"/>
              </a:lnSpc>
              <a:defRPr lang="de-DE" sz="3600"/>
            </a:lvl1pPr>
          </a:lstStyle>
          <a:p>
            <a:pPr rtl="0"/>
            <a:r>
              <a:rPr lang="de-DE"/>
              <a:t>Titel durch Klicken hinzufügen</a:t>
            </a:r>
          </a:p>
        </p:txBody>
      </p:sp>
      <p:sp>
        <p:nvSpPr>
          <p:cNvPr id="11" name="Abbildung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de-DE"/>
            </a:defPPr>
          </a:lstStyle>
          <a:p>
            <a:pPr rtl="0"/>
            <a:endParaRPr lang="de-DE" dirty="0"/>
          </a:p>
        </p:txBody>
      </p:sp>
      <p:pic>
        <p:nvPicPr>
          <p:cNvPr id="13" name="Bild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ihandform: Form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de-DE"/>
            </a:defPPr>
          </a:lstStyle>
          <a:p>
            <a:pPr rtl="0"/>
            <a:endParaRPr lang="de-DE" dirty="0"/>
          </a:p>
        </p:txBody>
      </p:sp>
      <p:sp>
        <p:nvSpPr>
          <p:cNvPr id="17" name="Bild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de-DE"/>
            </a:defPPr>
          </a:lstStyle>
          <a:p>
            <a:pPr rtl="0"/>
            <a:endParaRPr lang="de-DE" dirty="0"/>
          </a:p>
        </p:txBody>
      </p:sp>
      <p:pic>
        <p:nvPicPr>
          <p:cNvPr id="19" name="Bild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Foliennummernplatzhalt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
        <p:nvSpPr>
          <p:cNvPr id="2" name="Inhaltsplatzhalt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rtlCol="0">
            <a:normAutofit/>
          </a:bodyPr>
          <a:lstStyle>
            <a:lvl1pPr marL="0" indent="0">
              <a:lnSpc>
                <a:spcPct val="100000"/>
              </a:lnSpc>
              <a:spcBef>
                <a:spcPts val="0"/>
              </a:spcBef>
              <a:buNone/>
              <a:defRPr lang="de-DE" sz="2400"/>
            </a:lvl1pPr>
            <a:lvl2pPr marL="347472">
              <a:lnSpc>
                <a:spcPct val="100000"/>
              </a:lnSpc>
              <a:spcBef>
                <a:spcPts val="0"/>
              </a:spcBef>
              <a:defRPr lang="de-DE" sz="2400"/>
            </a:lvl2pPr>
            <a:lvl3pPr marL="685800">
              <a:lnSpc>
                <a:spcPct val="100000"/>
              </a:lnSpc>
              <a:spcBef>
                <a:spcPts val="0"/>
              </a:spcBef>
              <a:defRPr lang="de-DE" sz="2400"/>
            </a:lvl3pPr>
          </a:lstStyle>
          <a:p>
            <a:pPr lvl="0" rtl="0"/>
            <a:r>
              <a:rPr lang="de-DE"/>
              <a:t>Klicken Sie, um Text hinzuzufügen.</a:t>
            </a:r>
          </a:p>
          <a:p>
            <a:pPr lvl="1" rtl="0"/>
            <a:r>
              <a:rPr lang="de-DE"/>
              <a:t>Zweite Ebene</a:t>
            </a:r>
          </a:p>
          <a:p>
            <a:pPr lvl="2" rtl="0"/>
            <a:r>
              <a:rPr lang="de-DE"/>
              <a:t>Dritte Ebene</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 4">
    <p:spTree>
      <p:nvGrpSpPr>
        <p:cNvPr id="1" name=""/>
        <p:cNvGrpSpPr/>
        <p:nvPr/>
      </p:nvGrpSpPr>
      <p:grpSpPr>
        <a:xfrm>
          <a:off x="0" y="0"/>
          <a:ext cx="0" cy="0"/>
          <a:chOff x="0" y="0"/>
          <a:chExt cx="0" cy="0"/>
        </a:xfrm>
      </p:grpSpPr>
      <p:sp>
        <p:nvSpPr>
          <p:cNvPr id="27" name="Freihand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18" name="Freihand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14" name="Freihand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16" name="Freihand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20" name="Titel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rtlCol="0">
            <a:noAutofit/>
          </a:bodyPr>
          <a:lstStyle>
            <a:lvl1pPr algn="l">
              <a:lnSpc>
                <a:spcPct val="100000"/>
              </a:lnSpc>
              <a:defRPr lang="de-DE" sz="3600"/>
            </a:lvl1pPr>
          </a:lstStyle>
          <a:p>
            <a:pPr rtl="0"/>
            <a:r>
              <a:rPr lang="de-DE"/>
              <a:t>Titel durch Klicken hinzufügen</a:t>
            </a:r>
          </a:p>
        </p:txBody>
      </p:sp>
      <p:sp>
        <p:nvSpPr>
          <p:cNvPr id="19" name="Foliennummernplatzhalt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
        <p:nvSpPr>
          <p:cNvPr id="23" name="Inhaltsplatzhalt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rtlCol="0">
            <a:normAutofit/>
          </a:bodyPr>
          <a:lstStyle>
            <a:lvl1pPr marL="0" indent="0">
              <a:spcBef>
                <a:spcPts val="1000"/>
              </a:spcBef>
              <a:buNone/>
              <a:defRPr lang="de-DE" sz="1800"/>
            </a:lvl1pPr>
            <a:lvl2pPr marL="283464" indent="-283464">
              <a:spcBef>
                <a:spcPts val="1000"/>
              </a:spcBef>
              <a:defRPr lang="de-DE" sz="1800"/>
            </a:lvl2pPr>
            <a:lvl3pPr marL="283464" indent="-283464">
              <a:spcBef>
                <a:spcPts val="1000"/>
              </a:spcBef>
              <a:defRPr lang="de-DE" sz="1800"/>
            </a:lvl3pPr>
            <a:lvl4pPr marL="283464" indent="-283464">
              <a:spcBef>
                <a:spcPts val="1000"/>
              </a:spcBef>
              <a:defRPr lang="de-DE" sz="1800"/>
            </a:lvl4pPr>
            <a:lvl5pPr marL="283464" indent="-283464">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25" name="Inhaltsplatzhalt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rtlCol="0">
            <a:normAutofit/>
          </a:bodyPr>
          <a:lstStyle>
            <a:lvl1pPr marL="0" indent="0">
              <a:spcBef>
                <a:spcPts val="1000"/>
              </a:spcBef>
              <a:buNone/>
              <a:defRPr lang="de-DE" sz="1800"/>
            </a:lvl1pPr>
            <a:lvl2pPr marL="283464" indent="-283464">
              <a:spcBef>
                <a:spcPts val="1000"/>
              </a:spcBef>
              <a:defRPr lang="de-DE" sz="1800"/>
            </a:lvl2pPr>
            <a:lvl3pPr marL="283464" indent="-283464">
              <a:spcBef>
                <a:spcPts val="1000"/>
              </a:spcBef>
              <a:defRPr lang="de-DE" sz="1800"/>
            </a:lvl3pPr>
            <a:lvl4pPr marL="283464" indent="-283464">
              <a:spcBef>
                <a:spcPts val="1000"/>
              </a:spcBef>
              <a:defRPr lang="de-DE" sz="1800"/>
            </a:lvl4pPr>
            <a:lvl5pPr marL="283464" indent="-283464">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eitachse 1">
    <p:spTree>
      <p:nvGrpSpPr>
        <p:cNvPr id="1" name=""/>
        <p:cNvGrpSpPr/>
        <p:nvPr/>
      </p:nvGrpSpPr>
      <p:grpSpPr>
        <a:xfrm>
          <a:off x="0" y="0"/>
          <a:ext cx="0" cy="0"/>
          <a:chOff x="0" y="0"/>
          <a:chExt cx="0" cy="0"/>
        </a:xfrm>
      </p:grpSpPr>
      <p:sp>
        <p:nvSpPr>
          <p:cNvPr id="33" name="Rechteck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de-DE"/>
            </a:defPPr>
          </a:lstStyle>
          <a:p>
            <a:pPr algn="ctr" rtl="0"/>
            <a:endParaRPr lang="de-DE" sz="450" dirty="0"/>
          </a:p>
        </p:txBody>
      </p:sp>
      <p:sp>
        <p:nvSpPr>
          <p:cNvPr id="34" name="Rechteck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sz="1600" dirty="0"/>
          </a:p>
        </p:txBody>
      </p:sp>
      <p:sp>
        <p:nvSpPr>
          <p:cNvPr id="2" name="Titel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rtlCol="0"/>
          <a:lstStyle>
            <a:lvl1pPr algn="l">
              <a:lnSpc>
                <a:spcPct val="100000"/>
              </a:lnSpc>
              <a:defRPr lang="de-DE" sz="3600">
                <a:solidFill>
                  <a:schemeClr val="accent6"/>
                </a:solidFill>
              </a:defRPr>
            </a:lvl1pPr>
          </a:lstStyle>
          <a:p>
            <a:pPr rtl="0"/>
            <a:r>
              <a:rPr lang="de-DE"/>
              <a:t>Titel durch Klicken hinzufügen</a:t>
            </a:r>
          </a:p>
        </p:txBody>
      </p:sp>
      <p:sp>
        <p:nvSpPr>
          <p:cNvPr id="5" name="Inhaltsplatzhalt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rtlCol="0">
            <a:normAutofit/>
          </a:bodyPr>
          <a:lstStyle>
            <a:lvl1pPr marL="457200" indent="-457200">
              <a:spcBef>
                <a:spcPts val="1000"/>
              </a:spcBef>
              <a:buFont typeface="+mj-lt"/>
              <a:buAutoNum type="arabicPeriod"/>
              <a:defRPr lang="de-DE" sz="1800"/>
            </a:lvl1pPr>
            <a:lvl2pPr marL="745236" indent="-342900">
              <a:spcBef>
                <a:spcPts val="1000"/>
              </a:spcBef>
              <a:buFont typeface="+mj-lt"/>
              <a:buAutoNum type="alphaLcPeriod"/>
              <a:defRPr lang="de-DE" sz="1800"/>
            </a:lvl2pPr>
            <a:lvl3pPr marL="1202436" indent="-342900">
              <a:spcBef>
                <a:spcPts val="1000"/>
              </a:spcBef>
              <a:buFont typeface="+mj-lt"/>
              <a:buAutoNum type="arabicParenR"/>
              <a:defRPr lang="de-DE" sz="1800"/>
            </a:lvl3pPr>
            <a:lvl4pPr marL="1659636" indent="-342900">
              <a:spcBef>
                <a:spcPts val="1000"/>
              </a:spcBef>
              <a:buFont typeface="+mj-lt"/>
              <a:buAutoNum type="alphaLcParenR"/>
              <a:defRPr lang="de-DE" sz="1800"/>
            </a:lvl4pPr>
            <a:lvl5pPr indent="-283464">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p:txBody>
      </p:sp>
      <p:sp>
        <p:nvSpPr>
          <p:cNvPr id="3" name="Inhaltsplatzhalt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rtlCol="0">
            <a:normAutofit/>
          </a:bodyPr>
          <a:lstStyle>
            <a:lvl1pPr marL="0" indent="0">
              <a:spcBef>
                <a:spcPts val="1000"/>
              </a:spcBef>
              <a:buNone/>
              <a:defRPr lang="de-DE" sz="1800"/>
            </a:lvl1pPr>
            <a:lvl2pPr indent="-283464">
              <a:spcBef>
                <a:spcPts val="1000"/>
              </a:spcBef>
              <a:defRPr lang="de-DE" sz="1800"/>
            </a:lvl2pPr>
            <a:lvl3pPr indent="-283464">
              <a:spcBef>
                <a:spcPts val="1000"/>
              </a:spcBef>
              <a:defRPr lang="de-DE" sz="1800"/>
            </a:lvl3pPr>
            <a:lvl4pPr indent="-283464">
              <a:spcBef>
                <a:spcPts val="1000"/>
              </a:spcBef>
              <a:defRPr lang="de-DE" sz="1800"/>
            </a:lvl4pPr>
            <a:lvl5pPr indent="-283464">
              <a:spcBef>
                <a:spcPts val="1000"/>
              </a:spcBef>
              <a:defRPr lang="de-DE" sz="1800"/>
            </a:lvl5pPr>
          </a:lstStyle>
          <a:p>
            <a:pPr lvl="0" rtl="0"/>
            <a:r>
              <a:rPr lang="de-DE"/>
              <a:t>Klicken Sie, um Text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1" name="Bildplatzhalt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rtlCol="0">
            <a:noAutofit/>
          </a:bodyPr>
          <a:lstStyle>
            <a:lvl1pPr marL="0" indent="0">
              <a:buNone/>
              <a:defRPr lang="de-DE" sz="1800"/>
            </a:lvl1pPr>
          </a:lstStyle>
          <a:p>
            <a:pPr lvl="0" rtl="0"/>
            <a:r>
              <a:rPr lang="de-DE"/>
              <a:t>Klicken, um Bild hinzuzufügen</a:t>
            </a:r>
          </a:p>
        </p:txBody>
      </p:sp>
      <p:grpSp>
        <p:nvGrpSpPr>
          <p:cNvPr id="32" name="Gruppieren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ihandform: Form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p>
          </p:txBody>
        </p:sp>
        <p:sp>
          <p:nvSpPr>
            <p:cNvPr id="21" name="Freihandform: Form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22" name="Freihandform: Form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de-DE"/>
              </a:defPPr>
            </a:lstStyle>
            <a:p>
              <a:pPr lvl="0" rtl="0"/>
              <a:endParaRPr lang="de-DE" dirty="0">
                <a:solidFill>
                  <a:schemeClr val="tx1"/>
                </a:solidFill>
              </a:endParaRPr>
            </a:p>
          </p:txBody>
        </p:sp>
        <p:sp>
          <p:nvSpPr>
            <p:cNvPr id="23" name="Bild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de-DE"/>
              </a:defPPr>
            </a:lstStyle>
            <a:p>
              <a:pPr rtl="0"/>
              <a:endParaRPr lang="de-DE" dirty="0"/>
            </a:p>
          </p:txBody>
        </p:sp>
      </p:grpSp>
      <p:sp>
        <p:nvSpPr>
          <p:cNvPr id="44" name="Foliennummernplatzhalt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usammenfassung 2">
    <p:spTree>
      <p:nvGrpSpPr>
        <p:cNvPr id="1" name=""/>
        <p:cNvGrpSpPr/>
        <p:nvPr/>
      </p:nvGrpSpPr>
      <p:grpSpPr>
        <a:xfrm>
          <a:off x="0" y="0"/>
          <a:ext cx="0" cy="0"/>
          <a:chOff x="0" y="0"/>
          <a:chExt cx="0" cy="0"/>
        </a:xfrm>
      </p:grpSpPr>
      <p:sp>
        <p:nvSpPr>
          <p:cNvPr id="5" name="Freihand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defPPr>
              <a:defRPr lang="de-DE"/>
            </a:defPPr>
          </a:lstStyle>
          <a:p>
            <a:pPr rtl="0"/>
            <a:endParaRPr lang="de-DE" dirty="0"/>
          </a:p>
        </p:txBody>
      </p:sp>
      <p:sp>
        <p:nvSpPr>
          <p:cNvPr id="26" name="Bild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de-DE"/>
            </a:defPPr>
          </a:lstStyle>
          <a:p>
            <a:pPr rtl="0"/>
            <a:endParaRPr lang="de-DE" dirty="0"/>
          </a:p>
        </p:txBody>
      </p:sp>
      <p:sp>
        <p:nvSpPr>
          <p:cNvPr id="14" name="Freihand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defPPr>
              <a:defRPr lang="de-DE"/>
            </a:defPPr>
          </a:lstStyle>
          <a:p>
            <a:pPr rtl="0"/>
            <a:endParaRPr lang="de-DE" dirty="0"/>
          </a:p>
        </p:txBody>
      </p:sp>
      <p:pic>
        <p:nvPicPr>
          <p:cNvPr id="21" name="Bild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ihand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defPPr>
              <a:defRPr lang="de-DE"/>
            </a:defPPr>
          </a:lstStyle>
          <a:p>
            <a:pPr rtl="0"/>
            <a:endParaRPr lang="de-DE" dirty="0"/>
          </a:p>
        </p:txBody>
      </p:sp>
      <p:sp>
        <p:nvSpPr>
          <p:cNvPr id="2" name="Titel 1"/>
          <p:cNvSpPr>
            <a:spLocks noGrp="1"/>
          </p:cNvSpPr>
          <p:nvPr>
            <p:ph type="title"/>
          </p:nvPr>
        </p:nvSpPr>
        <p:spPr>
          <a:xfrm>
            <a:off x="914400" y="1057274"/>
            <a:ext cx="7843837" cy="1012782"/>
          </a:xfrm>
        </p:spPr>
        <p:txBody>
          <a:bodyPr tIns="0" bIns="0" rtlCol="0">
            <a:noAutofit/>
          </a:bodyPr>
          <a:lstStyle>
            <a:lvl1pPr algn="l">
              <a:lnSpc>
                <a:spcPct val="100000"/>
              </a:lnSpc>
              <a:defRPr lang="de-DE" sz="3600" b="1"/>
            </a:lvl1pPr>
          </a:lstStyle>
          <a:p>
            <a:pPr rtl="0"/>
            <a:r>
              <a:rPr lang="de-DE"/>
              <a:t>Mastertitelformat bearbeiten</a:t>
            </a:r>
            <a:endParaRPr lang="de-DE" dirty="0"/>
          </a:p>
        </p:txBody>
      </p:sp>
      <p:sp>
        <p:nvSpPr>
          <p:cNvPr id="30" name="Inhaltsplatzhalt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rtlCol="0">
            <a:normAutofit/>
          </a:bodyPr>
          <a:lstStyle>
            <a:lvl1pPr marL="0" indent="0">
              <a:lnSpc>
                <a:spcPct val="100000"/>
              </a:lnSpc>
              <a:spcBef>
                <a:spcPts val="0"/>
              </a:spcBef>
              <a:buNone/>
              <a:defRPr lang="de-DE" sz="2400"/>
            </a:lvl1pPr>
            <a:lvl2pPr marL="347472">
              <a:lnSpc>
                <a:spcPct val="100000"/>
              </a:lnSpc>
              <a:spcBef>
                <a:spcPts val="0"/>
              </a:spcBef>
              <a:defRPr lang="de-DE" sz="2400"/>
            </a:lvl2pPr>
            <a:lvl3pPr marL="685800">
              <a:lnSpc>
                <a:spcPct val="100000"/>
              </a:lnSpc>
              <a:spcBef>
                <a:spcPts val="0"/>
              </a:spcBef>
              <a:defRPr lang="de-DE" sz="2400"/>
            </a:lvl3pPr>
          </a:lstStyle>
          <a:p>
            <a:pPr lvl="0" rtl="0"/>
            <a:r>
              <a:rPr lang="de-DE"/>
              <a:t>Klicken Sie, um Text hinzuzufügen.</a:t>
            </a:r>
          </a:p>
          <a:p>
            <a:pPr lvl="1" rtl="0"/>
            <a:r>
              <a:rPr lang="de-DE"/>
              <a:t>Zweite Ebene</a:t>
            </a:r>
          </a:p>
          <a:p>
            <a:pPr lvl="2" rtl="0"/>
            <a:r>
              <a:rPr lang="de-DE"/>
              <a:t>Dritte Ebene</a:t>
            </a:r>
          </a:p>
        </p:txBody>
      </p:sp>
      <p:sp>
        <p:nvSpPr>
          <p:cNvPr id="10" name="Bildplatzhalt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rtlCol="0">
            <a:normAutofit/>
          </a:bodyPr>
          <a:lstStyle>
            <a:lvl1pPr marL="0" indent="0">
              <a:buNone/>
              <a:defRPr lang="de-DE" sz="1800"/>
            </a:lvl1pPr>
          </a:lstStyle>
          <a:p>
            <a:pPr rtl="0"/>
            <a:r>
              <a:rPr lang="de-DE"/>
              <a:t>Bild durch Klicken auf Symbol hinzufügen</a:t>
            </a:r>
            <a:endParaRPr lang="de-DE" dirty="0"/>
          </a:p>
        </p:txBody>
      </p:sp>
      <p:sp>
        <p:nvSpPr>
          <p:cNvPr id="20" name="Foliennummernplatzhalt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rtlCol="0"/>
          <a:lstStyle>
            <a:lvl1pPr>
              <a:defRPr lang="de-DE" sz="1600">
                <a:latin typeface="+mj-lt"/>
              </a:defRPr>
            </a:lvl1pPr>
          </a:lstStyle>
          <a:p>
            <a:pPr rtl="0"/>
            <a:fld id="{48F63A3B-78C7-47BE-AE5E-E10140E04643}" type="slidenum">
              <a:rPr lang="de-DE" smtClean="0"/>
              <a:pPr/>
              <a:t>‹Nr.›</a:t>
            </a:fld>
            <a:endParaRPr lang="de-DE"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lang="de-DE" sz="1200">
                <a:solidFill>
                  <a:schemeClr val="accent6"/>
                </a:solidFill>
                <a:latin typeface="+mn-lt"/>
                <a:cs typeface="Arial" panose="020B0604020202020204" pitchFamily="34" charset="0"/>
              </a:defRPr>
            </a:lvl1pPr>
          </a:lstStyle>
          <a:p>
            <a:pPr rtl="0"/>
            <a:fld id="{48F63A3B-78C7-47BE-AE5E-E10140E04643}" type="slidenum">
              <a:rPr lang="de-DE" smtClean="0"/>
              <a:pPr/>
              <a:t>‹Nr.›</a:t>
            </a:fld>
            <a:endParaRPr lang="de-DE" dirty="0"/>
          </a:p>
        </p:txBody>
      </p:sp>
      <p:sp>
        <p:nvSpPr>
          <p:cNvPr id="2" name="Titelplatzhalt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defPPr>
              <a:defRPr lang="de-DE"/>
            </a:defPPr>
          </a:lstStyle>
          <a:p>
            <a:pPr rtl="0"/>
            <a:r>
              <a:rPr lang="de-DE"/>
              <a:t>Titelmasterformat durch Klicken bearbeiten</a:t>
            </a:r>
            <a:endParaRPr lang="de-DE" dirty="0"/>
          </a:p>
        </p:txBody>
      </p:sp>
      <p:sp>
        <p:nvSpPr>
          <p:cNvPr id="3" name="Textplatzhalt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lang="de-DE"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de-DE"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de-DE"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de-DE"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de-DE"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de-DE"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ignup?ref_cta=Sign+up&amp;ref_loc=header+logged+out&amp;ref_page=%2F&amp;source=header-home"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hyperlink" Target="https://git-scm.com/" TargetMode="External"/><Relationship Id="rId4" Type="http://schemas.openxmlformats.org/officeDocument/2006/relationships/hyperlink" Target="https://about.gitlab.com/de-d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st.github.com/saulbaizman-teaching/d1124d353661add79f87553f7a06a711"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pps/desktop"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hyperlink" Target="https://www.raspberry-pi-geek.de/ausgaben/rpg/2019/10/den-raspberry-pi-als-git-server-nutzen/" TargetMode="External"/><Relationship Id="rId4" Type="http://schemas.openxmlformats.org/officeDocument/2006/relationships/hyperlink" Target="https://git-scm.com/downloads/gui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book/de/v2/Erste-Schritte-Git-installieren"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lerneprogrammieren.de/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07FF65-A536-F639-8591-ED024C223308}"/>
              </a:ext>
            </a:extLst>
          </p:cNvPr>
          <p:cNvSpPr>
            <a:spLocks noGrp="1"/>
          </p:cNvSpPr>
          <p:nvPr>
            <p:ph type="ctrTitle"/>
          </p:nvPr>
        </p:nvSpPr>
        <p:spPr>
          <a:xfrm>
            <a:off x="3222931" y="810227"/>
            <a:ext cx="5746140" cy="5409598"/>
          </a:xfrm>
        </p:spPr>
        <p:txBody>
          <a:bodyPr rtlCol="0" anchor="ctr"/>
          <a:lstStyle>
            <a:defPPr>
              <a:defRPr lang="de-DE"/>
            </a:defPPr>
          </a:lstStyle>
          <a:p>
            <a:pPr rtl="0"/>
            <a:r>
              <a:rPr lang="de-DE" dirty="0"/>
              <a:t>Einführung in </a:t>
            </a:r>
            <a:br>
              <a:rPr lang="de-DE" dirty="0"/>
            </a:br>
            <a:r>
              <a:rPr lang="de-DE" dirty="0" err="1"/>
              <a:t>Git</a:t>
            </a:r>
            <a:r>
              <a:rPr lang="de-DE" dirty="0"/>
              <a:t> &amp; </a:t>
            </a:r>
            <a:r>
              <a:rPr lang="de-DE" dirty="0" err="1"/>
              <a:t>Github</a:t>
            </a:r>
            <a:br>
              <a:rPr lang="de-DE" dirty="0"/>
            </a:br>
            <a:br>
              <a:rPr lang="de-DE" dirty="0"/>
            </a:br>
            <a:br>
              <a:rPr lang="de-DE" dirty="0"/>
            </a:br>
            <a:r>
              <a:rPr lang="de-DE" dirty="0" err="1"/>
              <a:t>PicoTalk</a:t>
            </a:r>
            <a:r>
              <a:rPr lang="de-DE" dirty="0"/>
              <a:t> </a:t>
            </a:r>
            <a:br>
              <a:rPr lang="de-DE" dirty="0"/>
            </a:br>
            <a:r>
              <a:rPr lang="de-DE" dirty="0"/>
              <a:t>05.08.2024</a:t>
            </a:r>
            <a:br>
              <a:rPr lang="de-DE" dirty="0"/>
            </a:br>
            <a:br>
              <a:rPr lang="de-DE" dirty="0"/>
            </a:br>
            <a:br>
              <a:rPr lang="de-DE" dirty="0"/>
            </a:br>
            <a:r>
              <a:rPr lang="de-DE" dirty="0">
                <a:solidFill>
                  <a:schemeClr val="bg1"/>
                </a:solidFill>
              </a:rPr>
              <a:t>M D</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rtlCol="0"/>
          <a:lstStyle>
            <a:defPPr>
              <a:defRPr lang="de-DE"/>
            </a:defPPr>
          </a:lstStyle>
          <a:p>
            <a:pPr rtl="0"/>
            <a:r>
              <a:rPr lang="de-DE" dirty="0"/>
              <a:t>Agenda</a:t>
            </a:r>
          </a:p>
        </p:txBody>
      </p:sp>
      <p:sp>
        <p:nvSpPr>
          <p:cNvPr id="3" name="Inhaltsplatzhalt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rtlCol="0"/>
          <a:lstStyle>
            <a:defPPr>
              <a:defRPr lang="de-DE"/>
            </a:defPPr>
          </a:lstStyle>
          <a:p>
            <a:pPr rtl="0"/>
            <a:r>
              <a:rPr lang="de-DE" dirty="0"/>
              <a:t>- Einführung zu </a:t>
            </a:r>
            <a:r>
              <a:rPr lang="de-DE" dirty="0" err="1"/>
              <a:t>Git</a:t>
            </a:r>
            <a:r>
              <a:rPr lang="de-DE" dirty="0"/>
              <a:t> &amp; GitHub</a:t>
            </a:r>
          </a:p>
          <a:p>
            <a:pPr rtl="0"/>
            <a:r>
              <a:rPr lang="de-DE" dirty="0"/>
              <a:t>- Terminal oder GUI-App?</a:t>
            </a:r>
          </a:p>
          <a:p>
            <a:pPr rtl="0"/>
            <a:r>
              <a:rPr lang="de-DE" dirty="0"/>
              <a:t>- </a:t>
            </a:r>
            <a:r>
              <a:rPr lang="de-DE" dirty="0" err="1"/>
              <a:t>Git</a:t>
            </a:r>
            <a:r>
              <a:rPr lang="de-DE" dirty="0"/>
              <a:t>-Befehle (Terminal)</a:t>
            </a:r>
          </a:p>
          <a:p>
            <a:pPr rtl="0"/>
            <a:r>
              <a:rPr lang="de-DE" dirty="0"/>
              <a:t>- Anwendungsszenarien/Hands-On</a:t>
            </a:r>
          </a:p>
          <a:p>
            <a:pPr rtl="0"/>
            <a:r>
              <a:rPr lang="de-DE" dirty="0"/>
              <a:t>- Installation &amp; Literatur</a:t>
            </a:r>
          </a:p>
        </p:txBody>
      </p:sp>
      <p:sp>
        <p:nvSpPr>
          <p:cNvPr id="4" name="Foliennummernplatzhalt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rtlCol="0"/>
          <a:lstStyle>
            <a:defPPr>
              <a:defRPr lang="de-DE"/>
            </a:defPPr>
          </a:lstStyle>
          <a:p>
            <a:pPr rtl="0"/>
            <a:fld id="{48F63A3B-78C7-47BE-AE5E-E10140E04643}" type="slidenum">
              <a:rPr lang="de-DE" smtClean="0"/>
              <a:pPr/>
              <a:t>2</a:t>
            </a:fld>
            <a:endParaRPr lang="de-DE"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a:t>Einführung in </a:t>
            </a:r>
            <a:r>
              <a:rPr lang="de-DE" dirty="0" err="1"/>
              <a:t>Git</a:t>
            </a:r>
            <a:r>
              <a:rPr lang="de-DE" dirty="0"/>
              <a:t> &amp; </a:t>
            </a:r>
            <a:r>
              <a:rPr lang="de-DE" dirty="0" err="1"/>
              <a:t>github</a:t>
            </a:r>
            <a:endParaRPr lang="de-DE" dirty="0"/>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3</a:t>
            </a:fld>
            <a:endParaRPr lang="de-DE" dirty="0"/>
          </a:p>
        </p:txBody>
      </p:sp>
      <p:sp>
        <p:nvSpPr>
          <p:cNvPr id="5" name="Inhaltsplatzhalter 4">
            <a:extLst>
              <a:ext uri="{FF2B5EF4-FFF2-40B4-BE49-F238E27FC236}">
                <a16:creationId xmlns:a16="http://schemas.microsoft.com/office/drawing/2014/main" id="{29DC8E19-96D7-6EF7-8F0F-DD88E8B05B81}"/>
              </a:ext>
            </a:extLst>
          </p:cNvPr>
          <p:cNvSpPr>
            <a:spLocks noGrp="1"/>
          </p:cNvSpPr>
          <p:nvPr>
            <p:ph sz="half" idx="2"/>
          </p:nvPr>
        </p:nvSpPr>
        <p:spPr>
          <a:xfrm>
            <a:off x="1550564" y="2303028"/>
            <a:ext cx="9875463" cy="3961593"/>
          </a:xfrm>
        </p:spPr>
        <p:txBody>
          <a:bodyPr/>
          <a:lstStyle/>
          <a:p>
            <a:r>
              <a:rPr lang="de-DE" i="1" u="sng" dirty="0"/>
              <a:t>GIT: </a:t>
            </a:r>
            <a:r>
              <a:rPr lang="de-DE" dirty="0"/>
              <a:t>System zur Versionierung von Textdateien</a:t>
            </a:r>
          </a:p>
          <a:p>
            <a:r>
              <a:rPr lang="de-DE" dirty="0"/>
              <a:t>Eignet sich perfekt für Software/Quelltext, aber nicht für proprietäre Dateien (Office, JPG, etc.)</a:t>
            </a:r>
          </a:p>
          <a:p>
            <a:r>
              <a:rPr lang="de-DE" dirty="0"/>
              <a:t>Kann lokal oder auf Server laufen, auch Raspberry Pi</a:t>
            </a:r>
          </a:p>
          <a:p>
            <a:r>
              <a:rPr lang="de-DE" dirty="0"/>
              <a:t>Komplett per Terminal bedienbar, es gibt aber auch GUI-Apps (z.B. </a:t>
            </a:r>
            <a:r>
              <a:rPr lang="de-DE"/>
              <a:t>GitHub Desktop)</a:t>
            </a:r>
            <a:endParaRPr lang="de-DE" dirty="0"/>
          </a:p>
          <a:p>
            <a:r>
              <a:rPr lang="de-DE" i="1" u="sng" dirty="0"/>
              <a:t>GitHub: </a:t>
            </a:r>
            <a:r>
              <a:rPr lang="de-DE" dirty="0"/>
              <a:t>Webseite zum Archivieren und Zusammenarbeit von Code-Projekten</a:t>
            </a:r>
          </a:p>
          <a:p>
            <a:r>
              <a:rPr lang="de-DE" dirty="0"/>
              <a:t>Versionierung erfolgt über die GIT-Integration </a:t>
            </a:r>
          </a:p>
          <a:p>
            <a:r>
              <a:rPr lang="de-DE" dirty="0"/>
              <a:t>Basisversion (nur öffentliche Projekte) kostenlos</a:t>
            </a:r>
          </a:p>
          <a:p>
            <a:r>
              <a:rPr lang="de-DE" dirty="0" err="1">
                <a:hlinkClick r:id="rId3"/>
              </a:rPr>
              <a:t>Join</a:t>
            </a:r>
            <a:r>
              <a:rPr lang="de-DE" dirty="0">
                <a:hlinkClick r:id="rId3"/>
              </a:rPr>
              <a:t> GitHub · GitHub</a:t>
            </a:r>
            <a:endParaRPr lang="de-DE" dirty="0"/>
          </a:p>
          <a:p>
            <a:r>
              <a:rPr lang="de-DE" dirty="0"/>
              <a:t>Alternative: </a:t>
            </a:r>
            <a:r>
              <a:rPr lang="de-DE" dirty="0" err="1">
                <a:hlinkClick r:id="rId4"/>
              </a:rPr>
              <a:t>GitLab</a:t>
            </a:r>
            <a:endParaRPr lang="de-DE" dirty="0"/>
          </a:p>
          <a:p>
            <a:r>
              <a:rPr lang="de-DE" dirty="0"/>
              <a:t>Webseite von </a:t>
            </a:r>
            <a:r>
              <a:rPr lang="de-DE" dirty="0" err="1"/>
              <a:t>Git</a:t>
            </a:r>
            <a:r>
              <a:rPr lang="de-DE" dirty="0"/>
              <a:t>: </a:t>
            </a:r>
            <a:r>
              <a:rPr lang="de-DE" dirty="0" err="1">
                <a:hlinkClick r:id="rId5"/>
              </a:rPr>
              <a:t>Git</a:t>
            </a:r>
            <a:r>
              <a:rPr lang="de-DE" dirty="0">
                <a:hlinkClick r:id="rId5"/>
              </a:rPr>
              <a:t> (git-scm.com)</a:t>
            </a:r>
            <a:endParaRPr lang="de-DE" dirty="0"/>
          </a:p>
          <a:p>
            <a:endParaRPr lang="de-DE" dirty="0"/>
          </a:p>
        </p:txBody>
      </p:sp>
    </p:spTree>
    <p:extLst>
      <p:ext uri="{BB962C8B-B14F-4D97-AF65-F5344CB8AC3E}">
        <p14:creationId xmlns:p14="http://schemas.microsoft.com/office/powerpoint/2010/main" val="249802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a:t>Einführung: Vokabeln</a:t>
            </a:r>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4</a:t>
            </a:fld>
            <a:endParaRPr lang="de-DE" dirty="0"/>
          </a:p>
        </p:txBody>
      </p:sp>
      <p:sp>
        <p:nvSpPr>
          <p:cNvPr id="5" name="Inhaltsplatzhalter 4">
            <a:extLst>
              <a:ext uri="{FF2B5EF4-FFF2-40B4-BE49-F238E27FC236}">
                <a16:creationId xmlns:a16="http://schemas.microsoft.com/office/drawing/2014/main" id="{29DC8E19-96D7-6EF7-8F0F-DD88E8B05B81}"/>
              </a:ext>
            </a:extLst>
          </p:cNvPr>
          <p:cNvSpPr>
            <a:spLocks noGrp="1"/>
          </p:cNvSpPr>
          <p:nvPr>
            <p:ph sz="half" idx="2"/>
          </p:nvPr>
        </p:nvSpPr>
        <p:spPr>
          <a:xfrm>
            <a:off x="1550564" y="2303028"/>
            <a:ext cx="9875463" cy="3961593"/>
          </a:xfrm>
        </p:spPr>
        <p:txBody>
          <a:bodyPr>
            <a:noAutofit/>
          </a:bodyPr>
          <a:lstStyle/>
          <a:p>
            <a:r>
              <a:rPr lang="de-DE" sz="1400" b="1" dirty="0"/>
              <a:t>Repository (Repo): </a:t>
            </a:r>
            <a:r>
              <a:rPr lang="de-DE" sz="1400" dirty="0"/>
              <a:t>Ordner, der die Projektdateien enthält. </a:t>
            </a:r>
            <a:r>
              <a:rPr lang="de-DE" sz="1400" b="1" dirty="0"/>
              <a:t>Remote-Repo</a:t>
            </a:r>
            <a:r>
              <a:rPr lang="de-DE" sz="1400" dirty="0"/>
              <a:t> ist das Repo auf einem Server (z.B. GitHub)</a:t>
            </a:r>
          </a:p>
          <a:p>
            <a:r>
              <a:rPr lang="de-DE" sz="1400" b="1" dirty="0"/>
              <a:t>Branch</a:t>
            </a:r>
            <a:r>
              <a:rPr lang="de-DE" sz="1400" dirty="0"/>
              <a:t>: Unabhängige Kopie eines Projekts. Engl. für „Zweig“. Jedes Repo hat einen Haupt-Branch, in dem alles gespeichert wird. Weitere </a:t>
            </a:r>
            <a:r>
              <a:rPr lang="de-DE" sz="1400" dirty="0" err="1"/>
              <a:t>Branches</a:t>
            </a:r>
            <a:r>
              <a:rPr lang="de-DE" sz="1400" dirty="0"/>
              <a:t> eignen sich z.B. Software mit einigen Änderungen zu testen, ohne das alte zu verlieren</a:t>
            </a:r>
          </a:p>
          <a:p>
            <a:r>
              <a:rPr lang="de-DE" sz="1400" b="1" dirty="0"/>
              <a:t>Commit</a:t>
            </a:r>
            <a:r>
              <a:rPr lang="de-DE" sz="1400" dirty="0"/>
              <a:t>: Momentaufnahme des Projekts zu einer bestimmten Zeit. Jeder Commit wird kommentiert</a:t>
            </a:r>
          </a:p>
          <a:p>
            <a:r>
              <a:rPr lang="de-DE" sz="1400" b="1" dirty="0" err="1"/>
              <a:t>History</a:t>
            </a:r>
            <a:r>
              <a:rPr lang="de-DE" sz="1400" dirty="0"/>
              <a:t>: Besteht aus allen vorherigen </a:t>
            </a:r>
            <a:r>
              <a:rPr lang="de-DE" sz="1400" dirty="0" err="1"/>
              <a:t>Commits</a:t>
            </a:r>
            <a:endParaRPr lang="de-DE" sz="1400" dirty="0"/>
          </a:p>
          <a:p>
            <a:r>
              <a:rPr lang="de-DE" sz="1400" b="1" dirty="0"/>
              <a:t>Clone</a:t>
            </a:r>
            <a:r>
              <a:rPr lang="de-DE" sz="1400" dirty="0"/>
              <a:t>: Ein Klon ist eine Kopie des Projekts von einem Server (z.B. GitHub) auf den eigenen Computer. Beide Kopien sind mit einander verbunden, sodass lokale Änderungen auf den Server synchronisiert werden können</a:t>
            </a:r>
          </a:p>
          <a:p>
            <a:r>
              <a:rPr lang="de-DE" sz="1400" b="1" dirty="0"/>
              <a:t>Fork</a:t>
            </a:r>
            <a:r>
              <a:rPr lang="de-DE" sz="1400" dirty="0"/>
              <a:t>: Ist eine Kopie des Projekts einer anderen Person, die unabhängig vom Original daran weiterarbeiten kann. Änderungen im Fork können ins Original übernommen werden. </a:t>
            </a:r>
          </a:p>
          <a:p>
            <a:r>
              <a:rPr lang="de-DE" sz="1400" b="1" dirty="0"/>
              <a:t>Pull</a:t>
            </a:r>
            <a:r>
              <a:rPr lang="de-DE" sz="1400" dirty="0"/>
              <a:t>: „Ziehen“, also integrieren von Änderungen im Remote-Repo auf die eigene Festplatte. </a:t>
            </a:r>
          </a:p>
          <a:p>
            <a:r>
              <a:rPr lang="de-DE" sz="1400" b="1" dirty="0"/>
              <a:t>Push</a:t>
            </a:r>
            <a:r>
              <a:rPr lang="de-DE" sz="1400" dirty="0"/>
              <a:t>: „Drucken“, also das ändern des Remote-Repo mit den Änderungen auf der eigenen Festplatte</a:t>
            </a:r>
          </a:p>
          <a:p>
            <a:r>
              <a:rPr lang="de-DE" sz="1400" b="1" dirty="0"/>
              <a:t>Pull </a:t>
            </a:r>
            <a:r>
              <a:rPr lang="de-DE" sz="1400" b="1" dirty="0" err="1"/>
              <a:t>request</a:t>
            </a:r>
            <a:r>
              <a:rPr lang="de-DE" sz="1400" dirty="0"/>
              <a:t>: Bitte um Übernahme der eigenen Änderungen (Fork) ins Original</a:t>
            </a:r>
          </a:p>
          <a:p>
            <a:r>
              <a:rPr lang="de-DE" sz="1200" u="sng" dirty="0"/>
              <a:t>Quelle</a:t>
            </a:r>
            <a:r>
              <a:rPr lang="de-DE" sz="1200" dirty="0"/>
              <a:t>: </a:t>
            </a:r>
            <a:r>
              <a:rPr lang="de-DE" sz="1200" dirty="0" err="1">
                <a:hlinkClick r:id="rId3"/>
              </a:rPr>
              <a:t>git</a:t>
            </a:r>
            <a:r>
              <a:rPr lang="de-DE" sz="1200" dirty="0">
                <a:hlinkClick r:id="rId3"/>
              </a:rPr>
              <a:t> </a:t>
            </a:r>
            <a:r>
              <a:rPr lang="de-DE" sz="1200" dirty="0" err="1">
                <a:hlinkClick r:id="rId3"/>
              </a:rPr>
              <a:t>vocabulary</a:t>
            </a:r>
            <a:r>
              <a:rPr lang="de-DE" sz="1200" dirty="0">
                <a:hlinkClick r:id="rId3"/>
              </a:rPr>
              <a:t> </a:t>
            </a:r>
            <a:r>
              <a:rPr lang="de-DE" sz="1200" dirty="0" err="1">
                <a:hlinkClick r:id="rId3"/>
              </a:rPr>
              <a:t>cheatsheet</a:t>
            </a:r>
            <a:r>
              <a:rPr lang="de-DE" sz="1200" dirty="0">
                <a:hlinkClick r:id="rId3"/>
              </a:rPr>
              <a:t> (github.com)</a:t>
            </a:r>
            <a:endParaRPr lang="de-DE" sz="1200" dirty="0"/>
          </a:p>
        </p:txBody>
      </p:sp>
    </p:spTree>
    <p:extLst>
      <p:ext uri="{BB962C8B-B14F-4D97-AF65-F5344CB8AC3E}">
        <p14:creationId xmlns:p14="http://schemas.microsoft.com/office/powerpoint/2010/main" val="51068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a:t>Terminal oder GUI-App?</a:t>
            </a:r>
          </a:p>
        </p:txBody>
      </p:sp>
      <p:sp>
        <p:nvSpPr>
          <p:cNvPr id="13" name="Inhaltsplatzhalter 7">
            <a:extLst>
              <a:ext uri="{FF2B5EF4-FFF2-40B4-BE49-F238E27FC236}">
                <a16:creationId xmlns:a16="http://schemas.microsoft.com/office/drawing/2014/main" id="{0853098E-C088-D323-4BF2-987893F262F6}"/>
              </a:ext>
            </a:extLst>
          </p:cNvPr>
          <p:cNvSpPr>
            <a:spLocks noGrp="1"/>
          </p:cNvSpPr>
          <p:nvPr>
            <p:ph sz="half" idx="15"/>
          </p:nvPr>
        </p:nvSpPr>
        <p:spPr>
          <a:xfrm>
            <a:off x="1550563" y="2303028"/>
            <a:ext cx="9875463" cy="3961593"/>
          </a:xfrm>
        </p:spPr>
        <p:txBody>
          <a:bodyPr rtlCol="0"/>
          <a:lstStyle>
            <a:defPPr>
              <a:defRPr lang="de-DE"/>
            </a:defPPr>
          </a:lstStyle>
          <a:p>
            <a:pPr rtl="0"/>
            <a:r>
              <a:rPr lang="de-DE" dirty="0"/>
              <a:t>Gute GUI-Apps kosten Geld</a:t>
            </a:r>
          </a:p>
          <a:p>
            <a:pPr rtl="0"/>
            <a:r>
              <a:rPr lang="de-DE" dirty="0"/>
              <a:t>Grundsätzlich nicht nötig, wenn man die Befehle für das Terminal kennt</a:t>
            </a:r>
          </a:p>
          <a:p>
            <a:pPr rtl="0"/>
            <a:r>
              <a:rPr lang="de-DE" u="sng" dirty="0"/>
              <a:t>Für uns</a:t>
            </a:r>
            <a:r>
              <a:rPr lang="de-DE" dirty="0"/>
              <a:t>: Desktop-Client von GitHub: </a:t>
            </a:r>
            <a:r>
              <a:rPr lang="en-US" dirty="0">
                <a:hlinkClick r:id="rId3"/>
              </a:rPr>
              <a:t>GitHub Desktop | Simple collaboration from your desktop</a:t>
            </a:r>
            <a:endParaRPr lang="en-US" dirty="0"/>
          </a:p>
          <a:p>
            <a:pPr rtl="0"/>
            <a:r>
              <a:rPr lang="en-US" u="sng" dirty="0"/>
              <a:t>Bei </a:t>
            </a:r>
            <a:r>
              <a:rPr lang="en-US" u="sng" dirty="0" err="1"/>
              <a:t>Bedarf</a:t>
            </a:r>
            <a:r>
              <a:rPr lang="en-US" dirty="0"/>
              <a:t>: </a:t>
            </a:r>
            <a:r>
              <a:rPr lang="fr-FR" dirty="0">
                <a:hlinkClick r:id="rId4"/>
              </a:rPr>
              <a:t>Git - GUI Clients (git-scm.com)</a:t>
            </a:r>
            <a:endParaRPr lang="fr-FR" dirty="0"/>
          </a:p>
          <a:p>
            <a:pPr rtl="0"/>
            <a:r>
              <a:rPr lang="de-DE" u="sng" dirty="0"/>
              <a:t>Raspberry Pi als </a:t>
            </a:r>
            <a:r>
              <a:rPr lang="de-DE" u="sng" dirty="0" err="1"/>
              <a:t>Git</a:t>
            </a:r>
            <a:r>
              <a:rPr lang="de-DE" u="sng" dirty="0"/>
              <a:t>-Server</a:t>
            </a:r>
            <a:r>
              <a:rPr lang="de-DE" dirty="0"/>
              <a:t>: </a:t>
            </a:r>
            <a:r>
              <a:rPr lang="de-DE" dirty="0">
                <a:hlinkClick r:id="rId5"/>
              </a:rPr>
              <a:t>Den Raspberry Pi als </a:t>
            </a:r>
            <a:r>
              <a:rPr lang="de-DE" dirty="0" err="1">
                <a:hlinkClick r:id="rId5"/>
              </a:rPr>
              <a:t>Git</a:t>
            </a:r>
            <a:r>
              <a:rPr lang="de-DE" dirty="0">
                <a:hlinkClick r:id="rId5"/>
              </a:rPr>
              <a:t>-Server nutzen - Raspberry Pi Geek (raspberry-pi-geek.de)</a:t>
            </a:r>
            <a:endParaRPr lang="de-DE" dirty="0"/>
          </a:p>
          <a:p>
            <a:pPr rtl="0"/>
            <a:endParaRPr lang="de-DE" dirty="0"/>
          </a:p>
          <a:p>
            <a:pPr rtl="0"/>
            <a:endParaRPr lang="de-DE" dirty="0"/>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5</a:t>
            </a:fld>
            <a:endParaRPr lang="de-DE" dirty="0"/>
          </a:p>
        </p:txBody>
      </p:sp>
    </p:spTree>
    <p:extLst>
      <p:ext uri="{BB962C8B-B14F-4D97-AF65-F5344CB8AC3E}">
        <p14:creationId xmlns:p14="http://schemas.microsoft.com/office/powerpoint/2010/main" val="162803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err="1"/>
              <a:t>Git</a:t>
            </a:r>
            <a:r>
              <a:rPr lang="de-DE" dirty="0"/>
              <a:t>-Befehle (Terminal)</a:t>
            </a:r>
          </a:p>
        </p:txBody>
      </p:sp>
      <p:sp>
        <p:nvSpPr>
          <p:cNvPr id="13" name="Inhaltsplatzhalter 7">
            <a:extLst>
              <a:ext uri="{FF2B5EF4-FFF2-40B4-BE49-F238E27FC236}">
                <a16:creationId xmlns:a16="http://schemas.microsoft.com/office/drawing/2014/main" id="{0853098E-C088-D323-4BF2-987893F262F6}"/>
              </a:ext>
            </a:extLst>
          </p:cNvPr>
          <p:cNvSpPr>
            <a:spLocks noGrp="1"/>
          </p:cNvSpPr>
          <p:nvPr>
            <p:ph sz="half" idx="15"/>
          </p:nvPr>
        </p:nvSpPr>
        <p:spPr>
          <a:xfrm>
            <a:off x="1550564" y="2303028"/>
            <a:ext cx="9875462" cy="3961593"/>
          </a:xfrm>
        </p:spPr>
        <p:txBody>
          <a:bodyPr rtlCol="0"/>
          <a:lstStyle>
            <a:defPPr>
              <a:defRPr lang="de-DE"/>
            </a:defPPr>
          </a:lstStyle>
          <a:p>
            <a:pPr rtl="0"/>
            <a:r>
              <a:rPr lang="de-DE" dirty="0"/>
              <a:t>Mischung aus Linux und dem </a:t>
            </a:r>
            <a:r>
              <a:rPr lang="de-DE" dirty="0" err="1"/>
              <a:t>Git-Vokabluar</a:t>
            </a:r>
            <a:endParaRPr lang="de-DE" dirty="0"/>
          </a:p>
          <a:p>
            <a:pPr rtl="0"/>
            <a:r>
              <a:rPr lang="de-DE" dirty="0"/>
              <a:t>Liste: </a:t>
            </a:r>
            <a:r>
              <a:rPr lang="de-DE" dirty="0" err="1">
                <a:hlinkClick r:id="rId3"/>
              </a:rPr>
              <a:t>Git</a:t>
            </a:r>
            <a:r>
              <a:rPr lang="de-DE" dirty="0">
                <a:hlinkClick r:id="rId3"/>
              </a:rPr>
              <a:t> - Reference (git-scm.com)</a:t>
            </a:r>
            <a:endParaRPr lang="de-DE" dirty="0"/>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6</a:t>
            </a:fld>
            <a:endParaRPr lang="de-DE" dirty="0"/>
          </a:p>
        </p:txBody>
      </p:sp>
    </p:spTree>
    <p:extLst>
      <p:ext uri="{BB962C8B-B14F-4D97-AF65-F5344CB8AC3E}">
        <p14:creationId xmlns:p14="http://schemas.microsoft.com/office/powerpoint/2010/main" val="427152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a:t>Anwendungsszenarien</a:t>
            </a:r>
          </a:p>
        </p:txBody>
      </p:sp>
      <p:sp>
        <p:nvSpPr>
          <p:cNvPr id="13" name="Inhaltsplatzhalter 7">
            <a:extLst>
              <a:ext uri="{FF2B5EF4-FFF2-40B4-BE49-F238E27FC236}">
                <a16:creationId xmlns:a16="http://schemas.microsoft.com/office/drawing/2014/main" id="{0853098E-C088-D323-4BF2-987893F262F6}"/>
              </a:ext>
            </a:extLst>
          </p:cNvPr>
          <p:cNvSpPr>
            <a:spLocks noGrp="1"/>
          </p:cNvSpPr>
          <p:nvPr>
            <p:ph sz="half" idx="15"/>
          </p:nvPr>
        </p:nvSpPr>
        <p:spPr>
          <a:xfrm>
            <a:off x="1550563" y="2303028"/>
            <a:ext cx="9875463" cy="3961593"/>
          </a:xfrm>
        </p:spPr>
        <p:txBody>
          <a:bodyPr rtlCol="0"/>
          <a:lstStyle>
            <a:defPPr>
              <a:defRPr lang="de-DE"/>
            </a:defPPr>
          </a:lstStyle>
          <a:p>
            <a:pPr rtl="0"/>
            <a:r>
              <a:rPr lang="de-DE" dirty="0" err="1"/>
              <a:t>PicoBello</a:t>
            </a:r>
            <a:r>
              <a:rPr lang="de-DE" dirty="0"/>
              <a:t> Code-Beispiele</a:t>
            </a:r>
          </a:p>
          <a:p>
            <a:pPr rtl="0"/>
            <a:r>
              <a:rPr lang="de-DE" dirty="0" err="1"/>
              <a:t>PicoTalk</a:t>
            </a:r>
            <a:r>
              <a:rPr lang="de-DE" dirty="0"/>
              <a:t> Code-Beispiele</a:t>
            </a:r>
          </a:p>
          <a:p>
            <a:pPr rtl="0"/>
            <a:r>
              <a:rPr lang="de-DE" dirty="0"/>
              <a:t>Eigene </a:t>
            </a:r>
            <a:r>
              <a:rPr lang="de-DE"/>
              <a:t>Projekte für andere Pico-Nutzer</a:t>
            </a:r>
            <a:endParaRPr lang="de-DE" dirty="0"/>
          </a:p>
          <a:p>
            <a:pPr rtl="0"/>
            <a:endParaRPr lang="de-DE" dirty="0"/>
          </a:p>
          <a:p>
            <a:pPr rtl="0"/>
            <a:r>
              <a:rPr lang="de-DE" b="1" u="sng" dirty="0"/>
              <a:t>Vorteile</a:t>
            </a:r>
            <a:r>
              <a:rPr lang="de-DE" dirty="0"/>
              <a:t>: Immer erreichbar, immer Aktuell, immer mit Zugriff auf Nutzer-Erweiterungen</a:t>
            </a:r>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7</a:t>
            </a:fld>
            <a:endParaRPr lang="de-DE" dirty="0"/>
          </a:p>
        </p:txBody>
      </p:sp>
    </p:spTree>
    <p:extLst>
      <p:ext uri="{BB962C8B-B14F-4D97-AF65-F5344CB8AC3E}">
        <p14:creationId xmlns:p14="http://schemas.microsoft.com/office/powerpoint/2010/main" val="355161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a:t>Hands-On auf GitHub</a:t>
            </a:r>
          </a:p>
        </p:txBody>
      </p:sp>
      <p:sp>
        <p:nvSpPr>
          <p:cNvPr id="13" name="Inhaltsplatzhalter 7">
            <a:extLst>
              <a:ext uri="{FF2B5EF4-FFF2-40B4-BE49-F238E27FC236}">
                <a16:creationId xmlns:a16="http://schemas.microsoft.com/office/drawing/2014/main" id="{0853098E-C088-D323-4BF2-987893F262F6}"/>
              </a:ext>
            </a:extLst>
          </p:cNvPr>
          <p:cNvSpPr>
            <a:spLocks noGrp="1"/>
          </p:cNvSpPr>
          <p:nvPr>
            <p:ph sz="half" idx="15"/>
          </p:nvPr>
        </p:nvSpPr>
        <p:spPr>
          <a:xfrm>
            <a:off x="4898334" y="2793481"/>
            <a:ext cx="2395331" cy="1125972"/>
          </a:xfrm>
        </p:spPr>
        <p:txBody>
          <a:bodyPr rtlCol="0"/>
          <a:lstStyle>
            <a:defPPr>
              <a:defRPr lang="de-DE"/>
            </a:defPPr>
          </a:lstStyle>
          <a:p>
            <a:pPr rtl="0"/>
            <a:r>
              <a:rPr lang="de-DE" dirty="0">
                <a:hlinkClick r:id="rId3"/>
              </a:rPr>
              <a:t>https://github.com/</a:t>
            </a:r>
            <a:endParaRPr lang="de-DE" dirty="0"/>
          </a:p>
          <a:p>
            <a:pPr rtl="0"/>
            <a:endParaRPr lang="de-DE" dirty="0"/>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8</a:t>
            </a:fld>
            <a:endParaRPr lang="de-DE" dirty="0"/>
          </a:p>
        </p:txBody>
      </p:sp>
    </p:spTree>
    <p:extLst>
      <p:ext uri="{BB962C8B-B14F-4D97-AF65-F5344CB8AC3E}">
        <p14:creationId xmlns:p14="http://schemas.microsoft.com/office/powerpoint/2010/main" val="311653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rtlCol="0"/>
          <a:lstStyle>
            <a:defPPr>
              <a:defRPr lang="de-DE"/>
            </a:defPPr>
          </a:lstStyle>
          <a:p>
            <a:pPr rtl="0"/>
            <a:r>
              <a:rPr lang="de-DE" dirty="0"/>
              <a:t>Installation &amp; Literatur</a:t>
            </a:r>
          </a:p>
        </p:txBody>
      </p:sp>
      <p:sp>
        <p:nvSpPr>
          <p:cNvPr id="13" name="Inhaltsplatzhalter 7">
            <a:extLst>
              <a:ext uri="{FF2B5EF4-FFF2-40B4-BE49-F238E27FC236}">
                <a16:creationId xmlns:a16="http://schemas.microsoft.com/office/drawing/2014/main" id="{0853098E-C088-D323-4BF2-987893F262F6}"/>
              </a:ext>
            </a:extLst>
          </p:cNvPr>
          <p:cNvSpPr>
            <a:spLocks noGrp="1"/>
          </p:cNvSpPr>
          <p:nvPr>
            <p:ph sz="half" idx="15"/>
          </p:nvPr>
        </p:nvSpPr>
        <p:spPr>
          <a:xfrm>
            <a:off x="1550563" y="2303028"/>
            <a:ext cx="9875463" cy="3961593"/>
          </a:xfrm>
        </p:spPr>
        <p:txBody>
          <a:bodyPr rtlCol="0"/>
          <a:lstStyle>
            <a:defPPr>
              <a:defRPr lang="de-DE"/>
            </a:defPPr>
          </a:lstStyle>
          <a:p>
            <a:pPr rtl="0"/>
            <a:r>
              <a:rPr lang="de-DE" dirty="0"/>
              <a:t>Zur Installation einfach der Anleitung folgen: </a:t>
            </a:r>
          </a:p>
          <a:p>
            <a:pPr rtl="0"/>
            <a:r>
              <a:rPr lang="de-DE" dirty="0" err="1">
                <a:hlinkClick r:id="rId3"/>
              </a:rPr>
              <a:t>Git</a:t>
            </a:r>
            <a:r>
              <a:rPr lang="de-DE" dirty="0">
                <a:hlinkClick r:id="rId3"/>
              </a:rPr>
              <a:t> - </a:t>
            </a:r>
            <a:r>
              <a:rPr lang="de-DE" dirty="0" err="1">
                <a:hlinkClick r:id="rId3"/>
              </a:rPr>
              <a:t>Git</a:t>
            </a:r>
            <a:r>
              <a:rPr lang="de-DE" dirty="0">
                <a:hlinkClick r:id="rId3"/>
              </a:rPr>
              <a:t> installieren (git-scm.com)</a:t>
            </a:r>
            <a:endParaRPr lang="de-DE" dirty="0"/>
          </a:p>
          <a:p>
            <a:pPr rtl="0"/>
            <a:r>
              <a:rPr lang="de-DE" dirty="0" err="1">
                <a:hlinkClick r:id="rId4"/>
              </a:rPr>
              <a:t>Git</a:t>
            </a:r>
            <a:r>
              <a:rPr lang="de-DE" dirty="0">
                <a:hlinkClick r:id="rId4"/>
              </a:rPr>
              <a:t> Lernen in 30 Minuten - Anfänger Tutorial (2022) (lerneprogrammieren.de)</a:t>
            </a:r>
            <a:endParaRPr lang="de-DE" dirty="0"/>
          </a:p>
        </p:txBody>
      </p:sp>
      <p:sp>
        <p:nvSpPr>
          <p:cNvPr id="2" name="Foliennummernplatzhalt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rtlCol="0"/>
          <a:lstStyle>
            <a:defPPr>
              <a:defRPr lang="de-DE"/>
            </a:defPPr>
          </a:lstStyle>
          <a:p>
            <a:pPr rtl="0"/>
            <a:fld id="{48F63A3B-78C7-47BE-AE5E-E10140E04643}" type="slidenum">
              <a:rPr lang="de-DE" smtClean="0"/>
              <a:pPr rtl="0"/>
              <a:t>9</a:t>
            </a:fld>
            <a:endParaRPr lang="de-DE" dirty="0"/>
          </a:p>
        </p:txBody>
      </p:sp>
    </p:spTree>
    <p:extLst>
      <p:ext uri="{BB962C8B-B14F-4D97-AF65-F5344CB8AC3E}">
        <p14:creationId xmlns:p14="http://schemas.microsoft.com/office/powerpoint/2010/main" val="1161238622"/>
      </p:ext>
    </p:extLst>
  </p:cSld>
  <p:clrMapOvr>
    <a:masterClrMapping/>
  </p:clrMapOvr>
</p:sld>
</file>

<file path=ppt/theme/theme1.xml><?xml version="1.0" encoding="utf-8"?>
<a:theme xmlns:a="http://schemas.openxmlformats.org/drawingml/2006/main" name="Benutzerdefiniert">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3086_TF78438558_Win32" id="{E5260DE1-892A-45A6-87FB-B6B6CDB6D88C}" vid="{7982CA12-75BD-4F5A-9434-39D83265C9EF}"/>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documentManagement/types"/>
    <ds:schemaRef ds:uri="http://purl.org/dc/terms/"/>
    <ds:schemaRef ds:uri="http://www.w3.org/XML/1998/namespace"/>
    <ds:schemaRef ds:uri="http://purl.org/dc/dcmitype/"/>
    <ds:schemaRef ds:uri="71af3243-3dd4-4a8d-8c0d-dd76da1f02a5"/>
    <ds:schemaRef ds:uri="http://schemas.microsoft.com/office/2006/metadata/properties"/>
    <ds:schemaRef ds:uri="http://purl.org/dc/elements/1.1/"/>
    <ds:schemaRef ds:uri="http://schemas.openxmlformats.org/package/2006/metadata/core-properties"/>
    <ds:schemaRef ds:uri="230e9df3-be65-4c73-a93b-d1236ebd677e"/>
    <ds:schemaRef ds:uri="http://schemas.microsoft.com/office/infopath/2007/PartnerControls"/>
    <ds:schemaRef ds:uri="16c05727-aa75-4e4a-9b5f-8a80a1165891"/>
    <ds:schemaRef ds:uri="http://schemas.microsoft.com/sharepoint/v3"/>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{014C1903-2F32-45F8-8781-0AB9925D0560}tf78438558_win32</Template>
  <TotalTime>0</TotalTime>
  <Words>521</Words>
  <Application>Microsoft Office PowerPoint</Application>
  <PresentationFormat>Breitbild</PresentationFormat>
  <Paragraphs>58</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Arial Black</vt:lpstr>
      <vt:lpstr>Calibri</vt:lpstr>
      <vt:lpstr>Sabon Next LT</vt:lpstr>
      <vt:lpstr>Benutzerdefiniert</vt:lpstr>
      <vt:lpstr>Einführung in  Git &amp; Github   PicoTalk  05.08.2024   M D</vt:lpstr>
      <vt:lpstr>Agenda</vt:lpstr>
      <vt:lpstr>Einführung in Git &amp; github</vt:lpstr>
      <vt:lpstr>Einführung: Vokabeln</vt:lpstr>
      <vt:lpstr>Terminal oder GUI-App?</vt:lpstr>
      <vt:lpstr>Git-Befehle (Terminal)</vt:lpstr>
      <vt:lpstr>Anwendungsszenarien</vt:lpstr>
      <vt:lpstr>Hands-On auf GitHub</vt:lpstr>
      <vt:lpstr>Installation &amp; 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revision>3</cp:revision>
  <dcterms:created xsi:type="dcterms:W3CDTF">2024-07-02T09:35:18Z</dcterms:created>
  <dcterms:modified xsi:type="dcterms:W3CDTF">2024-08-06T06:36:19Z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