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3"/>
  </p:notesMasterIdLst>
  <p:handoutMasterIdLst>
    <p:handoutMasterId r:id="rId34"/>
  </p:handoutMasterIdLst>
  <p:sldIdLst>
    <p:sldId id="257" r:id="rId5"/>
    <p:sldId id="268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4" r:id="rId18"/>
    <p:sldId id="285" r:id="rId19"/>
    <p:sldId id="286" r:id="rId20"/>
    <p:sldId id="287" r:id="rId21"/>
    <p:sldId id="288" r:id="rId22"/>
    <p:sldId id="298" r:id="rId23"/>
    <p:sldId id="296" r:id="rId24"/>
    <p:sldId id="297" r:id="rId25"/>
    <p:sldId id="294" r:id="rId26"/>
    <p:sldId id="289" r:id="rId27"/>
    <p:sldId id="290" r:id="rId28"/>
    <p:sldId id="291" r:id="rId29"/>
    <p:sldId id="292" r:id="rId30"/>
    <p:sldId id="293" r:id="rId31"/>
    <p:sldId id="283" r:id="rId32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6437" autoAdjust="0"/>
  </p:normalViewPr>
  <p:slideViewPr>
    <p:cSldViewPr>
      <p:cViewPr varScale="1">
        <p:scale>
          <a:sx n="104" d="100"/>
          <a:sy n="104" d="100"/>
        </p:scale>
        <p:origin x="792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/>
            <a:t>my-project</a:t>
          </a:r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/>
            <a:t>docs</a:t>
          </a:r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/>
            <a:t>manual.docx</a:t>
          </a:r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/>
            <a:t>user_docs.docx</a:t>
          </a:r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/>
            <a:t>module1.rkt</a:t>
          </a:r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/>
            <a:t>module2.rkt</a:t>
          </a:r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/>
            <a:t>module3.rkt</a:t>
          </a:r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</dgm:pt>
    <dgm:pt modelId="{CBB3C906-6C8E-43D0-A349-5CBA1BD5A1B2}" type="pres">
      <dgm:prSet presAssocID="{949292E5-5D9F-4BED-BBD5-D5D43417B63B}" presName="connTx" presStyleLbl="parChTrans1D2" presStyleIdx="0" presStyleCnt="2"/>
      <dgm:spPr/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</dgm:pt>
    <dgm:pt modelId="{D7C91FB9-804C-419F-A840-60C1222CFEF0}" type="pres">
      <dgm:prSet presAssocID="{432DCC30-3D30-4766-AE5A-DDA1E8E1C694}" presName="connTx" presStyleLbl="parChTrans1D3" presStyleIdx="0" presStyleCnt="6"/>
      <dgm:spPr/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</dgm:pt>
    <dgm:pt modelId="{4E231741-F076-452D-97E4-5E3BC1C34C63}" type="pres">
      <dgm:prSet presAssocID="{BE7A866F-FCC5-436D-A2E0-A8A6DF76F8EB}" presName="connTx" presStyleLbl="parChTrans1D3" presStyleIdx="1" presStyleCnt="6"/>
      <dgm:spPr/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-929" custLinFactNeighborY="18316">
        <dgm:presLayoutVars>
          <dgm:chPref val="3"/>
        </dgm:presLayoutVars>
      </dgm:prSet>
      <dgm:spPr/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</dgm:pt>
    <dgm:pt modelId="{2ED7A92A-530E-424D-81D7-0ABA1FBF8E80}" type="pres">
      <dgm:prSet presAssocID="{0969A4AF-FC06-4FD3-8A4B-F1026C3F433B}" presName="connTx" presStyleLbl="parChTrans1D2" presStyleIdx="1" presStyleCnt="2"/>
      <dgm:spPr/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</dgm:pt>
    <dgm:pt modelId="{85D74912-EC50-4B9F-B5C0-FAED0F6C91EF}" type="pres">
      <dgm:prSet presAssocID="{B2BE598A-CF53-4EAD-958F-AC3942F42736}" presName="connTx" presStyleLbl="parChTrans1D3" presStyleIdx="2" presStyleCnt="6"/>
      <dgm:spPr/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</dgm:pt>
    <dgm:pt modelId="{5B52B8B1-5A7E-47DC-BFAF-F4C44426EF47}" type="pres">
      <dgm:prSet presAssocID="{B70532A7-D3DA-4B84-B3F6-1A2B4861FC82}" presName="connTx" presStyleLbl="parChTrans1D3" presStyleIdx="3" presStyleCnt="6"/>
      <dgm:spPr/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</dgm:pt>
    <dgm:pt modelId="{031D1B23-0E26-4678-BE6A-437811C2DF66}" type="pres">
      <dgm:prSet presAssocID="{FEDD39BA-6E39-47D0-8586-07F39CC8648A}" presName="connTx" presStyleLbl="parChTrans1D3" presStyleIdx="4" presStyleCnt="6"/>
      <dgm:spPr/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</dgm:pt>
    <dgm:pt modelId="{9B1C92DF-85F9-4E10-9A54-D70B27BED890}" type="pres">
      <dgm:prSet presAssocID="{38E3F61A-3AE0-4155-B92C-9E8FDC31F5E1}" presName="connTx" presStyleLbl="parChTrans1D3" presStyleIdx="5" presStyleCnt="6"/>
      <dgm:spPr/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0CF6C012-F275-41F0-8DD0-AE524D8F0429}" type="presOf" srcId="{BE7A866F-FCC5-436D-A2E0-A8A6DF76F8EB}" destId="{4E231741-F076-452D-97E4-5E3BC1C34C63}" srcOrd="1" destOrd="0" presId="urn:microsoft.com/office/officeart/2005/8/layout/hierarchy2"/>
    <dgm:cxn modelId="{827D0814-B16B-4309-89AB-992AA109BBD5}" type="presOf" srcId="{B134233E-B436-4370-8867-923B23EB229F}" destId="{2CE1C545-78E0-47B5-8C72-53A9EE24CD60}" srcOrd="0" destOrd="0" presId="urn:microsoft.com/office/officeart/2005/8/layout/hierarchy2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40B8D41D-B27E-4C0C-ACCF-96F520139232}" type="presOf" srcId="{432DCC30-3D30-4766-AE5A-DDA1E8E1C694}" destId="{22C8D88C-9200-449A-95CA-C6C951FF9EFA}" srcOrd="0" destOrd="0" presId="urn:microsoft.com/office/officeart/2005/8/layout/hierarchy2"/>
    <dgm:cxn modelId="{4B50A723-0D81-437A-8C22-5BEDBC396244}" type="presOf" srcId="{191770CA-EAB0-484A-8FFB-8F7DA062CE62}" destId="{250F3298-E4AA-4904-A12B-AAC232EBAA5C}" srcOrd="0" destOrd="0" presId="urn:microsoft.com/office/officeart/2005/8/layout/hierarchy2"/>
    <dgm:cxn modelId="{72CCEB2C-2900-4062-AA95-A57FDC79E9A7}" type="presOf" srcId="{75F56602-1F81-43B8-8FF4-6B603C2B9FA0}" destId="{2BD46A2F-C42F-406A-9A1B-2C52C3E69199}" srcOrd="0" destOrd="0" presId="urn:microsoft.com/office/officeart/2005/8/layout/hierarchy2"/>
    <dgm:cxn modelId="{227C052D-DBB0-4A4E-82F7-A2793D5804D0}" type="presOf" srcId="{2AA71D22-D60D-4322-B69D-1EBB711EFDD8}" destId="{2370C263-D04C-4203-963B-8F5DE028DD68}" srcOrd="0" destOrd="0" presId="urn:microsoft.com/office/officeart/2005/8/layout/hierarchy2"/>
    <dgm:cxn modelId="{1BA16D2D-1FFE-4BDB-9194-8E89354C94DD}" type="presOf" srcId="{2AD198EF-5E35-4DCE-8157-F6F2E2783276}" destId="{88EDACE5-21AE-4482-B8C7-116CF3A27E99}" srcOrd="0" destOrd="0" presId="urn:microsoft.com/office/officeart/2005/8/layout/hierarchy2"/>
    <dgm:cxn modelId="{E95E083B-AC39-4287-9EBD-A98C71668531}" type="presOf" srcId="{949292E5-5D9F-4BED-BBD5-D5D43417B63B}" destId="{CBB3C906-6C8E-43D0-A349-5CBA1BD5A1B2}" srcOrd="1" destOrd="0" presId="urn:microsoft.com/office/officeart/2005/8/layout/hierarchy2"/>
    <dgm:cxn modelId="{802DF15F-24A8-4105-A8E8-DD6AAFF32DF5}" type="presOf" srcId="{432DCC30-3D30-4766-AE5A-DDA1E8E1C694}" destId="{D7C91FB9-804C-419F-A840-60C1222CFEF0}" srcOrd="1" destOrd="0" presId="urn:microsoft.com/office/officeart/2005/8/layout/hierarchy2"/>
    <dgm:cxn modelId="{12791441-3641-4289-817F-E1F421060292}" type="presOf" srcId="{3B05B665-67A3-49B9-8B39-9C1EE857274C}" destId="{751A64B2-AA1B-4610-90F2-2585F0A6A46F}" srcOrd="0" destOrd="0" presId="urn:microsoft.com/office/officeart/2005/8/layout/hierarchy2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33DF3C45-E7C0-432A-A20B-7B8375196FCB}" type="presOf" srcId="{38E3F61A-3AE0-4155-B92C-9E8FDC31F5E1}" destId="{58F4492D-8348-40AC-AEC6-55C7C3535C7C}" srcOrd="0" destOrd="0" presId="urn:microsoft.com/office/officeart/2005/8/layout/hierarchy2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A56FFB75-420F-404A-B63E-43D656068DC4}" type="presOf" srcId="{993E109E-C8C8-46D8-B666-173B14BC2FD7}" destId="{3E4CFFF9-FD55-47C7-9E6D-F0C6A9412ADB}" srcOrd="0" destOrd="0" presId="urn:microsoft.com/office/officeart/2005/8/layout/hierarchy2"/>
    <dgm:cxn modelId="{FC242A57-4FB6-4710-8A29-E686C5547E12}" type="presOf" srcId="{FEDD39BA-6E39-47D0-8586-07F39CC8648A}" destId="{4D73C71E-89F8-46D7-ABCD-94CC477E1629}" srcOrd="0" destOrd="0" presId="urn:microsoft.com/office/officeart/2005/8/layout/hierarchy2"/>
    <dgm:cxn modelId="{3C30DC77-46F1-458F-A870-79759412D8BC}" type="presOf" srcId="{38E3F61A-3AE0-4155-B92C-9E8FDC31F5E1}" destId="{9B1C92DF-85F9-4E10-9A54-D70B27BED890}" srcOrd="1" destOrd="0" presId="urn:microsoft.com/office/officeart/2005/8/layout/hierarchy2"/>
    <dgm:cxn modelId="{AC295178-346F-41CB-96EA-EF7BB862CAC7}" type="presOf" srcId="{003EA6EE-58E5-40BF-9EA2-140291096720}" destId="{CD21181F-0FF4-4082-92C6-4A9B73A74EDB}" srcOrd="0" destOrd="0" presId="urn:microsoft.com/office/officeart/2005/8/layout/hierarchy2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645B0791-D5DF-4BF7-AFF9-DEC141642B4C}" type="presOf" srcId="{949292E5-5D9F-4BED-BBD5-D5D43417B63B}" destId="{27E9DFBA-38D9-4890-81CD-E6DD6F1BD76C}" srcOrd="0" destOrd="0" presId="urn:microsoft.com/office/officeart/2005/8/layout/hierarchy2"/>
    <dgm:cxn modelId="{D41BE995-3D22-4D8E-9090-3309CF0B6094}" type="presOf" srcId="{B70532A7-D3DA-4B84-B3F6-1A2B4861FC82}" destId="{5B52B8B1-5A7E-47DC-BFAF-F4C44426EF47}" srcOrd="1" destOrd="0" presId="urn:microsoft.com/office/officeart/2005/8/layout/hierarchy2"/>
    <dgm:cxn modelId="{03B64096-807B-476E-8A01-F92F8F51B0DC}" type="presOf" srcId="{0969A4AF-FC06-4FD3-8A4B-F1026C3F433B}" destId="{37DFA971-3BDD-4614-B3F4-FCCCA928E801}" srcOrd="0" destOrd="0" presId="urn:microsoft.com/office/officeart/2005/8/layout/hierarchy2"/>
    <dgm:cxn modelId="{253A2B98-A0EE-42ED-93E5-503789C3CF60}" type="presOf" srcId="{A09C861D-2DAD-4964-84B8-895DB96D41E1}" destId="{11F686DE-25FA-4C6B-B5BD-0426FD435EBF}" srcOrd="0" destOrd="0" presId="urn:microsoft.com/office/officeart/2005/8/layout/hierarchy2"/>
    <dgm:cxn modelId="{B9D63D98-6BC1-40A8-8446-CB78C974C776}" type="presOf" srcId="{0143ECBF-D013-4B67-835C-463B22DE9D12}" destId="{15AA3F71-DF63-44F2-A3BA-35AE6A6DBF7D}" srcOrd="0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033F3EA1-BD91-41F0-9EE6-646EC37511B7}" type="presOf" srcId="{FEDD39BA-6E39-47D0-8586-07F39CC8648A}" destId="{031D1B23-0E26-4678-BE6A-437811C2DF66}" srcOrd="1" destOrd="0" presId="urn:microsoft.com/office/officeart/2005/8/layout/hierarchy2"/>
    <dgm:cxn modelId="{1D3DB3AD-26E0-4D74-BBCF-803793C48395}" type="presOf" srcId="{B2BE598A-CF53-4EAD-958F-AC3942F42736}" destId="{500CC38C-370D-4E38-962F-8E689C001DB3}" srcOrd="0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DE6C67D2-ABBE-4E43-AFA7-04D6D3423257}" type="presOf" srcId="{0969A4AF-FC06-4FD3-8A4B-F1026C3F433B}" destId="{2ED7A92A-530E-424D-81D7-0ABA1FBF8E80}" srcOrd="1" destOrd="0" presId="urn:microsoft.com/office/officeart/2005/8/layout/hierarchy2"/>
    <dgm:cxn modelId="{236EDDD5-EEC1-4D6F-A5ED-9B125F0B7CC3}" type="presOf" srcId="{BE7A866F-FCC5-436D-A2E0-A8A6DF76F8EB}" destId="{DF8ACA11-A784-4636-BE9F-ADD52C706CBC}" srcOrd="0" destOrd="0" presId="urn:microsoft.com/office/officeart/2005/8/layout/hierarchy2"/>
    <dgm:cxn modelId="{EB15E1DB-1BEC-4B05-9D46-CAE0DA7F42CF}" type="presOf" srcId="{B70532A7-D3DA-4B84-B3F6-1A2B4861FC82}" destId="{5B061652-2171-4D39-8BCD-A835674795F1}" srcOrd="0" destOrd="0" presId="urn:microsoft.com/office/officeart/2005/8/layout/hierarchy2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C3DDC5FA-6BCF-4CD2-9537-174A722B2F48}" type="presOf" srcId="{B2BE598A-CF53-4EAD-958F-AC3942F42736}" destId="{85D74912-EC50-4B9F-B5C0-FAED0F6C91EF}" srcOrd="1" destOrd="0" presId="urn:microsoft.com/office/officeart/2005/8/layout/hierarchy2"/>
    <dgm:cxn modelId="{DA167C48-0D28-4FFB-B02F-25A95E59E537}" type="presParOf" srcId="{2BD46A2F-C42F-406A-9A1B-2C52C3E69199}" destId="{64CF4588-342D-431F-BAAB-0FED7C7B9B22}" srcOrd="0" destOrd="0" presId="urn:microsoft.com/office/officeart/2005/8/layout/hierarchy2"/>
    <dgm:cxn modelId="{1B5AD2ED-0FE6-464C-AC09-2549B1CF9842}" type="presParOf" srcId="{64CF4588-342D-431F-BAAB-0FED7C7B9B22}" destId="{751A64B2-AA1B-4610-90F2-2585F0A6A46F}" srcOrd="0" destOrd="0" presId="urn:microsoft.com/office/officeart/2005/8/layout/hierarchy2"/>
    <dgm:cxn modelId="{7958BF3E-9E93-424C-8606-C6A5A68207BE}" type="presParOf" srcId="{64CF4588-342D-431F-BAAB-0FED7C7B9B22}" destId="{8F76A44D-3E95-4BEE-A6A2-B19DE39C4CC8}" srcOrd="1" destOrd="0" presId="urn:microsoft.com/office/officeart/2005/8/layout/hierarchy2"/>
    <dgm:cxn modelId="{FED4E04F-EAE7-4F1A-B20E-86EA488CCD51}" type="presParOf" srcId="{8F76A44D-3E95-4BEE-A6A2-B19DE39C4CC8}" destId="{27E9DFBA-38D9-4890-81CD-E6DD6F1BD76C}" srcOrd="0" destOrd="0" presId="urn:microsoft.com/office/officeart/2005/8/layout/hierarchy2"/>
    <dgm:cxn modelId="{4DAB4116-E1F6-426C-BB8A-BE977770BC78}" type="presParOf" srcId="{27E9DFBA-38D9-4890-81CD-E6DD6F1BD76C}" destId="{CBB3C906-6C8E-43D0-A349-5CBA1BD5A1B2}" srcOrd="0" destOrd="0" presId="urn:microsoft.com/office/officeart/2005/8/layout/hierarchy2"/>
    <dgm:cxn modelId="{CABA1819-422B-49C8-AB06-30CA26876005}" type="presParOf" srcId="{8F76A44D-3E95-4BEE-A6A2-B19DE39C4CC8}" destId="{16C6700E-9EBB-48A6-AFAB-3DD87471C1C2}" srcOrd="1" destOrd="0" presId="urn:microsoft.com/office/officeart/2005/8/layout/hierarchy2"/>
    <dgm:cxn modelId="{4F6830B5-5EE1-4F69-8B32-8B328CC109CA}" type="presParOf" srcId="{16C6700E-9EBB-48A6-AFAB-3DD87471C1C2}" destId="{CD21181F-0FF4-4082-92C6-4A9B73A74EDB}" srcOrd="0" destOrd="0" presId="urn:microsoft.com/office/officeart/2005/8/layout/hierarchy2"/>
    <dgm:cxn modelId="{31E42972-CF10-43A3-BB25-4D92F717AAD0}" type="presParOf" srcId="{16C6700E-9EBB-48A6-AFAB-3DD87471C1C2}" destId="{F1DFB375-DAC6-4FF8-91DE-BC0637159726}" srcOrd="1" destOrd="0" presId="urn:microsoft.com/office/officeart/2005/8/layout/hierarchy2"/>
    <dgm:cxn modelId="{1481466E-67EC-4F0D-AA7D-7216536A42DE}" type="presParOf" srcId="{F1DFB375-DAC6-4FF8-91DE-BC0637159726}" destId="{22C8D88C-9200-449A-95CA-C6C951FF9EFA}" srcOrd="0" destOrd="0" presId="urn:microsoft.com/office/officeart/2005/8/layout/hierarchy2"/>
    <dgm:cxn modelId="{C002A4BD-B373-48F9-B4BC-4B64A433AC63}" type="presParOf" srcId="{22C8D88C-9200-449A-95CA-C6C951FF9EFA}" destId="{D7C91FB9-804C-419F-A840-60C1222CFEF0}" srcOrd="0" destOrd="0" presId="urn:microsoft.com/office/officeart/2005/8/layout/hierarchy2"/>
    <dgm:cxn modelId="{4E2FCB29-967C-400C-AA7E-2366FBDE5021}" type="presParOf" srcId="{F1DFB375-DAC6-4FF8-91DE-BC0637159726}" destId="{6F13C50F-5A4A-42FF-8D18-6257C655505C}" srcOrd="1" destOrd="0" presId="urn:microsoft.com/office/officeart/2005/8/layout/hierarchy2"/>
    <dgm:cxn modelId="{EB2E3E62-F35F-4D5D-8F53-87AAEEBC38F8}" type="presParOf" srcId="{6F13C50F-5A4A-42FF-8D18-6257C655505C}" destId="{15AA3F71-DF63-44F2-A3BA-35AE6A6DBF7D}" srcOrd="0" destOrd="0" presId="urn:microsoft.com/office/officeart/2005/8/layout/hierarchy2"/>
    <dgm:cxn modelId="{3BEF54BF-40B9-4A1B-9673-70A1B3211219}" type="presParOf" srcId="{6F13C50F-5A4A-42FF-8D18-6257C655505C}" destId="{230A0D65-0855-402C-9DCF-6B08869A5139}" srcOrd="1" destOrd="0" presId="urn:microsoft.com/office/officeart/2005/8/layout/hierarchy2"/>
    <dgm:cxn modelId="{F7F42E77-5BB6-4B82-AA30-014AC76942A1}" type="presParOf" srcId="{F1DFB375-DAC6-4FF8-91DE-BC0637159726}" destId="{DF8ACA11-A784-4636-BE9F-ADD52C706CBC}" srcOrd="2" destOrd="0" presId="urn:microsoft.com/office/officeart/2005/8/layout/hierarchy2"/>
    <dgm:cxn modelId="{ABA9573A-674F-4B6B-A7A3-E114FBC78CE6}" type="presParOf" srcId="{DF8ACA11-A784-4636-BE9F-ADD52C706CBC}" destId="{4E231741-F076-452D-97E4-5E3BC1C34C63}" srcOrd="0" destOrd="0" presId="urn:microsoft.com/office/officeart/2005/8/layout/hierarchy2"/>
    <dgm:cxn modelId="{AB18FE6F-69E0-434D-98EC-D0A50DE8EFDD}" type="presParOf" srcId="{F1DFB375-DAC6-4FF8-91DE-BC0637159726}" destId="{9101B551-1B1D-4A77-A019-BBEE43D3A318}" srcOrd="3" destOrd="0" presId="urn:microsoft.com/office/officeart/2005/8/layout/hierarchy2"/>
    <dgm:cxn modelId="{8307E35C-5E52-49B6-BB05-2D259F287C68}" type="presParOf" srcId="{9101B551-1B1D-4A77-A019-BBEE43D3A318}" destId="{2CE1C545-78E0-47B5-8C72-53A9EE24CD60}" srcOrd="0" destOrd="0" presId="urn:microsoft.com/office/officeart/2005/8/layout/hierarchy2"/>
    <dgm:cxn modelId="{9A90812E-5099-421E-9B65-E2070BBDE6CA}" type="presParOf" srcId="{9101B551-1B1D-4A77-A019-BBEE43D3A318}" destId="{F811D60C-AF2A-4807-93C3-7732DE610F21}" srcOrd="1" destOrd="0" presId="urn:microsoft.com/office/officeart/2005/8/layout/hierarchy2"/>
    <dgm:cxn modelId="{F59BC658-6476-4876-99AF-08A18BC2A382}" type="presParOf" srcId="{8F76A44D-3E95-4BEE-A6A2-B19DE39C4CC8}" destId="{37DFA971-3BDD-4614-B3F4-FCCCA928E801}" srcOrd="2" destOrd="0" presId="urn:microsoft.com/office/officeart/2005/8/layout/hierarchy2"/>
    <dgm:cxn modelId="{263724E8-0992-438A-B62B-CFB7E1F2BF6E}" type="presParOf" srcId="{37DFA971-3BDD-4614-B3F4-FCCCA928E801}" destId="{2ED7A92A-530E-424D-81D7-0ABA1FBF8E80}" srcOrd="0" destOrd="0" presId="urn:microsoft.com/office/officeart/2005/8/layout/hierarchy2"/>
    <dgm:cxn modelId="{A743CC83-5C65-4E86-B1ED-141EEAE14292}" type="presParOf" srcId="{8F76A44D-3E95-4BEE-A6A2-B19DE39C4CC8}" destId="{E5225CE1-2F09-4369-9607-0D669EBA8068}" srcOrd="3" destOrd="0" presId="urn:microsoft.com/office/officeart/2005/8/layout/hierarchy2"/>
    <dgm:cxn modelId="{13F60FB6-864B-4C0D-B4B6-8761262278BE}" type="presParOf" srcId="{E5225CE1-2F09-4369-9607-0D669EBA8068}" destId="{250F3298-E4AA-4904-A12B-AAC232EBAA5C}" srcOrd="0" destOrd="0" presId="urn:microsoft.com/office/officeart/2005/8/layout/hierarchy2"/>
    <dgm:cxn modelId="{B70E8137-C37A-44AC-8BAA-39CBB03AC1BD}" type="presParOf" srcId="{E5225CE1-2F09-4369-9607-0D669EBA8068}" destId="{BFED8BB7-D33D-472F-9935-70CC83B2F037}" srcOrd="1" destOrd="0" presId="urn:microsoft.com/office/officeart/2005/8/layout/hierarchy2"/>
    <dgm:cxn modelId="{56F14A3C-3BCE-4517-841D-A97001E59A91}" type="presParOf" srcId="{BFED8BB7-D33D-472F-9935-70CC83B2F037}" destId="{500CC38C-370D-4E38-962F-8E689C001DB3}" srcOrd="0" destOrd="0" presId="urn:microsoft.com/office/officeart/2005/8/layout/hierarchy2"/>
    <dgm:cxn modelId="{7530BF15-CC9C-4BE2-A35D-3E90DF15DC28}" type="presParOf" srcId="{500CC38C-370D-4E38-962F-8E689C001DB3}" destId="{85D74912-EC50-4B9F-B5C0-FAED0F6C91EF}" srcOrd="0" destOrd="0" presId="urn:microsoft.com/office/officeart/2005/8/layout/hierarchy2"/>
    <dgm:cxn modelId="{B88CD780-6672-4E4F-8505-8AEBEF1160B4}" type="presParOf" srcId="{BFED8BB7-D33D-472F-9935-70CC83B2F037}" destId="{00CEF6A7-71FB-4F30-8D68-E51F32B89E83}" srcOrd="1" destOrd="0" presId="urn:microsoft.com/office/officeart/2005/8/layout/hierarchy2"/>
    <dgm:cxn modelId="{685B8372-110F-416E-AADF-064D1700CA40}" type="presParOf" srcId="{00CEF6A7-71FB-4F30-8D68-E51F32B89E83}" destId="{88EDACE5-21AE-4482-B8C7-116CF3A27E99}" srcOrd="0" destOrd="0" presId="urn:microsoft.com/office/officeart/2005/8/layout/hierarchy2"/>
    <dgm:cxn modelId="{68D0E304-7B0B-4DDE-8231-B847C0197ACA}" type="presParOf" srcId="{00CEF6A7-71FB-4F30-8D68-E51F32B89E83}" destId="{80B51281-666C-4AB5-84E9-437113A56E9E}" srcOrd="1" destOrd="0" presId="urn:microsoft.com/office/officeart/2005/8/layout/hierarchy2"/>
    <dgm:cxn modelId="{808B507F-1DEA-46E5-8F49-DDE274A330BE}" type="presParOf" srcId="{BFED8BB7-D33D-472F-9935-70CC83B2F037}" destId="{5B061652-2171-4D39-8BCD-A835674795F1}" srcOrd="2" destOrd="0" presId="urn:microsoft.com/office/officeart/2005/8/layout/hierarchy2"/>
    <dgm:cxn modelId="{2323DCFF-9958-4A36-AFAD-442C2273203F}" type="presParOf" srcId="{5B061652-2171-4D39-8BCD-A835674795F1}" destId="{5B52B8B1-5A7E-47DC-BFAF-F4C44426EF47}" srcOrd="0" destOrd="0" presId="urn:microsoft.com/office/officeart/2005/8/layout/hierarchy2"/>
    <dgm:cxn modelId="{2E2F11F9-F4E7-4A44-80B7-3CDCAF4A0F67}" type="presParOf" srcId="{BFED8BB7-D33D-472F-9935-70CC83B2F037}" destId="{9501ABE0-7D23-49A4-8799-651C2C2C8E56}" srcOrd="3" destOrd="0" presId="urn:microsoft.com/office/officeart/2005/8/layout/hierarchy2"/>
    <dgm:cxn modelId="{9A0C8C25-D444-4FFA-9A6F-97E3F0ABAD7C}" type="presParOf" srcId="{9501ABE0-7D23-49A4-8799-651C2C2C8E56}" destId="{11F686DE-25FA-4C6B-B5BD-0426FD435EBF}" srcOrd="0" destOrd="0" presId="urn:microsoft.com/office/officeart/2005/8/layout/hierarchy2"/>
    <dgm:cxn modelId="{581F15B9-2761-4B10-82BF-AE5460FA6BE8}" type="presParOf" srcId="{9501ABE0-7D23-49A4-8799-651C2C2C8E56}" destId="{32D9AA0C-B29A-4CDD-BC13-44F570C7D123}" srcOrd="1" destOrd="0" presId="urn:microsoft.com/office/officeart/2005/8/layout/hierarchy2"/>
    <dgm:cxn modelId="{18D6D020-CBCE-49BC-B17B-0D624EA7D797}" type="presParOf" srcId="{BFED8BB7-D33D-472F-9935-70CC83B2F037}" destId="{4D73C71E-89F8-46D7-ABCD-94CC477E1629}" srcOrd="4" destOrd="0" presId="urn:microsoft.com/office/officeart/2005/8/layout/hierarchy2"/>
    <dgm:cxn modelId="{655E0AAC-C59C-4662-993F-FF8E4541355C}" type="presParOf" srcId="{4D73C71E-89F8-46D7-ABCD-94CC477E1629}" destId="{031D1B23-0E26-4678-BE6A-437811C2DF66}" srcOrd="0" destOrd="0" presId="urn:microsoft.com/office/officeart/2005/8/layout/hierarchy2"/>
    <dgm:cxn modelId="{27BA4E91-8235-4234-A491-0BEDE1C41C57}" type="presParOf" srcId="{BFED8BB7-D33D-472F-9935-70CC83B2F037}" destId="{54A643DF-6179-4C93-8A7A-0DD209DD08D7}" srcOrd="5" destOrd="0" presId="urn:microsoft.com/office/officeart/2005/8/layout/hierarchy2"/>
    <dgm:cxn modelId="{F8A5F1F4-D43C-4B02-ABEA-81CFB10BB8B6}" type="presParOf" srcId="{54A643DF-6179-4C93-8A7A-0DD209DD08D7}" destId="{2370C263-D04C-4203-963B-8F5DE028DD68}" srcOrd="0" destOrd="0" presId="urn:microsoft.com/office/officeart/2005/8/layout/hierarchy2"/>
    <dgm:cxn modelId="{081F03C4-A4D4-4DC7-B388-EDFA02716FCB}" type="presParOf" srcId="{54A643DF-6179-4C93-8A7A-0DD209DD08D7}" destId="{026ADC69-F3F6-473F-9715-C26D88688F3B}" srcOrd="1" destOrd="0" presId="urn:microsoft.com/office/officeart/2005/8/layout/hierarchy2"/>
    <dgm:cxn modelId="{76DB4AAD-6610-4847-9A3A-0B945C6FA1D6}" type="presParOf" srcId="{BFED8BB7-D33D-472F-9935-70CC83B2F037}" destId="{58F4492D-8348-40AC-AEC6-55C7C3535C7C}" srcOrd="6" destOrd="0" presId="urn:microsoft.com/office/officeart/2005/8/layout/hierarchy2"/>
    <dgm:cxn modelId="{49AA58B2-8495-44BB-B982-8C3CE98D5662}" type="presParOf" srcId="{58F4492D-8348-40AC-AEC6-55C7C3535C7C}" destId="{9B1C92DF-85F9-4E10-9A54-D70B27BED890}" srcOrd="0" destOrd="0" presId="urn:microsoft.com/office/officeart/2005/8/layout/hierarchy2"/>
    <dgm:cxn modelId="{42AD56C7-F872-487C-888B-988AA6AFB5B7}" type="presParOf" srcId="{BFED8BB7-D33D-472F-9935-70CC83B2F037}" destId="{2CDA1DCB-B9F9-4A50-988C-DD08A9CE3EC9}" srcOrd="7" destOrd="0" presId="urn:microsoft.com/office/officeart/2005/8/layout/hierarchy2"/>
    <dgm:cxn modelId="{73050A0D-C61F-403B-A4D0-12276159D8C9}" type="presParOf" srcId="{2CDA1DCB-B9F9-4A50-988C-DD08A9CE3EC9}" destId="{3E4CFFF9-FD55-47C7-9E6D-F0C6A9412ADB}" srcOrd="0" destOrd="0" presId="urn:microsoft.com/office/officeart/2005/8/layout/hierarchy2"/>
    <dgm:cxn modelId="{7E8CAB73-D2C6-43C0-8A54-57CA93F2452A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/>
            <a:t>my-project</a:t>
          </a:r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/>
            <a:t>docs</a:t>
          </a:r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/>
            <a:t>manual.docx</a:t>
          </a:r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/>
            <a:t>user_docs.docx</a:t>
          </a:r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/>
            <a:t>module1.rkt</a:t>
          </a:r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/>
            <a:t>module2.rkt</a:t>
          </a:r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/>
            <a:t>module3.rkt</a:t>
          </a:r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</dgm:pt>
    <dgm:pt modelId="{CBB3C906-6C8E-43D0-A349-5CBA1BD5A1B2}" type="pres">
      <dgm:prSet presAssocID="{949292E5-5D9F-4BED-BBD5-D5D43417B63B}" presName="connTx" presStyleLbl="parChTrans1D2" presStyleIdx="0" presStyleCnt="2"/>
      <dgm:spPr/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</dgm:pt>
    <dgm:pt modelId="{D7C91FB9-804C-419F-A840-60C1222CFEF0}" type="pres">
      <dgm:prSet presAssocID="{432DCC30-3D30-4766-AE5A-DDA1E8E1C694}" presName="connTx" presStyleLbl="parChTrans1D3" presStyleIdx="0" presStyleCnt="6"/>
      <dgm:spPr/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</dgm:pt>
    <dgm:pt modelId="{4E231741-F076-452D-97E4-5E3BC1C34C63}" type="pres">
      <dgm:prSet presAssocID="{BE7A866F-FCC5-436D-A2E0-A8A6DF76F8EB}" presName="connTx" presStyleLbl="parChTrans1D3" presStyleIdx="1" presStyleCnt="6"/>
      <dgm:spPr/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-929" custLinFactNeighborY="18316">
        <dgm:presLayoutVars>
          <dgm:chPref val="3"/>
        </dgm:presLayoutVars>
      </dgm:prSet>
      <dgm:spPr/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</dgm:pt>
    <dgm:pt modelId="{2ED7A92A-530E-424D-81D7-0ABA1FBF8E80}" type="pres">
      <dgm:prSet presAssocID="{0969A4AF-FC06-4FD3-8A4B-F1026C3F433B}" presName="connTx" presStyleLbl="parChTrans1D2" presStyleIdx="1" presStyleCnt="2"/>
      <dgm:spPr/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</dgm:pt>
    <dgm:pt modelId="{85D74912-EC50-4B9F-B5C0-FAED0F6C91EF}" type="pres">
      <dgm:prSet presAssocID="{B2BE598A-CF53-4EAD-958F-AC3942F42736}" presName="connTx" presStyleLbl="parChTrans1D3" presStyleIdx="2" presStyleCnt="6"/>
      <dgm:spPr/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</dgm:pt>
    <dgm:pt modelId="{5B52B8B1-5A7E-47DC-BFAF-F4C44426EF47}" type="pres">
      <dgm:prSet presAssocID="{B70532A7-D3DA-4B84-B3F6-1A2B4861FC82}" presName="connTx" presStyleLbl="parChTrans1D3" presStyleIdx="3" presStyleCnt="6"/>
      <dgm:spPr/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</dgm:pt>
    <dgm:pt modelId="{031D1B23-0E26-4678-BE6A-437811C2DF66}" type="pres">
      <dgm:prSet presAssocID="{FEDD39BA-6E39-47D0-8586-07F39CC8648A}" presName="connTx" presStyleLbl="parChTrans1D3" presStyleIdx="4" presStyleCnt="6"/>
      <dgm:spPr/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</dgm:pt>
    <dgm:pt modelId="{9B1C92DF-85F9-4E10-9A54-D70B27BED890}" type="pres">
      <dgm:prSet presAssocID="{38E3F61A-3AE0-4155-B92C-9E8FDC31F5E1}" presName="connTx" presStyleLbl="parChTrans1D3" presStyleIdx="5" presStyleCnt="6"/>
      <dgm:spPr/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7382D20D-F7C8-4BCC-9C69-DC4DE6C9A72D}" type="presOf" srcId="{0969A4AF-FC06-4FD3-8A4B-F1026C3F433B}" destId="{37DFA971-3BDD-4614-B3F4-FCCCA928E801}" srcOrd="0" destOrd="0" presId="urn:microsoft.com/office/officeart/2005/8/layout/hierarchy2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F9C61019-FBCA-4A4A-A42E-EB3959B42DA0}" type="presOf" srcId="{75F56602-1F81-43B8-8FF4-6B603C2B9FA0}" destId="{2BD46A2F-C42F-406A-9A1B-2C52C3E69199}" srcOrd="0" destOrd="0" presId="urn:microsoft.com/office/officeart/2005/8/layout/hierarchy2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511F2441-B8F0-4359-9592-268B4B39D51A}" type="presOf" srcId="{B2BE598A-CF53-4EAD-958F-AC3942F42736}" destId="{500CC38C-370D-4E38-962F-8E689C001DB3}" srcOrd="0" destOrd="0" presId="urn:microsoft.com/office/officeart/2005/8/layout/hierarchy2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258B8943-7280-4181-A02C-84FAE766F662}" type="presOf" srcId="{993E109E-C8C8-46D8-B666-173B14BC2FD7}" destId="{3E4CFFF9-FD55-47C7-9E6D-F0C6A9412ADB}" srcOrd="0" destOrd="0" presId="urn:microsoft.com/office/officeart/2005/8/layout/hierarchy2"/>
    <dgm:cxn modelId="{C3922245-FD3B-46DE-BCB3-D5E8F554B449}" type="presOf" srcId="{003EA6EE-58E5-40BF-9EA2-140291096720}" destId="{CD21181F-0FF4-4082-92C6-4A9B73A74EDB}" srcOrd="0" destOrd="0" presId="urn:microsoft.com/office/officeart/2005/8/layout/hierarchy2"/>
    <dgm:cxn modelId="{B736EB46-C703-4F56-BED2-F0D0E80A65F0}" type="presOf" srcId="{B70532A7-D3DA-4B84-B3F6-1A2B4861FC82}" destId="{5B52B8B1-5A7E-47DC-BFAF-F4C44426EF47}" srcOrd="1" destOrd="0" presId="urn:microsoft.com/office/officeart/2005/8/layout/hierarchy2"/>
    <dgm:cxn modelId="{82D27369-2FCE-4A3B-8152-A6A80334D5FA}" type="presOf" srcId="{3B05B665-67A3-49B9-8B39-9C1EE857274C}" destId="{751A64B2-AA1B-4610-90F2-2585F0A6A46F}" srcOrd="0" destOrd="0" presId="urn:microsoft.com/office/officeart/2005/8/layout/hierarchy2"/>
    <dgm:cxn modelId="{4964584B-BBC5-4F51-9061-0156C1205442}" type="presOf" srcId="{2AD198EF-5E35-4DCE-8157-F6F2E2783276}" destId="{88EDACE5-21AE-4482-B8C7-116CF3A27E99}" srcOrd="0" destOrd="0" presId="urn:microsoft.com/office/officeart/2005/8/layout/hierarchy2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A7963754-C7AD-4852-9860-D2ED6A23FABD}" type="presOf" srcId="{949292E5-5D9F-4BED-BBD5-D5D43417B63B}" destId="{27E9DFBA-38D9-4890-81CD-E6DD6F1BD76C}" srcOrd="0" destOrd="0" presId="urn:microsoft.com/office/officeart/2005/8/layout/hierarchy2"/>
    <dgm:cxn modelId="{9378F156-4BB2-40CA-B72E-C62B23E73632}" type="presOf" srcId="{0969A4AF-FC06-4FD3-8A4B-F1026C3F433B}" destId="{2ED7A92A-530E-424D-81D7-0ABA1FBF8E80}" srcOrd="1" destOrd="0" presId="urn:microsoft.com/office/officeart/2005/8/layout/hierarchy2"/>
    <dgm:cxn modelId="{69453278-5AC6-4CA9-90F9-7417EE3F5CB8}" type="presOf" srcId="{BE7A866F-FCC5-436D-A2E0-A8A6DF76F8EB}" destId="{4E231741-F076-452D-97E4-5E3BC1C34C63}" srcOrd="1" destOrd="0" presId="urn:microsoft.com/office/officeart/2005/8/layout/hierarchy2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2ECA157B-E3CA-4DAA-A386-37CFBCDDDA7B}" type="presOf" srcId="{BE7A866F-FCC5-436D-A2E0-A8A6DF76F8EB}" destId="{DF8ACA11-A784-4636-BE9F-ADD52C706CBC}" srcOrd="0" destOrd="0" presId="urn:microsoft.com/office/officeart/2005/8/layout/hierarchy2"/>
    <dgm:cxn modelId="{9582B87F-A38C-4658-8A80-704A179AD803}" type="presOf" srcId="{FEDD39BA-6E39-47D0-8586-07F39CC8648A}" destId="{031D1B23-0E26-4678-BE6A-437811C2DF66}" srcOrd="1" destOrd="0" presId="urn:microsoft.com/office/officeart/2005/8/layout/hierarchy2"/>
    <dgm:cxn modelId="{F4E66F82-F48D-492C-9D59-2B8456997FE7}" type="presOf" srcId="{A09C861D-2DAD-4964-84B8-895DB96D41E1}" destId="{11F686DE-25FA-4C6B-B5BD-0426FD435EBF}" srcOrd="0" destOrd="0" presId="urn:microsoft.com/office/officeart/2005/8/layout/hierarchy2"/>
    <dgm:cxn modelId="{650A7585-F9CF-42D6-BDF7-5B5D0FF99C2B}" type="presOf" srcId="{38E3F61A-3AE0-4155-B92C-9E8FDC31F5E1}" destId="{9B1C92DF-85F9-4E10-9A54-D70B27BED890}" srcOrd="1" destOrd="0" presId="urn:microsoft.com/office/officeart/2005/8/layout/hierarchy2"/>
    <dgm:cxn modelId="{F125E985-7FA4-4F28-9A9A-F6132969146B}" type="presOf" srcId="{38E3F61A-3AE0-4155-B92C-9E8FDC31F5E1}" destId="{58F4492D-8348-40AC-AEC6-55C7C3535C7C}" srcOrd="0" destOrd="0" presId="urn:microsoft.com/office/officeart/2005/8/layout/hierarchy2"/>
    <dgm:cxn modelId="{4F988D8E-9085-44ED-84BA-6BFA93373410}" type="presOf" srcId="{2AA71D22-D60D-4322-B69D-1EBB711EFDD8}" destId="{2370C263-D04C-4203-963B-8F5DE028DD68}" srcOrd="0" destOrd="0" presId="urn:microsoft.com/office/officeart/2005/8/layout/hierarchy2"/>
    <dgm:cxn modelId="{B83BEA92-A67E-4E42-B5BA-1B46BA22E1F3}" type="presOf" srcId="{FEDD39BA-6E39-47D0-8586-07F39CC8648A}" destId="{4D73C71E-89F8-46D7-ABCD-94CC477E1629}" srcOrd="0" destOrd="0" presId="urn:microsoft.com/office/officeart/2005/8/layout/hierarchy2"/>
    <dgm:cxn modelId="{51D7B796-CCC5-4E04-A25D-C757038DDAA3}" type="presOf" srcId="{B70532A7-D3DA-4B84-B3F6-1A2B4861FC82}" destId="{5B061652-2171-4D39-8BCD-A835674795F1}" srcOrd="0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422B43AD-A077-4399-A894-33872CBC3BDD}" type="presOf" srcId="{B134233E-B436-4370-8867-923B23EB229F}" destId="{2CE1C545-78E0-47B5-8C72-53A9EE24CD60}" srcOrd="0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502E95C6-B3EA-4495-8430-35E515F190B7}" type="presOf" srcId="{432DCC30-3D30-4766-AE5A-DDA1E8E1C694}" destId="{D7C91FB9-804C-419F-A840-60C1222CFEF0}" srcOrd="1" destOrd="0" presId="urn:microsoft.com/office/officeart/2005/8/layout/hierarchy2"/>
    <dgm:cxn modelId="{1B5299D4-1478-4E13-A990-7D89550B9937}" type="presOf" srcId="{949292E5-5D9F-4BED-BBD5-D5D43417B63B}" destId="{CBB3C906-6C8E-43D0-A349-5CBA1BD5A1B2}" srcOrd="1" destOrd="0" presId="urn:microsoft.com/office/officeart/2005/8/layout/hierarchy2"/>
    <dgm:cxn modelId="{6BD528DD-8CD8-48C8-9B00-769D6FA3762B}" type="presOf" srcId="{B2BE598A-CF53-4EAD-958F-AC3942F42736}" destId="{85D74912-EC50-4B9F-B5C0-FAED0F6C91EF}" srcOrd="1" destOrd="0" presId="urn:microsoft.com/office/officeart/2005/8/layout/hierarchy2"/>
    <dgm:cxn modelId="{4538A5E1-8E98-475E-BA9F-ACA01E45112A}" type="presOf" srcId="{191770CA-EAB0-484A-8FFB-8F7DA062CE62}" destId="{250F3298-E4AA-4904-A12B-AAC232EBAA5C}" srcOrd="0" destOrd="0" presId="urn:microsoft.com/office/officeart/2005/8/layout/hierarchy2"/>
    <dgm:cxn modelId="{9FA82CE5-1765-44D6-87AE-13854C4B0006}" type="presOf" srcId="{0143ECBF-D013-4B67-835C-463B22DE9D12}" destId="{15AA3F71-DF63-44F2-A3BA-35AE6A6DBF7D}" srcOrd="0" destOrd="0" presId="urn:microsoft.com/office/officeart/2005/8/layout/hierarchy2"/>
    <dgm:cxn modelId="{2715A7E9-AFB3-46F4-B258-22537B8148BC}" type="presOf" srcId="{432DCC30-3D30-4766-AE5A-DDA1E8E1C694}" destId="{22C8D88C-9200-449A-95CA-C6C951FF9EFA}" srcOrd="0" destOrd="0" presId="urn:microsoft.com/office/officeart/2005/8/layout/hierarchy2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F8A8B10C-7AAA-46FE-A6A7-AE9FD5B09320}" type="presParOf" srcId="{2BD46A2F-C42F-406A-9A1B-2C52C3E69199}" destId="{64CF4588-342D-431F-BAAB-0FED7C7B9B22}" srcOrd="0" destOrd="0" presId="urn:microsoft.com/office/officeart/2005/8/layout/hierarchy2"/>
    <dgm:cxn modelId="{184A9CB7-7E14-43AE-AAA6-B9CB1005958D}" type="presParOf" srcId="{64CF4588-342D-431F-BAAB-0FED7C7B9B22}" destId="{751A64B2-AA1B-4610-90F2-2585F0A6A46F}" srcOrd="0" destOrd="0" presId="urn:microsoft.com/office/officeart/2005/8/layout/hierarchy2"/>
    <dgm:cxn modelId="{4971963E-4189-45F3-BBFA-CB716BE77609}" type="presParOf" srcId="{64CF4588-342D-431F-BAAB-0FED7C7B9B22}" destId="{8F76A44D-3E95-4BEE-A6A2-B19DE39C4CC8}" srcOrd="1" destOrd="0" presId="urn:microsoft.com/office/officeart/2005/8/layout/hierarchy2"/>
    <dgm:cxn modelId="{95243571-9FF4-451F-9BF2-5F69A9163ACE}" type="presParOf" srcId="{8F76A44D-3E95-4BEE-A6A2-B19DE39C4CC8}" destId="{27E9DFBA-38D9-4890-81CD-E6DD6F1BD76C}" srcOrd="0" destOrd="0" presId="urn:microsoft.com/office/officeart/2005/8/layout/hierarchy2"/>
    <dgm:cxn modelId="{7E69EBDD-83BA-48BA-B5A7-B7B4187ECA93}" type="presParOf" srcId="{27E9DFBA-38D9-4890-81CD-E6DD6F1BD76C}" destId="{CBB3C906-6C8E-43D0-A349-5CBA1BD5A1B2}" srcOrd="0" destOrd="0" presId="urn:microsoft.com/office/officeart/2005/8/layout/hierarchy2"/>
    <dgm:cxn modelId="{9F354960-9314-45A9-BDC4-0BB8315EAE10}" type="presParOf" srcId="{8F76A44D-3E95-4BEE-A6A2-B19DE39C4CC8}" destId="{16C6700E-9EBB-48A6-AFAB-3DD87471C1C2}" srcOrd="1" destOrd="0" presId="urn:microsoft.com/office/officeart/2005/8/layout/hierarchy2"/>
    <dgm:cxn modelId="{1B345626-2286-47CB-89EB-10388F8F3D9E}" type="presParOf" srcId="{16C6700E-9EBB-48A6-AFAB-3DD87471C1C2}" destId="{CD21181F-0FF4-4082-92C6-4A9B73A74EDB}" srcOrd="0" destOrd="0" presId="urn:microsoft.com/office/officeart/2005/8/layout/hierarchy2"/>
    <dgm:cxn modelId="{4FA25441-883F-4B79-BAA7-A6D37A26B782}" type="presParOf" srcId="{16C6700E-9EBB-48A6-AFAB-3DD87471C1C2}" destId="{F1DFB375-DAC6-4FF8-91DE-BC0637159726}" srcOrd="1" destOrd="0" presId="urn:microsoft.com/office/officeart/2005/8/layout/hierarchy2"/>
    <dgm:cxn modelId="{BF60E913-F61B-4035-8312-407A8AE9D957}" type="presParOf" srcId="{F1DFB375-DAC6-4FF8-91DE-BC0637159726}" destId="{22C8D88C-9200-449A-95CA-C6C951FF9EFA}" srcOrd="0" destOrd="0" presId="urn:microsoft.com/office/officeart/2005/8/layout/hierarchy2"/>
    <dgm:cxn modelId="{A0C4002C-5A44-4766-9B10-00A814B3D44A}" type="presParOf" srcId="{22C8D88C-9200-449A-95CA-C6C951FF9EFA}" destId="{D7C91FB9-804C-419F-A840-60C1222CFEF0}" srcOrd="0" destOrd="0" presId="urn:microsoft.com/office/officeart/2005/8/layout/hierarchy2"/>
    <dgm:cxn modelId="{EFB83422-31E0-4174-B929-E8517FED74C3}" type="presParOf" srcId="{F1DFB375-DAC6-4FF8-91DE-BC0637159726}" destId="{6F13C50F-5A4A-42FF-8D18-6257C655505C}" srcOrd="1" destOrd="0" presId="urn:microsoft.com/office/officeart/2005/8/layout/hierarchy2"/>
    <dgm:cxn modelId="{BA14F23E-7300-40A0-BBE1-4E8B463A5ECC}" type="presParOf" srcId="{6F13C50F-5A4A-42FF-8D18-6257C655505C}" destId="{15AA3F71-DF63-44F2-A3BA-35AE6A6DBF7D}" srcOrd="0" destOrd="0" presId="urn:microsoft.com/office/officeart/2005/8/layout/hierarchy2"/>
    <dgm:cxn modelId="{5B4BE301-77C4-4668-89D3-52EE538B7D90}" type="presParOf" srcId="{6F13C50F-5A4A-42FF-8D18-6257C655505C}" destId="{230A0D65-0855-402C-9DCF-6B08869A5139}" srcOrd="1" destOrd="0" presId="urn:microsoft.com/office/officeart/2005/8/layout/hierarchy2"/>
    <dgm:cxn modelId="{9F8BA869-2F2C-479D-9D73-1F810D21CE87}" type="presParOf" srcId="{F1DFB375-DAC6-4FF8-91DE-BC0637159726}" destId="{DF8ACA11-A784-4636-BE9F-ADD52C706CBC}" srcOrd="2" destOrd="0" presId="urn:microsoft.com/office/officeart/2005/8/layout/hierarchy2"/>
    <dgm:cxn modelId="{19B2B766-8989-43CA-BAFA-FAF08B20B83A}" type="presParOf" srcId="{DF8ACA11-A784-4636-BE9F-ADD52C706CBC}" destId="{4E231741-F076-452D-97E4-5E3BC1C34C63}" srcOrd="0" destOrd="0" presId="urn:microsoft.com/office/officeart/2005/8/layout/hierarchy2"/>
    <dgm:cxn modelId="{A9B2B38A-9940-40AB-9768-F2838BBF1421}" type="presParOf" srcId="{F1DFB375-DAC6-4FF8-91DE-BC0637159726}" destId="{9101B551-1B1D-4A77-A019-BBEE43D3A318}" srcOrd="3" destOrd="0" presId="urn:microsoft.com/office/officeart/2005/8/layout/hierarchy2"/>
    <dgm:cxn modelId="{A0E0DDA5-29F1-4821-89F2-32D7FF954416}" type="presParOf" srcId="{9101B551-1B1D-4A77-A019-BBEE43D3A318}" destId="{2CE1C545-78E0-47B5-8C72-53A9EE24CD60}" srcOrd="0" destOrd="0" presId="urn:microsoft.com/office/officeart/2005/8/layout/hierarchy2"/>
    <dgm:cxn modelId="{58E8087D-3DC5-4FDB-B00C-6867DFFFC3FD}" type="presParOf" srcId="{9101B551-1B1D-4A77-A019-BBEE43D3A318}" destId="{F811D60C-AF2A-4807-93C3-7732DE610F21}" srcOrd="1" destOrd="0" presId="urn:microsoft.com/office/officeart/2005/8/layout/hierarchy2"/>
    <dgm:cxn modelId="{AB722BC7-521F-49C2-A9F3-DFA00BBE6681}" type="presParOf" srcId="{8F76A44D-3E95-4BEE-A6A2-B19DE39C4CC8}" destId="{37DFA971-3BDD-4614-B3F4-FCCCA928E801}" srcOrd="2" destOrd="0" presId="urn:microsoft.com/office/officeart/2005/8/layout/hierarchy2"/>
    <dgm:cxn modelId="{483BD43D-82DF-46AC-A7CF-8E4706D0FC82}" type="presParOf" srcId="{37DFA971-3BDD-4614-B3F4-FCCCA928E801}" destId="{2ED7A92A-530E-424D-81D7-0ABA1FBF8E80}" srcOrd="0" destOrd="0" presId="urn:microsoft.com/office/officeart/2005/8/layout/hierarchy2"/>
    <dgm:cxn modelId="{5BFF6FC4-4335-4771-9A33-B544E9ABDBB7}" type="presParOf" srcId="{8F76A44D-3E95-4BEE-A6A2-B19DE39C4CC8}" destId="{E5225CE1-2F09-4369-9607-0D669EBA8068}" srcOrd="3" destOrd="0" presId="urn:microsoft.com/office/officeart/2005/8/layout/hierarchy2"/>
    <dgm:cxn modelId="{C3E8D271-B738-445E-B790-3CCF118D3BDA}" type="presParOf" srcId="{E5225CE1-2F09-4369-9607-0D669EBA8068}" destId="{250F3298-E4AA-4904-A12B-AAC232EBAA5C}" srcOrd="0" destOrd="0" presId="urn:microsoft.com/office/officeart/2005/8/layout/hierarchy2"/>
    <dgm:cxn modelId="{B6BDD606-8E06-40AF-8E3C-D440A45934C1}" type="presParOf" srcId="{E5225CE1-2F09-4369-9607-0D669EBA8068}" destId="{BFED8BB7-D33D-472F-9935-70CC83B2F037}" srcOrd="1" destOrd="0" presId="urn:microsoft.com/office/officeart/2005/8/layout/hierarchy2"/>
    <dgm:cxn modelId="{55284DEE-F824-4D27-8BA9-8D9C2B9A0FDC}" type="presParOf" srcId="{BFED8BB7-D33D-472F-9935-70CC83B2F037}" destId="{500CC38C-370D-4E38-962F-8E689C001DB3}" srcOrd="0" destOrd="0" presId="urn:microsoft.com/office/officeart/2005/8/layout/hierarchy2"/>
    <dgm:cxn modelId="{7CF57C13-4F1B-4E80-BA39-B0489883C78D}" type="presParOf" srcId="{500CC38C-370D-4E38-962F-8E689C001DB3}" destId="{85D74912-EC50-4B9F-B5C0-FAED0F6C91EF}" srcOrd="0" destOrd="0" presId="urn:microsoft.com/office/officeart/2005/8/layout/hierarchy2"/>
    <dgm:cxn modelId="{E7DA3139-99EC-44E9-ADCA-F77D0EC3882F}" type="presParOf" srcId="{BFED8BB7-D33D-472F-9935-70CC83B2F037}" destId="{00CEF6A7-71FB-4F30-8D68-E51F32B89E83}" srcOrd="1" destOrd="0" presId="urn:microsoft.com/office/officeart/2005/8/layout/hierarchy2"/>
    <dgm:cxn modelId="{C7E0FC08-B269-480F-B7D3-B49AB50F5E89}" type="presParOf" srcId="{00CEF6A7-71FB-4F30-8D68-E51F32B89E83}" destId="{88EDACE5-21AE-4482-B8C7-116CF3A27E99}" srcOrd="0" destOrd="0" presId="urn:microsoft.com/office/officeart/2005/8/layout/hierarchy2"/>
    <dgm:cxn modelId="{233471B8-0086-4D75-B8AC-21D786B6E148}" type="presParOf" srcId="{00CEF6A7-71FB-4F30-8D68-E51F32B89E83}" destId="{80B51281-666C-4AB5-84E9-437113A56E9E}" srcOrd="1" destOrd="0" presId="urn:microsoft.com/office/officeart/2005/8/layout/hierarchy2"/>
    <dgm:cxn modelId="{093DB08B-7038-43E8-9977-ABF532DFFAAD}" type="presParOf" srcId="{BFED8BB7-D33D-472F-9935-70CC83B2F037}" destId="{5B061652-2171-4D39-8BCD-A835674795F1}" srcOrd="2" destOrd="0" presId="urn:microsoft.com/office/officeart/2005/8/layout/hierarchy2"/>
    <dgm:cxn modelId="{9863C25C-BE6F-453C-ABD6-A40E03F80BC7}" type="presParOf" srcId="{5B061652-2171-4D39-8BCD-A835674795F1}" destId="{5B52B8B1-5A7E-47DC-BFAF-F4C44426EF47}" srcOrd="0" destOrd="0" presId="urn:microsoft.com/office/officeart/2005/8/layout/hierarchy2"/>
    <dgm:cxn modelId="{C9D62107-C269-467B-8D90-76DFF16948A1}" type="presParOf" srcId="{BFED8BB7-D33D-472F-9935-70CC83B2F037}" destId="{9501ABE0-7D23-49A4-8799-651C2C2C8E56}" srcOrd="3" destOrd="0" presId="urn:microsoft.com/office/officeart/2005/8/layout/hierarchy2"/>
    <dgm:cxn modelId="{3651E253-B8F0-4763-9AD9-40860312C201}" type="presParOf" srcId="{9501ABE0-7D23-49A4-8799-651C2C2C8E56}" destId="{11F686DE-25FA-4C6B-B5BD-0426FD435EBF}" srcOrd="0" destOrd="0" presId="urn:microsoft.com/office/officeart/2005/8/layout/hierarchy2"/>
    <dgm:cxn modelId="{7FC8C7C6-EF7D-433D-83A3-5E4FA14D0387}" type="presParOf" srcId="{9501ABE0-7D23-49A4-8799-651C2C2C8E56}" destId="{32D9AA0C-B29A-4CDD-BC13-44F570C7D123}" srcOrd="1" destOrd="0" presId="urn:microsoft.com/office/officeart/2005/8/layout/hierarchy2"/>
    <dgm:cxn modelId="{CF9C3D68-9A2F-4663-8202-623F24E1A62C}" type="presParOf" srcId="{BFED8BB7-D33D-472F-9935-70CC83B2F037}" destId="{4D73C71E-89F8-46D7-ABCD-94CC477E1629}" srcOrd="4" destOrd="0" presId="urn:microsoft.com/office/officeart/2005/8/layout/hierarchy2"/>
    <dgm:cxn modelId="{0FE5623A-24AD-4B23-A5FF-CD7E05DC81A4}" type="presParOf" srcId="{4D73C71E-89F8-46D7-ABCD-94CC477E1629}" destId="{031D1B23-0E26-4678-BE6A-437811C2DF66}" srcOrd="0" destOrd="0" presId="urn:microsoft.com/office/officeart/2005/8/layout/hierarchy2"/>
    <dgm:cxn modelId="{FE9E9F6F-F737-4C55-B425-7BBDE700040E}" type="presParOf" srcId="{BFED8BB7-D33D-472F-9935-70CC83B2F037}" destId="{54A643DF-6179-4C93-8A7A-0DD209DD08D7}" srcOrd="5" destOrd="0" presId="urn:microsoft.com/office/officeart/2005/8/layout/hierarchy2"/>
    <dgm:cxn modelId="{722358F1-2E7A-4918-8F91-E30EAFF1BC15}" type="presParOf" srcId="{54A643DF-6179-4C93-8A7A-0DD209DD08D7}" destId="{2370C263-D04C-4203-963B-8F5DE028DD68}" srcOrd="0" destOrd="0" presId="urn:microsoft.com/office/officeart/2005/8/layout/hierarchy2"/>
    <dgm:cxn modelId="{A2F87D74-FED2-4DB3-A342-6033AE5CB4BE}" type="presParOf" srcId="{54A643DF-6179-4C93-8A7A-0DD209DD08D7}" destId="{026ADC69-F3F6-473F-9715-C26D88688F3B}" srcOrd="1" destOrd="0" presId="urn:microsoft.com/office/officeart/2005/8/layout/hierarchy2"/>
    <dgm:cxn modelId="{484A5280-0ACD-48BC-8CB6-D5BD5D842AAF}" type="presParOf" srcId="{BFED8BB7-D33D-472F-9935-70CC83B2F037}" destId="{58F4492D-8348-40AC-AEC6-55C7C3535C7C}" srcOrd="6" destOrd="0" presId="urn:microsoft.com/office/officeart/2005/8/layout/hierarchy2"/>
    <dgm:cxn modelId="{2BABC9F4-0494-41D5-ABFA-CC5B1267EB58}" type="presParOf" srcId="{58F4492D-8348-40AC-AEC6-55C7C3535C7C}" destId="{9B1C92DF-85F9-4E10-9A54-D70B27BED890}" srcOrd="0" destOrd="0" presId="urn:microsoft.com/office/officeart/2005/8/layout/hierarchy2"/>
    <dgm:cxn modelId="{2915C96A-2473-4DF4-A0D5-BF727D3C9284}" type="presParOf" srcId="{BFED8BB7-D33D-472F-9935-70CC83B2F037}" destId="{2CDA1DCB-B9F9-4A50-988C-DD08A9CE3EC9}" srcOrd="7" destOrd="0" presId="urn:microsoft.com/office/officeart/2005/8/layout/hierarchy2"/>
    <dgm:cxn modelId="{55A107EC-9D08-41AC-84DC-47E38DC69148}" type="presParOf" srcId="{2CDA1DCB-B9F9-4A50-988C-DD08A9CE3EC9}" destId="{3E4CFFF9-FD55-47C7-9E6D-F0C6A9412ADB}" srcOrd="0" destOrd="0" presId="urn:microsoft.com/office/officeart/2005/8/layout/hierarchy2"/>
    <dgm:cxn modelId="{91B2F8D5-34D8-4B87-830F-83F1942AFF1A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/>
            <a:t>my-project</a:t>
          </a:r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/>
            <a:t>docs</a:t>
          </a:r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/>
            <a:t>manual.docx</a:t>
          </a:r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/>
            <a:t>user_docs.docx</a:t>
          </a:r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/>
            <a:t>module1.rkt</a:t>
          </a:r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/>
            <a:t>module2.rkt</a:t>
          </a:r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/>
            <a:t>module3.rkt</a:t>
          </a:r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</dgm:pt>
    <dgm:pt modelId="{CBB3C906-6C8E-43D0-A349-5CBA1BD5A1B2}" type="pres">
      <dgm:prSet presAssocID="{949292E5-5D9F-4BED-BBD5-D5D43417B63B}" presName="connTx" presStyleLbl="parChTrans1D2" presStyleIdx="0" presStyleCnt="2"/>
      <dgm:spPr/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</dgm:pt>
    <dgm:pt modelId="{D7C91FB9-804C-419F-A840-60C1222CFEF0}" type="pres">
      <dgm:prSet presAssocID="{432DCC30-3D30-4766-AE5A-DDA1E8E1C694}" presName="connTx" presStyleLbl="parChTrans1D3" presStyleIdx="0" presStyleCnt="6"/>
      <dgm:spPr/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</dgm:pt>
    <dgm:pt modelId="{4E231741-F076-452D-97E4-5E3BC1C34C63}" type="pres">
      <dgm:prSet presAssocID="{BE7A866F-FCC5-436D-A2E0-A8A6DF76F8EB}" presName="connTx" presStyleLbl="parChTrans1D3" presStyleIdx="1" presStyleCnt="6"/>
      <dgm:spPr/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-929" custLinFactNeighborY="18316">
        <dgm:presLayoutVars>
          <dgm:chPref val="3"/>
        </dgm:presLayoutVars>
      </dgm:prSet>
      <dgm:spPr/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</dgm:pt>
    <dgm:pt modelId="{2ED7A92A-530E-424D-81D7-0ABA1FBF8E80}" type="pres">
      <dgm:prSet presAssocID="{0969A4AF-FC06-4FD3-8A4B-F1026C3F433B}" presName="connTx" presStyleLbl="parChTrans1D2" presStyleIdx="1" presStyleCnt="2"/>
      <dgm:spPr/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</dgm:pt>
    <dgm:pt modelId="{85D74912-EC50-4B9F-B5C0-FAED0F6C91EF}" type="pres">
      <dgm:prSet presAssocID="{B2BE598A-CF53-4EAD-958F-AC3942F42736}" presName="connTx" presStyleLbl="parChTrans1D3" presStyleIdx="2" presStyleCnt="6"/>
      <dgm:spPr/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</dgm:pt>
    <dgm:pt modelId="{5B52B8B1-5A7E-47DC-BFAF-F4C44426EF47}" type="pres">
      <dgm:prSet presAssocID="{B70532A7-D3DA-4B84-B3F6-1A2B4861FC82}" presName="connTx" presStyleLbl="parChTrans1D3" presStyleIdx="3" presStyleCnt="6"/>
      <dgm:spPr/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</dgm:pt>
    <dgm:pt modelId="{031D1B23-0E26-4678-BE6A-437811C2DF66}" type="pres">
      <dgm:prSet presAssocID="{FEDD39BA-6E39-47D0-8586-07F39CC8648A}" presName="connTx" presStyleLbl="parChTrans1D3" presStyleIdx="4" presStyleCnt="6"/>
      <dgm:spPr/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</dgm:pt>
    <dgm:pt modelId="{9B1C92DF-85F9-4E10-9A54-D70B27BED890}" type="pres">
      <dgm:prSet presAssocID="{38E3F61A-3AE0-4155-B92C-9E8FDC31F5E1}" presName="connTx" presStyleLbl="parChTrans1D3" presStyleIdx="5" presStyleCnt="6"/>
      <dgm:spPr/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03E2BD06-92C0-4F69-8544-31AD010F5451}" type="presOf" srcId="{75F56602-1F81-43B8-8FF4-6B603C2B9FA0}" destId="{2BD46A2F-C42F-406A-9A1B-2C52C3E69199}" srcOrd="0" destOrd="0" presId="urn:microsoft.com/office/officeart/2005/8/layout/hierarchy2"/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27FF4B0B-0618-43FE-96FC-45E1C99D4A72}" type="presOf" srcId="{BE7A866F-FCC5-436D-A2E0-A8A6DF76F8EB}" destId="{4E231741-F076-452D-97E4-5E3BC1C34C63}" srcOrd="1" destOrd="0" presId="urn:microsoft.com/office/officeart/2005/8/layout/hierarchy2"/>
    <dgm:cxn modelId="{1A86760B-4935-41F1-82A6-F3E24CF67776}" type="presOf" srcId="{003EA6EE-58E5-40BF-9EA2-140291096720}" destId="{CD21181F-0FF4-4082-92C6-4A9B73A74EDB}" srcOrd="0" destOrd="0" presId="urn:microsoft.com/office/officeart/2005/8/layout/hierarchy2"/>
    <dgm:cxn modelId="{E86E4610-985D-421C-A6B7-225072241664}" type="presOf" srcId="{B2BE598A-CF53-4EAD-958F-AC3942F42736}" destId="{500CC38C-370D-4E38-962F-8E689C001DB3}" srcOrd="0" destOrd="0" presId="urn:microsoft.com/office/officeart/2005/8/layout/hierarchy2"/>
    <dgm:cxn modelId="{AFA4D210-74A5-44D5-BB29-C047F6CEDA8B}" type="presOf" srcId="{B2BE598A-CF53-4EAD-958F-AC3942F42736}" destId="{85D74912-EC50-4B9F-B5C0-FAED0F6C91EF}" srcOrd="1" destOrd="0" presId="urn:microsoft.com/office/officeart/2005/8/layout/hierarchy2"/>
    <dgm:cxn modelId="{D56B7911-70FF-4D8B-A169-D25F7DF73B42}" type="presOf" srcId="{FEDD39BA-6E39-47D0-8586-07F39CC8648A}" destId="{4D73C71E-89F8-46D7-ABCD-94CC477E1629}" srcOrd="0" destOrd="0" presId="urn:microsoft.com/office/officeart/2005/8/layout/hierarchy2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4EEC161A-1082-479F-8BA2-EA577DFDF1D8}" type="presOf" srcId="{993E109E-C8C8-46D8-B666-173B14BC2FD7}" destId="{3E4CFFF9-FD55-47C7-9E6D-F0C6A9412ADB}" srcOrd="0" destOrd="0" presId="urn:microsoft.com/office/officeart/2005/8/layout/hierarchy2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8F43C51B-3C60-4357-8209-34AD78EC34A9}" type="presOf" srcId="{2AD198EF-5E35-4DCE-8157-F6F2E2783276}" destId="{88EDACE5-21AE-4482-B8C7-116CF3A27E99}" srcOrd="0" destOrd="0" presId="urn:microsoft.com/office/officeart/2005/8/layout/hierarchy2"/>
    <dgm:cxn modelId="{040B071D-9BBE-4DD5-A4AD-E2188AAAA44C}" type="presOf" srcId="{0143ECBF-D013-4B67-835C-463B22DE9D12}" destId="{15AA3F71-DF63-44F2-A3BA-35AE6A6DBF7D}" srcOrd="0" destOrd="0" presId="urn:microsoft.com/office/officeart/2005/8/layout/hierarchy2"/>
    <dgm:cxn modelId="{61241F1F-5841-4108-908C-4E7DC0ECA37F}" type="presOf" srcId="{191770CA-EAB0-484A-8FFB-8F7DA062CE62}" destId="{250F3298-E4AA-4904-A12B-AAC232EBAA5C}" srcOrd="0" destOrd="0" presId="urn:microsoft.com/office/officeart/2005/8/layout/hierarchy2"/>
    <dgm:cxn modelId="{D6DC3F33-9032-4B97-9B60-CB30FA09EC4E}" type="presOf" srcId="{A09C861D-2DAD-4964-84B8-895DB96D41E1}" destId="{11F686DE-25FA-4C6B-B5BD-0426FD435EBF}" srcOrd="0" destOrd="0" presId="urn:microsoft.com/office/officeart/2005/8/layout/hierarchy2"/>
    <dgm:cxn modelId="{5966FB3C-187B-4B3F-9EAF-9D71F9B600CF}" type="presOf" srcId="{FEDD39BA-6E39-47D0-8586-07F39CC8648A}" destId="{031D1B23-0E26-4678-BE6A-437811C2DF66}" srcOrd="1" destOrd="0" presId="urn:microsoft.com/office/officeart/2005/8/layout/hierarchy2"/>
    <dgm:cxn modelId="{7FD7415B-06F2-4DBE-A668-582C3F91E650}" type="presOf" srcId="{2AA71D22-D60D-4322-B69D-1EBB711EFDD8}" destId="{2370C263-D04C-4203-963B-8F5DE028DD68}" srcOrd="0" destOrd="0" presId="urn:microsoft.com/office/officeart/2005/8/layout/hierarchy2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F0376662-BA69-4597-A78C-8FED05C62AA1}" type="presOf" srcId="{3B05B665-67A3-49B9-8B39-9C1EE857274C}" destId="{751A64B2-AA1B-4610-90F2-2585F0A6A46F}" srcOrd="0" destOrd="0" presId="urn:microsoft.com/office/officeart/2005/8/layout/hierarchy2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3FC6B86C-29B4-44E3-940D-7F6EC46AC95D}" type="presOf" srcId="{949292E5-5D9F-4BED-BBD5-D5D43417B63B}" destId="{27E9DFBA-38D9-4890-81CD-E6DD6F1BD76C}" srcOrd="0" destOrd="0" presId="urn:microsoft.com/office/officeart/2005/8/layout/hierarchy2"/>
    <dgm:cxn modelId="{54607755-EC39-42F0-B711-6418685F6842}" type="presOf" srcId="{BE7A866F-FCC5-436D-A2E0-A8A6DF76F8EB}" destId="{DF8ACA11-A784-4636-BE9F-ADD52C706CBC}" srcOrd="0" destOrd="0" presId="urn:microsoft.com/office/officeart/2005/8/layout/hierarchy2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B8A2A890-E473-41FD-ABEF-2E0B9C29A4D5}" type="presOf" srcId="{B70532A7-D3DA-4B84-B3F6-1A2B4861FC82}" destId="{5B061652-2171-4D39-8BCD-A835674795F1}" srcOrd="0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3E8A67A8-2A76-41C0-B3B3-D84F8F35B3C8}" type="presOf" srcId="{432DCC30-3D30-4766-AE5A-DDA1E8E1C694}" destId="{22C8D88C-9200-449A-95CA-C6C951FF9EFA}" srcOrd="0" destOrd="0" presId="urn:microsoft.com/office/officeart/2005/8/layout/hierarchy2"/>
    <dgm:cxn modelId="{F759FBB7-025C-4304-80EE-51249C0F37FE}" type="presOf" srcId="{949292E5-5D9F-4BED-BBD5-D5D43417B63B}" destId="{CBB3C906-6C8E-43D0-A349-5CBA1BD5A1B2}" srcOrd="1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557F88C2-8F66-4CC0-AB95-621E392DD257}" type="presOf" srcId="{0969A4AF-FC06-4FD3-8A4B-F1026C3F433B}" destId="{37DFA971-3BDD-4614-B3F4-FCCCA928E801}" srcOrd="0" destOrd="0" presId="urn:microsoft.com/office/officeart/2005/8/layout/hierarchy2"/>
    <dgm:cxn modelId="{48D547D4-D231-4405-903D-AB0549FBF6B3}" type="presOf" srcId="{432DCC30-3D30-4766-AE5A-DDA1E8E1C694}" destId="{D7C91FB9-804C-419F-A840-60C1222CFEF0}" srcOrd="1" destOrd="0" presId="urn:microsoft.com/office/officeart/2005/8/layout/hierarchy2"/>
    <dgm:cxn modelId="{982F20E0-59CE-4401-82FB-F8B872AD1EB5}" type="presOf" srcId="{38E3F61A-3AE0-4155-B92C-9E8FDC31F5E1}" destId="{58F4492D-8348-40AC-AEC6-55C7C3535C7C}" srcOrd="0" destOrd="0" presId="urn:microsoft.com/office/officeart/2005/8/layout/hierarchy2"/>
    <dgm:cxn modelId="{7ADF98E2-0C61-49AA-96BA-59041884F193}" type="presOf" srcId="{B70532A7-D3DA-4B84-B3F6-1A2B4861FC82}" destId="{5B52B8B1-5A7E-47DC-BFAF-F4C44426EF47}" srcOrd="1" destOrd="0" presId="urn:microsoft.com/office/officeart/2005/8/layout/hierarchy2"/>
    <dgm:cxn modelId="{D9AAF7F0-944B-444C-945D-71B0C0500237}" type="presOf" srcId="{38E3F61A-3AE0-4155-B92C-9E8FDC31F5E1}" destId="{9B1C92DF-85F9-4E10-9A54-D70B27BED890}" srcOrd="1" destOrd="0" presId="urn:microsoft.com/office/officeart/2005/8/layout/hierarchy2"/>
    <dgm:cxn modelId="{C4BA5BF2-72BC-4BC9-93DB-84AC3190135A}" type="presOf" srcId="{0969A4AF-FC06-4FD3-8A4B-F1026C3F433B}" destId="{2ED7A92A-530E-424D-81D7-0ABA1FBF8E80}" srcOrd="1" destOrd="0" presId="urn:microsoft.com/office/officeart/2005/8/layout/hierarchy2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8D6335FA-5834-4444-A6E3-70594C56F817}" type="presOf" srcId="{B134233E-B436-4370-8867-923B23EB229F}" destId="{2CE1C545-78E0-47B5-8C72-53A9EE24CD60}" srcOrd="0" destOrd="0" presId="urn:microsoft.com/office/officeart/2005/8/layout/hierarchy2"/>
    <dgm:cxn modelId="{B185FC7B-DAB7-46FD-BD18-319BC74BAF63}" type="presParOf" srcId="{2BD46A2F-C42F-406A-9A1B-2C52C3E69199}" destId="{64CF4588-342D-431F-BAAB-0FED7C7B9B22}" srcOrd="0" destOrd="0" presId="urn:microsoft.com/office/officeart/2005/8/layout/hierarchy2"/>
    <dgm:cxn modelId="{D1F07FBF-7DF8-4B25-9F64-B959F65E05BA}" type="presParOf" srcId="{64CF4588-342D-431F-BAAB-0FED7C7B9B22}" destId="{751A64B2-AA1B-4610-90F2-2585F0A6A46F}" srcOrd="0" destOrd="0" presId="urn:microsoft.com/office/officeart/2005/8/layout/hierarchy2"/>
    <dgm:cxn modelId="{35C26D46-2558-4992-A009-8E1D2B6004DF}" type="presParOf" srcId="{64CF4588-342D-431F-BAAB-0FED7C7B9B22}" destId="{8F76A44D-3E95-4BEE-A6A2-B19DE39C4CC8}" srcOrd="1" destOrd="0" presId="urn:microsoft.com/office/officeart/2005/8/layout/hierarchy2"/>
    <dgm:cxn modelId="{4950585C-6B58-43EF-89E0-B698E1D9AE7B}" type="presParOf" srcId="{8F76A44D-3E95-4BEE-A6A2-B19DE39C4CC8}" destId="{27E9DFBA-38D9-4890-81CD-E6DD6F1BD76C}" srcOrd="0" destOrd="0" presId="urn:microsoft.com/office/officeart/2005/8/layout/hierarchy2"/>
    <dgm:cxn modelId="{AD213FA6-47B7-4E80-9F78-E0AFB37B808B}" type="presParOf" srcId="{27E9DFBA-38D9-4890-81CD-E6DD6F1BD76C}" destId="{CBB3C906-6C8E-43D0-A349-5CBA1BD5A1B2}" srcOrd="0" destOrd="0" presId="urn:microsoft.com/office/officeart/2005/8/layout/hierarchy2"/>
    <dgm:cxn modelId="{677FC3A6-81AD-4687-B48F-CC1F76F3D04E}" type="presParOf" srcId="{8F76A44D-3E95-4BEE-A6A2-B19DE39C4CC8}" destId="{16C6700E-9EBB-48A6-AFAB-3DD87471C1C2}" srcOrd="1" destOrd="0" presId="urn:microsoft.com/office/officeart/2005/8/layout/hierarchy2"/>
    <dgm:cxn modelId="{187A8922-0919-43BA-87D3-508773F39180}" type="presParOf" srcId="{16C6700E-9EBB-48A6-AFAB-3DD87471C1C2}" destId="{CD21181F-0FF4-4082-92C6-4A9B73A74EDB}" srcOrd="0" destOrd="0" presId="urn:microsoft.com/office/officeart/2005/8/layout/hierarchy2"/>
    <dgm:cxn modelId="{B1E2DA0F-E3D3-40A8-8D8B-D70E5FABB307}" type="presParOf" srcId="{16C6700E-9EBB-48A6-AFAB-3DD87471C1C2}" destId="{F1DFB375-DAC6-4FF8-91DE-BC0637159726}" srcOrd="1" destOrd="0" presId="urn:microsoft.com/office/officeart/2005/8/layout/hierarchy2"/>
    <dgm:cxn modelId="{0204491E-2FDC-4854-80B3-0FC04A520BA5}" type="presParOf" srcId="{F1DFB375-DAC6-4FF8-91DE-BC0637159726}" destId="{22C8D88C-9200-449A-95CA-C6C951FF9EFA}" srcOrd="0" destOrd="0" presId="urn:microsoft.com/office/officeart/2005/8/layout/hierarchy2"/>
    <dgm:cxn modelId="{6A0BD17B-365E-42FB-9233-AAB43B7C7E83}" type="presParOf" srcId="{22C8D88C-9200-449A-95CA-C6C951FF9EFA}" destId="{D7C91FB9-804C-419F-A840-60C1222CFEF0}" srcOrd="0" destOrd="0" presId="urn:microsoft.com/office/officeart/2005/8/layout/hierarchy2"/>
    <dgm:cxn modelId="{1B7C8D52-34A2-4161-B533-B5860E372FB6}" type="presParOf" srcId="{F1DFB375-DAC6-4FF8-91DE-BC0637159726}" destId="{6F13C50F-5A4A-42FF-8D18-6257C655505C}" srcOrd="1" destOrd="0" presId="urn:microsoft.com/office/officeart/2005/8/layout/hierarchy2"/>
    <dgm:cxn modelId="{B1C2C28B-DB42-41A3-A8EB-F74E623E44D2}" type="presParOf" srcId="{6F13C50F-5A4A-42FF-8D18-6257C655505C}" destId="{15AA3F71-DF63-44F2-A3BA-35AE6A6DBF7D}" srcOrd="0" destOrd="0" presId="urn:microsoft.com/office/officeart/2005/8/layout/hierarchy2"/>
    <dgm:cxn modelId="{1C47D66D-3A1B-440F-B96F-6CF3DB438986}" type="presParOf" srcId="{6F13C50F-5A4A-42FF-8D18-6257C655505C}" destId="{230A0D65-0855-402C-9DCF-6B08869A5139}" srcOrd="1" destOrd="0" presId="urn:microsoft.com/office/officeart/2005/8/layout/hierarchy2"/>
    <dgm:cxn modelId="{4F5B1544-CB5F-4493-8F07-1372E6B16860}" type="presParOf" srcId="{F1DFB375-DAC6-4FF8-91DE-BC0637159726}" destId="{DF8ACA11-A784-4636-BE9F-ADD52C706CBC}" srcOrd="2" destOrd="0" presId="urn:microsoft.com/office/officeart/2005/8/layout/hierarchy2"/>
    <dgm:cxn modelId="{B8F0A921-A569-40FF-BB11-FB5B1A6F5285}" type="presParOf" srcId="{DF8ACA11-A784-4636-BE9F-ADD52C706CBC}" destId="{4E231741-F076-452D-97E4-5E3BC1C34C63}" srcOrd="0" destOrd="0" presId="urn:microsoft.com/office/officeart/2005/8/layout/hierarchy2"/>
    <dgm:cxn modelId="{E6CEE258-16F1-4268-B39B-63E54F74BB00}" type="presParOf" srcId="{F1DFB375-DAC6-4FF8-91DE-BC0637159726}" destId="{9101B551-1B1D-4A77-A019-BBEE43D3A318}" srcOrd="3" destOrd="0" presId="urn:microsoft.com/office/officeart/2005/8/layout/hierarchy2"/>
    <dgm:cxn modelId="{6F869D14-D878-496E-8B45-BDBFE1F4BEA2}" type="presParOf" srcId="{9101B551-1B1D-4A77-A019-BBEE43D3A318}" destId="{2CE1C545-78E0-47B5-8C72-53A9EE24CD60}" srcOrd="0" destOrd="0" presId="urn:microsoft.com/office/officeart/2005/8/layout/hierarchy2"/>
    <dgm:cxn modelId="{E057601E-FB63-4637-9001-83B69DEC7833}" type="presParOf" srcId="{9101B551-1B1D-4A77-A019-BBEE43D3A318}" destId="{F811D60C-AF2A-4807-93C3-7732DE610F21}" srcOrd="1" destOrd="0" presId="urn:microsoft.com/office/officeart/2005/8/layout/hierarchy2"/>
    <dgm:cxn modelId="{2A2B0864-AF57-4646-9B75-C2158F20C1A9}" type="presParOf" srcId="{8F76A44D-3E95-4BEE-A6A2-B19DE39C4CC8}" destId="{37DFA971-3BDD-4614-B3F4-FCCCA928E801}" srcOrd="2" destOrd="0" presId="urn:microsoft.com/office/officeart/2005/8/layout/hierarchy2"/>
    <dgm:cxn modelId="{6B8882FB-D60B-4EBA-991E-239C307FCEFE}" type="presParOf" srcId="{37DFA971-3BDD-4614-B3F4-FCCCA928E801}" destId="{2ED7A92A-530E-424D-81D7-0ABA1FBF8E80}" srcOrd="0" destOrd="0" presId="urn:microsoft.com/office/officeart/2005/8/layout/hierarchy2"/>
    <dgm:cxn modelId="{0BA92D58-CF73-49EE-B1C3-95700B02E7B4}" type="presParOf" srcId="{8F76A44D-3E95-4BEE-A6A2-B19DE39C4CC8}" destId="{E5225CE1-2F09-4369-9607-0D669EBA8068}" srcOrd="3" destOrd="0" presId="urn:microsoft.com/office/officeart/2005/8/layout/hierarchy2"/>
    <dgm:cxn modelId="{69ACC34B-CD5B-4F38-8102-46B4E56F53B4}" type="presParOf" srcId="{E5225CE1-2F09-4369-9607-0D669EBA8068}" destId="{250F3298-E4AA-4904-A12B-AAC232EBAA5C}" srcOrd="0" destOrd="0" presId="urn:microsoft.com/office/officeart/2005/8/layout/hierarchy2"/>
    <dgm:cxn modelId="{AE28AB8C-19CC-4A2D-8631-FB1CD911A00B}" type="presParOf" srcId="{E5225CE1-2F09-4369-9607-0D669EBA8068}" destId="{BFED8BB7-D33D-472F-9935-70CC83B2F037}" srcOrd="1" destOrd="0" presId="urn:microsoft.com/office/officeart/2005/8/layout/hierarchy2"/>
    <dgm:cxn modelId="{4A33956E-63D8-43AB-A209-78EB42F1676E}" type="presParOf" srcId="{BFED8BB7-D33D-472F-9935-70CC83B2F037}" destId="{500CC38C-370D-4E38-962F-8E689C001DB3}" srcOrd="0" destOrd="0" presId="urn:microsoft.com/office/officeart/2005/8/layout/hierarchy2"/>
    <dgm:cxn modelId="{988ADC68-26EB-4B51-A86F-EBAC1B87E59E}" type="presParOf" srcId="{500CC38C-370D-4E38-962F-8E689C001DB3}" destId="{85D74912-EC50-4B9F-B5C0-FAED0F6C91EF}" srcOrd="0" destOrd="0" presId="urn:microsoft.com/office/officeart/2005/8/layout/hierarchy2"/>
    <dgm:cxn modelId="{92DDF58F-E01A-4DCD-BFC0-6142EBEED45B}" type="presParOf" srcId="{BFED8BB7-D33D-472F-9935-70CC83B2F037}" destId="{00CEF6A7-71FB-4F30-8D68-E51F32B89E83}" srcOrd="1" destOrd="0" presId="urn:microsoft.com/office/officeart/2005/8/layout/hierarchy2"/>
    <dgm:cxn modelId="{7429F9ED-F371-4DD3-8B3D-DDEC7843135C}" type="presParOf" srcId="{00CEF6A7-71FB-4F30-8D68-E51F32B89E83}" destId="{88EDACE5-21AE-4482-B8C7-116CF3A27E99}" srcOrd="0" destOrd="0" presId="urn:microsoft.com/office/officeart/2005/8/layout/hierarchy2"/>
    <dgm:cxn modelId="{DD0BBC42-CE91-4FAC-9FB6-702C4B2D623E}" type="presParOf" srcId="{00CEF6A7-71FB-4F30-8D68-E51F32B89E83}" destId="{80B51281-666C-4AB5-84E9-437113A56E9E}" srcOrd="1" destOrd="0" presId="urn:microsoft.com/office/officeart/2005/8/layout/hierarchy2"/>
    <dgm:cxn modelId="{CED356E2-F282-4084-A87E-735925D871A1}" type="presParOf" srcId="{BFED8BB7-D33D-472F-9935-70CC83B2F037}" destId="{5B061652-2171-4D39-8BCD-A835674795F1}" srcOrd="2" destOrd="0" presId="urn:microsoft.com/office/officeart/2005/8/layout/hierarchy2"/>
    <dgm:cxn modelId="{E7BB40FF-9C0D-4797-817B-4128216881A2}" type="presParOf" srcId="{5B061652-2171-4D39-8BCD-A835674795F1}" destId="{5B52B8B1-5A7E-47DC-BFAF-F4C44426EF47}" srcOrd="0" destOrd="0" presId="urn:microsoft.com/office/officeart/2005/8/layout/hierarchy2"/>
    <dgm:cxn modelId="{750D745C-9B2A-4EB2-9379-0813B6427248}" type="presParOf" srcId="{BFED8BB7-D33D-472F-9935-70CC83B2F037}" destId="{9501ABE0-7D23-49A4-8799-651C2C2C8E56}" srcOrd="3" destOrd="0" presId="urn:microsoft.com/office/officeart/2005/8/layout/hierarchy2"/>
    <dgm:cxn modelId="{4764451F-6C10-49AE-91F3-2F15607AAB6D}" type="presParOf" srcId="{9501ABE0-7D23-49A4-8799-651C2C2C8E56}" destId="{11F686DE-25FA-4C6B-B5BD-0426FD435EBF}" srcOrd="0" destOrd="0" presId="urn:microsoft.com/office/officeart/2005/8/layout/hierarchy2"/>
    <dgm:cxn modelId="{D8DE33CF-E1BE-4FF5-BCB6-A9C9FF87659E}" type="presParOf" srcId="{9501ABE0-7D23-49A4-8799-651C2C2C8E56}" destId="{32D9AA0C-B29A-4CDD-BC13-44F570C7D123}" srcOrd="1" destOrd="0" presId="urn:microsoft.com/office/officeart/2005/8/layout/hierarchy2"/>
    <dgm:cxn modelId="{53B05034-54B7-4C0A-A5DF-D851A1213B4A}" type="presParOf" srcId="{BFED8BB7-D33D-472F-9935-70CC83B2F037}" destId="{4D73C71E-89F8-46D7-ABCD-94CC477E1629}" srcOrd="4" destOrd="0" presId="urn:microsoft.com/office/officeart/2005/8/layout/hierarchy2"/>
    <dgm:cxn modelId="{9D8D241B-B2F5-4A85-BFC2-B408CD2080BA}" type="presParOf" srcId="{4D73C71E-89F8-46D7-ABCD-94CC477E1629}" destId="{031D1B23-0E26-4678-BE6A-437811C2DF66}" srcOrd="0" destOrd="0" presId="urn:microsoft.com/office/officeart/2005/8/layout/hierarchy2"/>
    <dgm:cxn modelId="{3E160EDF-3FF2-4D4E-87B9-917797E80B8D}" type="presParOf" srcId="{BFED8BB7-D33D-472F-9935-70CC83B2F037}" destId="{54A643DF-6179-4C93-8A7A-0DD209DD08D7}" srcOrd="5" destOrd="0" presId="urn:microsoft.com/office/officeart/2005/8/layout/hierarchy2"/>
    <dgm:cxn modelId="{DD945C0E-1DF0-4B9A-92AC-29874A293B95}" type="presParOf" srcId="{54A643DF-6179-4C93-8A7A-0DD209DD08D7}" destId="{2370C263-D04C-4203-963B-8F5DE028DD68}" srcOrd="0" destOrd="0" presId="urn:microsoft.com/office/officeart/2005/8/layout/hierarchy2"/>
    <dgm:cxn modelId="{BDE04A2B-6F15-40C6-B196-BA6EBA8B3B16}" type="presParOf" srcId="{54A643DF-6179-4C93-8A7A-0DD209DD08D7}" destId="{026ADC69-F3F6-473F-9715-C26D88688F3B}" srcOrd="1" destOrd="0" presId="urn:microsoft.com/office/officeart/2005/8/layout/hierarchy2"/>
    <dgm:cxn modelId="{5FCF9C5E-AE98-4229-A2C2-9E536B074F21}" type="presParOf" srcId="{BFED8BB7-D33D-472F-9935-70CC83B2F037}" destId="{58F4492D-8348-40AC-AEC6-55C7C3535C7C}" srcOrd="6" destOrd="0" presId="urn:microsoft.com/office/officeart/2005/8/layout/hierarchy2"/>
    <dgm:cxn modelId="{DB307E1A-C5D4-4A6C-BEC4-CA8A6CE07E12}" type="presParOf" srcId="{58F4492D-8348-40AC-AEC6-55C7C3535C7C}" destId="{9B1C92DF-85F9-4E10-9A54-D70B27BED890}" srcOrd="0" destOrd="0" presId="urn:microsoft.com/office/officeart/2005/8/layout/hierarchy2"/>
    <dgm:cxn modelId="{719A4568-326D-4268-BB12-A89A9E97A8D6}" type="presParOf" srcId="{BFED8BB7-D33D-472F-9935-70CC83B2F037}" destId="{2CDA1DCB-B9F9-4A50-988C-DD08A9CE3EC9}" srcOrd="7" destOrd="0" presId="urn:microsoft.com/office/officeart/2005/8/layout/hierarchy2"/>
    <dgm:cxn modelId="{B7D09D03-F867-418F-A2B7-27BE3D2BBD53}" type="presParOf" srcId="{2CDA1DCB-B9F9-4A50-988C-DD08A9CE3EC9}" destId="{3E4CFFF9-FD55-47C7-9E6D-F0C6A9412ADB}" srcOrd="0" destOrd="0" presId="urn:microsoft.com/office/officeart/2005/8/layout/hierarchy2"/>
    <dgm:cxn modelId="{1F1C937C-AB9D-4066-B98A-B84F1B99A37B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/>
            <a:t>my-project</a:t>
          </a:r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/>
            <a:t>docs</a:t>
          </a:r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/>
            <a:t>manual.docx</a:t>
          </a:r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/>
            <a:t>user_docs.docx</a:t>
          </a:r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/>
            <a:t>module1.rkt</a:t>
          </a:r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/>
            <a:t>module2.rkt</a:t>
          </a:r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/>
            <a:t>module3.rkt</a:t>
          </a:r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</dgm:pt>
    <dgm:pt modelId="{CBB3C906-6C8E-43D0-A349-5CBA1BD5A1B2}" type="pres">
      <dgm:prSet presAssocID="{949292E5-5D9F-4BED-BBD5-D5D43417B63B}" presName="connTx" presStyleLbl="parChTrans1D2" presStyleIdx="0" presStyleCnt="2"/>
      <dgm:spPr/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</dgm:pt>
    <dgm:pt modelId="{D7C91FB9-804C-419F-A840-60C1222CFEF0}" type="pres">
      <dgm:prSet presAssocID="{432DCC30-3D30-4766-AE5A-DDA1E8E1C694}" presName="connTx" presStyleLbl="parChTrans1D3" presStyleIdx="0" presStyleCnt="6"/>
      <dgm:spPr/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</dgm:pt>
    <dgm:pt modelId="{4E231741-F076-452D-97E4-5E3BC1C34C63}" type="pres">
      <dgm:prSet presAssocID="{BE7A866F-FCC5-436D-A2E0-A8A6DF76F8EB}" presName="connTx" presStyleLbl="parChTrans1D3" presStyleIdx="1" presStyleCnt="6"/>
      <dgm:spPr/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-929" custLinFactNeighborY="18316">
        <dgm:presLayoutVars>
          <dgm:chPref val="3"/>
        </dgm:presLayoutVars>
      </dgm:prSet>
      <dgm:spPr/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</dgm:pt>
    <dgm:pt modelId="{2ED7A92A-530E-424D-81D7-0ABA1FBF8E80}" type="pres">
      <dgm:prSet presAssocID="{0969A4AF-FC06-4FD3-8A4B-F1026C3F433B}" presName="connTx" presStyleLbl="parChTrans1D2" presStyleIdx="1" presStyleCnt="2"/>
      <dgm:spPr/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</dgm:pt>
    <dgm:pt modelId="{85D74912-EC50-4B9F-B5C0-FAED0F6C91EF}" type="pres">
      <dgm:prSet presAssocID="{B2BE598A-CF53-4EAD-958F-AC3942F42736}" presName="connTx" presStyleLbl="parChTrans1D3" presStyleIdx="2" presStyleCnt="6"/>
      <dgm:spPr/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</dgm:pt>
    <dgm:pt modelId="{5B52B8B1-5A7E-47DC-BFAF-F4C44426EF47}" type="pres">
      <dgm:prSet presAssocID="{B70532A7-D3DA-4B84-B3F6-1A2B4861FC82}" presName="connTx" presStyleLbl="parChTrans1D3" presStyleIdx="3" presStyleCnt="6"/>
      <dgm:spPr/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</dgm:pt>
    <dgm:pt modelId="{031D1B23-0E26-4678-BE6A-437811C2DF66}" type="pres">
      <dgm:prSet presAssocID="{FEDD39BA-6E39-47D0-8586-07F39CC8648A}" presName="connTx" presStyleLbl="parChTrans1D3" presStyleIdx="4" presStyleCnt="6"/>
      <dgm:spPr/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</dgm:pt>
    <dgm:pt modelId="{9B1C92DF-85F9-4E10-9A54-D70B27BED890}" type="pres">
      <dgm:prSet presAssocID="{38E3F61A-3AE0-4155-B92C-9E8FDC31F5E1}" presName="connTx" presStyleLbl="parChTrans1D3" presStyleIdx="5" presStyleCnt="6"/>
      <dgm:spPr/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03E2BD06-92C0-4F69-8544-31AD010F5451}" type="presOf" srcId="{75F56602-1F81-43B8-8FF4-6B603C2B9FA0}" destId="{2BD46A2F-C42F-406A-9A1B-2C52C3E69199}" srcOrd="0" destOrd="0" presId="urn:microsoft.com/office/officeart/2005/8/layout/hierarchy2"/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27FF4B0B-0618-43FE-96FC-45E1C99D4A72}" type="presOf" srcId="{BE7A866F-FCC5-436D-A2E0-A8A6DF76F8EB}" destId="{4E231741-F076-452D-97E4-5E3BC1C34C63}" srcOrd="1" destOrd="0" presId="urn:microsoft.com/office/officeart/2005/8/layout/hierarchy2"/>
    <dgm:cxn modelId="{1A86760B-4935-41F1-82A6-F3E24CF67776}" type="presOf" srcId="{003EA6EE-58E5-40BF-9EA2-140291096720}" destId="{CD21181F-0FF4-4082-92C6-4A9B73A74EDB}" srcOrd="0" destOrd="0" presId="urn:microsoft.com/office/officeart/2005/8/layout/hierarchy2"/>
    <dgm:cxn modelId="{E86E4610-985D-421C-A6B7-225072241664}" type="presOf" srcId="{B2BE598A-CF53-4EAD-958F-AC3942F42736}" destId="{500CC38C-370D-4E38-962F-8E689C001DB3}" srcOrd="0" destOrd="0" presId="urn:microsoft.com/office/officeart/2005/8/layout/hierarchy2"/>
    <dgm:cxn modelId="{AFA4D210-74A5-44D5-BB29-C047F6CEDA8B}" type="presOf" srcId="{B2BE598A-CF53-4EAD-958F-AC3942F42736}" destId="{85D74912-EC50-4B9F-B5C0-FAED0F6C91EF}" srcOrd="1" destOrd="0" presId="urn:microsoft.com/office/officeart/2005/8/layout/hierarchy2"/>
    <dgm:cxn modelId="{D56B7911-70FF-4D8B-A169-D25F7DF73B42}" type="presOf" srcId="{FEDD39BA-6E39-47D0-8586-07F39CC8648A}" destId="{4D73C71E-89F8-46D7-ABCD-94CC477E1629}" srcOrd="0" destOrd="0" presId="urn:microsoft.com/office/officeart/2005/8/layout/hierarchy2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4EEC161A-1082-479F-8BA2-EA577DFDF1D8}" type="presOf" srcId="{993E109E-C8C8-46D8-B666-173B14BC2FD7}" destId="{3E4CFFF9-FD55-47C7-9E6D-F0C6A9412ADB}" srcOrd="0" destOrd="0" presId="urn:microsoft.com/office/officeart/2005/8/layout/hierarchy2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8F43C51B-3C60-4357-8209-34AD78EC34A9}" type="presOf" srcId="{2AD198EF-5E35-4DCE-8157-F6F2E2783276}" destId="{88EDACE5-21AE-4482-B8C7-116CF3A27E99}" srcOrd="0" destOrd="0" presId="urn:microsoft.com/office/officeart/2005/8/layout/hierarchy2"/>
    <dgm:cxn modelId="{040B071D-9BBE-4DD5-A4AD-E2188AAAA44C}" type="presOf" srcId="{0143ECBF-D013-4B67-835C-463B22DE9D12}" destId="{15AA3F71-DF63-44F2-A3BA-35AE6A6DBF7D}" srcOrd="0" destOrd="0" presId="urn:microsoft.com/office/officeart/2005/8/layout/hierarchy2"/>
    <dgm:cxn modelId="{61241F1F-5841-4108-908C-4E7DC0ECA37F}" type="presOf" srcId="{191770CA-EAB0-484A-8FFB-8F7DA062CE62}" destId="{250F3298-E4AA-4904-A12B-AAC232EBAA5C}" srcOrd="0" destOrd="0" presId="urn:microsoft.com/office/officeart/2005/8/layout/hierarchy2"/>
    <dgm:cxn modelId="{D6DC3F33-9032-4B97-9B60-CB30FA09EC4E}" type="presOf" srcId="{A09C861D-2DAD-4964-84B8-895DB96D41E1}" destId="{11F686DE-25FA-4C6B-B5BD-0426FD435EBF}" srcOrd="0" destOrd="0" presId="urn:microsoft.com/office/officeart/2005/8/layout/hierarchy2"/>
    <dgm:cxn modelId="{5966FB3C-187B-4B3F-9EAF-9D71F9B600CF}" type="presOf" srcId="{FEDD39BA-6E39-47D0-8586-07F39CC8648A}" destId="{031D1B23-0E26-4678-BE6A-437811C2DF66}" srcOrd="1" destOrd="0" presId="urn:microsoft.com/office/officeart/2005/8/layout/hierarchy2"/>
    <dgm:cxn modelId="{7FD7415B-06F2-4DBE-A668-582C3F91E650}" type="presOf" srcId="{2AA71D22-D60D-4322-B69D-1EBB711EFDD8}" destId="{2370C263-D04C-4203-963B-8F5DE028DD68}" srcOrd="0" destOrd="0" presId="urn:microsoft.com/office/officeart/2005/8/layout/hierarchy2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F0376662-BA69-4597-A78C-8FED05C62AA1}" type="presOf" srcId="{3B05B665-67A3-49B9-8B39-9C1EE857274C}" destId="{751A64B2-AA1B-4610-90F2-2585F0A6A46F}" srcOrd="0" destOrd="0" presId="urn:microsoft.com/office/officeart/2005/8/layout/hierarchy2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3FC6B86C-29B4-44E3-940D-7F6EC46AC95D}" type="presOf" srcId="{949292E5-5D9F-4BED-BBD5-D5D43417B63B}" destId="{27E9DFBA-38D9-4890-81CD-E6DD6F1BD76C}" srcOrd="0" destOrd="0" presId="urn:microsoft.com/office/officeart/2005/8/layout/hierarchy2"/>
    <dgm:cxn modelId="{54607755-EC39-42F0-B711-6418685F6842}" type="presOf" srcId="{BE7A866F-FCC5-436D-A2E0-A8A6DF76F8EB}" destId="{DF8ACA11-A784-4636-BE9F-ADD52C706CBC}" srcOrd="0" destOrd="0" presId="urn:microsoft.com/office/officeart/2005/8/layout/hierarchy2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B8A2A890-E473-41FD-ABEF-2E0B9C29A4D5}" type="presOf" srcId="{B70532A7-D3DA-4B84-B3F6-1A2B4861FC82}" destId="{5B061652-2171-4D39-8BCD-A835674795F1}" srcOrd="0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3E8A67A8-2A76-41C0-B3B3-D84F8F35B3C8}" type="presOf" srcId="{432DCC30-3D30-4766-AE5A-DDA1E8E1C694}" destId="{22C8D88C-9200-449A-95CA-C6C951FF9EFA}" srcOrd="0" destOrd="0" presId="urn:microsoft.com/office/officeart/2005/8/layout/hierarchy2"/>
    <dgm:cxn modelId="{F759FBB7-025C-4304-80EE-51249C0F37FE}" type="presOf" srcId="{949292E5-5D9F-4BED-BBD5-D5D43417B63B}" destId="{CBB3C906-6C8E-43D0-A349-5CBA1BD5A1B2}" srcOrd="1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557F88C2-8F66-4CC0-AB95-621E392DD257}" type="presOf" srcId="{0969A4AF-FC06-4FD3-8A4B-F1026C3F433B}" destId="{37DFA971-3BDD-4614-B3F4-FCCCA928E801}" srcOrd="0" destOrd="0" presId="urn:microsoft.com/office/officeart/2005/8/layout/hierarchy2"/>
    <dgm:cxn modelId="{48D547D4-D231-4405-903D-AB0549FBF6B3}" type="presOf" srcId="{432DCC30-3D30-4766-AE5A-DDA1E8E1C694}" destId="{D7C91FB9-804C-419F-A840-60C1222CFEF0}" srcOrd="1" destOrd="0" presId="urn:microsoft.com/office/officeart/2005/8/layout/hierarchy2"/>
    <dgm:cxn modelId="{982F20E0-59CE-4401-82FB-F8B872AD1EB5}" type="presOf" srcId="{38E3F61A-3AE0-4155-B92C-9E8FDC31F5E1}" destId="{58F4492D-8348-40AC-AEC6-55C7C3535C7C}" srcOrd="0" destOrd="0" presId="urn:microsoft.com/office/officeart/2005/8/layout/hierarchy2"/>
    <dgm:cxn modelId="{7ADF98E2-0C61-49AA-96BA-59041884F193}" type="presOf" srcId="{B70532A7-D3DA-4B84-B3F6-1A2B4861FC82}" destId="{5B52B8B1-5A7E-47DC-BFAF-F4C44426EF47}" srcOrd="1" destOrd="0" presId="urn:microsoft.com/office/officeart/2005/8/layout/hierarchy2"/>
    <dgm:cxn modelId="{D9AAF7F0-944B-444C-945D-71B0C0500237}" type="presOf" srcId="{38E3F61A-3AE0-4155-B92C-9E8FDC31F5E1}" destId="{9B1C92DF-85F9-4E10-9A54-D70B27BED890}" srcOrd="1" destOrd="0" presId="urn:microsoft.com/office/officeart/2005/8/layout/hierarchy2"/>
    <dgm:cxn modelId="{C4BA5BF2-72BC-4BC9-93DB-84AC3190135A}" type="presOf" srcId="{0969A4AF-FC06-4FD3-8A4B-F1026C3F433B}" destId="{2ED7A92A-530E-424D-81D7-0ABA1FBF8E80}" srcOrd="1" destOrd="0" presId="urn:microsoft.com/office/officeart/2005/8/layout/hierarchy2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8D6335FA-5834-4444-A6E3-70594C56F817}" type="presOf" srcId="{B134233E-B436-4370-8867-923B23EB229F}" destId="{2CE1C545-78E0-47B5-8C72-53A9EE24CD60}" srcOrd="0" destOrd="0" presId="urn:microsoft.com/office/officeart/2005/8/layout/hierarchy2"/>
    <dgm:cxn modelId="{B185FC7B-DAB7-46FD-BD18-319BC74BAF63}" type="presParOf" srcId="{2BD46A2F-C42F-406A-9A1B-2C52C3E69199}" destId="{64CF4588-342D-431F-BAAB-0FED7C7B9B22}" srcOrd="0" destOrd="0" presId="urn:microsoft.com/office/officeart/2005/8/layout/hierarchy2"/>
    <dgm:cxn modelId="{D1F07FBF-7DF8-4B25-9F64-B959F65E05BA}" type="presParOf" srcId="{64CF4588-342D-431F-BAAB-0FED7C7B9B22}" destId="{751A64B2-AA1B-4610-90F2-2585F0A6A46F}" srcOrd="0" destOrd="0" presId="urn:microsoft.com/office/officeart/2005/8/layout/hierarchy2"/>
    <dgm:cxn modelId="{35C26D46-2558-4992-A009-8E1D2B6004DF}" type="presParOf" srcId="{64CF4588-342D-431F-BAAB-0FED7C7B9B22}" destId="{8F76A44D-3E95-4BEE-A6A2-B19DE39C4CC8}" srcOrd="1" destOrd="0" presId="urn:microsoft.com/office/officeart/2005/8/layout/hierarchy2"/>
    <dgm:cxn modelId="{4950585C-6B58-43EF-89E0-B698E1D9AE7B}" type="presParOf" srcId="{8F76A44D-3E95-4BEE-A6A2-B19DE39C4CC8}" destId="{27E9DFBA-38D9-4890-81CD-E6DD6F1BD76C}" srcOrd="0" destOrd="0" presId="urn:microsoft.com/office/officeart/2005/8/layout/hierarchy2"/>
    <dgm:cxn modelId="{AD213FA6-47B7-4E80-9F78-E0AFB37B808B}" type="presParOf" srcId="{27E9DFBA-38D9-4890-81CD-E6DD6F1BD76C}" destId="{CBB3C906-6C8E-43D0-A349-5CBA1BD5A1B2}" srcOrd="0" destOrd="0" presId="urn:microsoft.com/office/officeart/2005/8/layout/hierarchy2"/>
    <dgm:cxn modelId="{677FC3A6-81AD-4687-B48F-CC1F76F3D04E}" type="presParOf" srcId="{8F76A44D-3E95-4BEE-A6A2-B19DE39C4CC8}" destId="{16C6700E-9EBB-48A6-AFAB-3DD87471C1C2}" srcOrd="1" destOrd="0" presId="urn:microsoft.com/office/officeart/2005/8/layout/hierarchy2"/>
    <dgm:cxn modelId="{187A8922-0919-43BA-87D3-508773F39180}" type="presParOf" srcId="{16C6700E-9EBB-48A6-AFAB-3DD87471C1C2}" destId="{CD21181F-0FF4-4082-92C6-4A9B73A74EDB}" srcOrd="0" destOrd="0" presId="urn:microsoft.com/office/officeart/2005/8/layout/hierarchy2"/>
    <dgm:cxn modelId="{B1E2DA0F-E3D3-40A8-8D8B-D70E5FABB307}" type="presParOf" srcId="{16C6700E-9EBB-48A6-AFAB-3DD87471C1C2}" destId="{F1DFB375-DAC6-4FF8-91DE-BC0637159726}" srcOrd="1" destOrd="0" presId="urn:microsoft.com/office/officeart/2005/8/layout/hierarchy2"/>
    <dgm:cxn modelId="{0204491E-2FDC-4854-80B3-0FC04A520BA5}" type="presParOf" srcId="{F1DFB375-DAC6-4FF8-91DE-BC0637159726}" destId="{22C8D88C-9200-449A-95CA-C6C951FF9EFA}" srcOrd="0" destOrd="0" presId="urn:microsoft.com/office/officeart/2005/8/layout/hierarchy2"/>
    <dgm:cxn modelId="{6A0BD17B-365E-42FB-9233-AAB43B7C7E83}" type="presParOf" srcId="{22C8D88C-9200-449A-95CA-C6C951FF9EFA}" destId="{D7C91FB9-804C-419F-A840-60C1222CFEF0}" srcOrd="0" destOrd="0" presId="urn:microsoft.com/office/officeart/2005/8/layout/hierarchy2"/>
    <dgm:cxn modelId="{1B7C8D52-34A2-4161-B533-B5860E372FB6}" type="presParOf" srcId="{F1DFB375-DAC6-4FF8-91DE-BC0637159726}" destId="{6F13C50F-5A4A-42FF-8D18-6257C655505C}" srcOrd="1" destOrd="0" presId="urn:microsoft.com/office/officeart/2005/8/layout/hierarchy2"/>
    <dgm:cxn modelId="{B1C2C28B-DB42-41A3-A8EB-F74E623E44D2}" type="presParOf" srcId="{6F13C50F-5A4A-42FF-8D18-6257C655505C}" destId="{15AA3F71-DF63-44F2-A3BA-35AE6A6DBF7D}" srcOrd="0" destOrd="0" presId="urn:microsoft.com/office/officeart/2005/8/layout/hierarchy2"/>
    <dgm:cxn modelId="{1C47D66D-3A1B-440F-B96F-6CF3DB438986}" type="presParOf" srcId="{6F13C50F-5A4A-42FF-8D18-6257C655505C}" destId="{230A0D65-0855-402C-9DCF-6B08869A5139}" srcOrd="1" destOrd="0" presId="urn:microsoft.com/office/officeart/2005/8/layout/hierarchy2"/>
    <dgm:cxn modelId="{4F5B1544-CB5F-4493-8F07-1372E6B16860}" type="presParOf" srcId="{F1DFB375-DAC6-4FF8-91DE-BC0637159726}" destId="{DF8ACA11-A784-4636-BE9F-ADD52C706CBC}" srcOrd="2" destOrd="0" presId="urn:microsoft.com/office/officeart/2005/8/layout/hierarchy2"/>
    <dgm:cxn modelId="{B8F0A921-A569-40FF-BB11-FB5B1A6F5285}" type="presParOf" srcId="{DF8ACA11-A784-4636-BE9F-ADD52C706CBC}" destId="{4E231741-F076-452D-97E4-5E3BC1C34C63}" srcOrd="0" destOrd="0" presId="urn:microsoft.com/office/officeart/2005/8/layout/hierarchy2"/>
    <dgm:cxn modelId="{E6CEE258-16F1-4268-B39B-63E54F74BB00}" type="presParOf" srcId="{F1DFB375-DAC6-4FF8-91DE-BC0637159726}" destId="{9101B551-1B1D-4A77-A019-BBEE43D3A318}" srcOrd="3" destOrd="0" presId="urn:microsoft.com/office/officeart/2005/8/layout/hierarchy2"/>
    <dgm:cxn modelId="{6F869D14-D878-496E-8B45-BDBFE1F4BEA2}" type="presParOf" srcId="{9101B551-1B1D-4A77-A019-BBEE43D3A318}" destId="{2CE1C545-78E0-47B5-8C72-53A9EE24CD60}" srcOrd="0" destOrd="0" presId="urn:microsoft.com/office/officeart/2005/8/layout/hierarchy2"/>
    <dgm:cxn modelId="{E057601E-FB63-4637-9001-83B69DEC7833}" type="presParOf" srcId="{9101B551-1B1D-4A77-A019-BBEE43D3A318}" destId="{F811D60C-AF2A-4807-93C3-7732DE610F21}" srcOrd="1" destOrd="0" presId="urn:microsoft.com/office/officeart/2005/8/layout/hierarchy2"/>
    <dgm:cxn modelId="{2A2B0864-AF57-4646-9B75-C2158F20C1A9}" type="presParOf" srcId="{8F76A44D-3E95-4BEE-A6A2-B19DE39C4CC8}" destId="{37DFA971-3BDD-4614-B3F4-FCCCA928E801}" srcOrd="2" destOrd="0" presId="urn:microsoft.com/office/officeart/2005/8/layout/hierarchy2"/>
    <dgm:cxn modelId="{6B8882FB-D60B-4EBA-991E-239C307FCEFE}" type="presParOf" srcId="{37DFA971-3BDD-4614-B3F4-FCCCA928E801}" destId="{2ED7A92A-530E-424D-81D7-0ABA1FBF8E80}" srcOrd="0" destOrd="0" presId="urn:microsoft.com/office/officeart/2005/8/layout/hierarchy2"/>
    <dgm:cxn modelId="{0BA92D58-CF73-49EE-B1C3-95700B02E7B4}" type="presParOf" srcId="{8F76A44D-3E95-4BEE-A6A2-B19DE39C4CC8}" destId="{E5225CE1-2F09-4369-9607-0D669EBA8068}" srcOrd="3" destOrd="0" presId="urn:microsoft.com/office/officeart/2005/8/layout/hierarchy2"/>
    <dgm:cxn modelId="{69ACC34B-CD5B-4F38-8102-46B4E56F53B4}" type="presParOf" srcId="{E5225CE1-2F09-4369-9607-0D669EBA8068}" destId="{250F3298-E4AA-4904-A12B-AAC232EBAA5C}" srcOrd="0" destOrd="0" presId="urn:microsoft.com/office/officeart/2005/8/layout/hierarchy2"/>
    <dgm:cxn modelId="{AE28AB8C-19CC-4A2D-8631-FB1CD911A00B}" type="presParOf" srcId="{E5225CE1-2F09-4369-9607-0D669EBA8068}" destId="{BFED8BB7-D33D-472F-9935-70CC83B2F037}" srcOrd="1" destOrd="0" presId="urn:microsoft.com/office/officeart/2005/8/layout/hierarchy2"/>
    <dgm:cxn modelId="{4A33956E-63D8-43AB-A209-78EB42F1676E}" type="presParOf" srcId="{BFED8BB7-D33D-472F-9935-70CC83B2F037}" destId="{500CC38C-370D-4E38-962F-8E689C001DB3}" srcOrd="0" destOrd="0" presId="urn:microsoft.com/office/officeart/2005/8/layout/hierarchy2"/>
    <dgm:cxn modelId="{988ADC68-26EB-4B51-A86F-EBAC1B87E59E}" type="presParOf" srcId="{500CC38C-370D-4E38-962F-8E689C001DB3}" destId="{85D74912-EC50-4B9F-B5C0-FAED0F6C91EF}" srcOrd="0" destOrd="0" presId="urn:microsoft.com/office/officeart/2005/8/layout/hierarchy2"/>
    <dgm:cxn modelId="{92DDF58F-E01A-4DCD-BFC0-6142EBEED45B}" type="presParOf" srcId="{BFED8BB7-D33D-472F-9935-70CC83B2F037}" destId="{00CEF6A7-71FB-4F30-8D68-E51F32B89E83}" srcOrd="1" destOrd="0" presId="urn:microsoft.com/office/officeart/2005/8/layout/hierarchy2"/>
    <dgm:cxn modelId="{7429F9ED-F371-4DD3-8B3D-DDEC7843135C}" type="presParOf" srcId="{00CEF6A7-71FB-4F30-8D68-E51F32B89E83}" destId="{88EDACE5-21AE-4482-B8C7-116CF3A27E99}" srcOrd="0" destOrd="0" presId="urn:microsoft.com/office/officeart/2005/8/layout/hierarchy2"/>
    <dgm:cxn modelId="{DD0BBC42-CE91-4FAC-9FB6-702C4B2D623E}" type="presParOf" srcId="{00CEF6A7-71FB-4F30-8D68-E51F32B89E83}" destId="{80B51281-666C-4AB5-84E9-437113A56E9E}" srcOrd="1" destOrd="0" presId="urn:microsoft.com/office/officeart/2005/8/layout/hierarchy2"/>
    <dgm:cxn modelId="{CED356E2-F282-4084-A87E-735925D871A1}" type="presParOf" srcId="{BFED8BB7-D33D-472F-9935-70CC83B2F037}" destId="{5B061652-2171-4D39-8BCD-A835674795F1}" srcOrd="2" destOrd="0" presId="urn:microsoft.com/office/officeart/2005/8/layout/hierarchy2"/>
    <dgm:cxn modelId="{E7BB40FF-9C0D-4797-817B-4128216881A2}" type="presParOf" srcId="{5B061652-2171-4D39-8BCD-A835674795F1}" destId="{5B52B8B1-5A7E-47DC-BFAF-F4C44426EF47}" srcOrd="0" destOrd="0" presId="urn:microsoft.com/office/officeart/2005/8/layout/hierarchy2"/>
    <dgm:cxn modelId="{750D745C-9B2A-4EB2-9379-0813B6427248}" type="presParOf" srcId="{BFED8BB7-D33D-472F-9935-70CC83B2F037}" destId="{9501ABE0-7D23-49A4-8799-651C2C2C8E56}" srcOrd="3" destOrd="0" presId="urn:microsoft.com/office/officeart/2005/8/layout/hierarchy2"/>
    <dgm:cxn modelId="{4764451F-6C10-49AE-91F3-2F15607AAB6D}" type="presParOf" srcId="{9501ABE0-7D23-49A4-8799-651C2C2C8E56}" destId="{11F686DE-25FA-4C6B-B5BD-0426FD435EBF}" srcOrd="0" destOrd="0" presId="urn:microsoft.com/office/officeart/2005/8/layout/hierarchy2"/>
    <dgm:cxn modelId="{D8DE33CF-E1BE-4FF5-BCB6-A9C9FF87659E}" type="presParOf" srcId="{9501ABE0-7D23-49A4-8799-651C2C2C8E56}" destId="{32D9AA0C-B29A-4CDD-BC13-44F570C7D123}" srcOrd="1" destOrd="0" presId="urn:microsoft.com/office/officeart/2005/8/layout/hierarchy2"/>
    <dgm:cxn modelId="{53B05034-54B7-4C0A-A5DF-D851A1213B4A}" type="presParOf" srcId="{BFED8BB7-D33D-472F-9935-70CC83B2F037}" destId="{4D73C71E-89F8-46D7-ABCD-94CC477E1629}" srcOrd="4" destOrd="0" presId="urn:microsoft.com/office/officeart/2005/8/layout/hierarchy2"/>
    <dgm:cxn modelId="{9D8D241B-B2F5-4A85-BFC2-B408CD2080BA}" type="presParOf" srcId="{4D73C71E-89F8-46D7-ABCD-94CC477E1629}" destId="{031D1B23-0E26-4678-BE6A-437811C2DF66}" srcOrd="0" destOrd="0" presId="urn:microsoft.com/office/officeart/2005/8/layout/hierarchy2"/>
    <dgm:cxn modelId="{3E160EDF-3FF2-4D4E-87B9-917797E80B8D}" type="presParOf" srcId="{BFED8BB7-D33D-472F-9935-70CC83B2F037}" destId="{54A643DF-6179-4C93-8A7A-0DD209DD08D7}" srcOrd="5" destOrd="0" presId="urn:microsoft.com/office/officeart/2005/8/layout/hierarchy2"/>
    <dgm:cxn modelId="{DD945C0E-1DF0-4B9A-92AC-29874A293B95}" type="presParOf" srcId="{54A643DF-6179-4C93-8A7A-0DD209DD08D7}" destId="{2370C263-D04C-4203-963B-8F5DE028DD68}" srcOrd="0" destOrd="0" presId="urn:microsoft.com/office/officeart/2005/8/layout/hierarchy2"/>
    <dgm:cxn modelId="{BDE04A2B-6F15-40C6-B196-BA6EBA8B3B16}" type="presParOf" srcId="{54A643DF-6179-4C93-8A7A-0DD209DD08D7}" destId="{026ADC69-F3F6-473F-9715-C26D88688F3B}" srcOrd="1" destOrd="0" presId="urn:microsoft.com/office/officeart/2005/8/layout/hierarchy2"/>
    <dgm:cxn modelId="{5FCF9C5E-AE98-4229-A2C2-9E536B074F21}" type="presParOf" srcId="{BFED8BB7-D33D-472F-9935-70CC83B2F037}" destId="{58F4492D-8348-40AC-AEC6-55C7C3535C7C}" srcOrd="6" destOrd="0" presId="urn:microsoft.com/office/officeart/2005/8/layout/hierarchy2"/>
    <dgm:cxn modelId="{DB307E1A-C5D4-4A6C-BEC4-CA8A6CE07E12}" type="presParOf" srcId="{58F4492D-8348-40AC-AEC6-55C7C3535C7C}" destId="{9B1C92DF-85F9-4E10-9A54-D70B27BED890}" srcOrd="0" destOrd="0" presId="urn:microsoft.com/office/officeart/2005/8/layout/hierarchy2"/>
    <dgm:cxn modelId="{719A4568-326D-4268-BB12-A89A9E97A8D6}" type="presParOf" srcId="{BFED8BB7-D33D-472F-9935-70CC83B2F037}" destId="{2CDA1DCB-B9F9-4A50-988C-DD08A9CE3EC9}" srcOrd="7" destOrd="0" presId="urn:microsoft.com/office/officeart/2005/8/layout/hierarchy2"/>
    <dgm:cxn modelId="{B7D09D03-F867-418F-A2B7-27BE3D2BBD53}" type="presParOf" srcId="{2CDA1DCB-B9F9-4A50-988C-DD08A9CE3EC9}" destId="{3E4CFFF9-FD55-47C7-9E6D-F0C6A9412ADB}" srcOrd="0" destOrd="0" presId="urn:microsoft.com/office/officeart/2005/8/layout/hierarchy2"/>
    <dgm:cxn modelId="{1F1C937C-AB9D-4066-B98A-B84F1B99A37B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/>
            <a:t>my-project</a:t>
          </a:r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/>
            <a:t>docs</a:t>
          </a:r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/>
            <a:t>manual.docx</a:t>
          </a:r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/>
            <a:t>user_docs.docx</a:t>
          </a:r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/>
            <a:t>module1.rkt</a:t>
          </a:r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/>
            <a:t>module2.rkt</a:t>
          </a:r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/>
            <a:t>module3.rkt</a:t>
          </a:r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</dgm:pt>
    <dgm:pt modelId="{CBB3C906-6C8E-43D0-A349-5CBA1BD5A1B2}" type="pres">
      <dgm:prSet presAssocID="{949292E5-5D9F-4BED-BBD5-D5D43417B63B}" presName="connTx" presStyleLbl="parChTrans1D2" presStyleIdx="0" presStyleCnt="2"/>
      <dgm:spPr/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</dgm:pt>
    <dgm:pt modelId="{D7C91FB9-804C-419F-A840-60C1222CFEF0}" type="pres">
      <dgm:prSet presAssocID="{432DCC30-3D30-4766-AE5A-DDA1E8E1C694}" presName="connTx" presStyleLbl="parChTrans1D3" presStyleIdx="0" presStyleCnt="6"/>
      <dgm:spPr/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</dgm:pt>
    <dgm:pt modelId="{4E231741-F076-452D-97E4-5E3BC1C34C63}" type="pres">
      <dgm:prSet presAssocID="{BE7A866F-FCC5-436D-A2E0-A8A6DF76F8EB}" presName="connTx" presStyleLbl="parChTrans1D3" presStyleIdx="1" presStyleCnt="6"/>
      <dgm:spPr/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-929" custLinFactNeighborY="18316">
        <dgm:presLayoutVars>
          <dgm:chPref val="3"/>
        </dgm:presLayoutVars>
      </dgm:prSet>
      <dgm:spPr/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</dgm:pt>
    <dgm:pt modelId="{2ED7A92A-530E-424D-81D7-0ABA1FBF8E80}" type="pres">
      <dgm:prSet presAssocID="{0969A4AF-FC06-4FD3-8A4B-F1026C3F433B}" presName="connTx" presStyleLbl="parChTrans1D2" presStyleIdx="1" presStyleCnt="2"/>
      <dgm:spPr/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</dgm:pt>
    <dgm:pt modelId="{85D74912-EC50-4B9F-B5C0-FAED0F6C91EF}" type="pres">
      <dgm:prSet presAssocID="{B2BE598A-CF53-4EAD-958F-AC3942F42736}" presName="connTx" presStyleLbl="parChTrans1D3" presStyleIdx="2" presStyleCnt="6"/>
      <dgm:spPr/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</dgm:pt>
    <dgm:pt modelId="{5B52B8B1-5A7E-47DC-BFAF-F4C44426EF47}" type="pres">
      <dgm:prSet presAssocID="{B70532A7-D3DA-4B84-B3F6-1A2B4861FC82}" presName="connTx" presStyleLbl="parChTrans1D3" presStyleIdx="3" presStyleCnt="6"/>
      <dgm:spPr/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</dgm:pt>
    <dgm:pt modelId="{031D1B23-0E26-4678-BE6A-437811C2DF66}" type="pres">
      <dgm:prSet presAssocID="{FEDD39BA-6E39-47D0-8586-07F39CC8648A}" presName="connTx" presStyleLbl="parChTrans1D3" presStyleIdx="4" presStyleCnt="6"/>
      <dgm:spPr/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</dgm:pt>
    <dgm:pt modelId="{9B1C92DF-85F9-4E10-9A54-D70B27BED890}" type="pres">
      <dgm:prSet presAssocID="{38E3F61A-3AE0-4155-B92C-9E8FDC31F5E1}" presName="connTx" presStyleLbl="parChTrans1D3" presStyleIdx="5" presStyleCnt="6"/>
      <dgm:spPr/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03E2BD06-92C0-4F69-8544-31AD010F5451}" type="presOf" srcId="{75F56602-1F81-43B8-8FF4-6B603C2B9FA0}" destId="{2BD46A2F-C42F-406A-9A1B-2C52C3E69199}" srcOrd="0" destOrd="0" presId="urn:microsoft.com/office/officeart/2005/8/layout/hierarchy2"/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27FF4B0B-0618-43FE-96FC-45E1C99D4A72}" type="presOf" srcId="{BE7A866F-FCC5-436D-A2E0-A8A6DF76F8EB}" destId="{4E231741-F076-452D-97E4-5E3BC1C34C63}" srcOrd="1" destOrd="0" presId="urn:microsoft.com/office/officeart/2005/8/layout/hierarchy2"/>
    <dgm:cxn modelId="{1A86760B-4935-41F1-82A6-F3E24CF67776}" type="presOf" srcId="{003EA6EE-58E5-40BF-9EA2-140291096720}" destId="{CD21181F-0FF4-4082-92C6-4A9B73A74EDB}" srcOrd="0" destOrd="0" presId="urn:microsoft.com/office/officeart/2005/8/layout/hierarchy2"/>
    <dgm:cxn modelId="{E86E4610-985D-421C-A6B7-225072241664}" type="presOf" srcId="{B2BE598A-CF53-4EAD-958F-AC3942F42736}" destId="{500CC38C-370D-4E38-962F-8E689C001DB3}" srcOrd="0" destOrd="0" presId="urn:microsoft.com/office/officeart/2005/8/layout/hierarchy2"/>
    <dgm:cxn modelId="{AFA4D210-74A5-44D5-BB29-C047F6CEDA8B}" type="presOf" srcId="{B2BE598A-CF53-4EAD-958F-AC3942F42736}" destId="{85D74912-EC50-4B9F-B5C0-FAED0F6C91EF}" srcOrd="1" destOrd="0" presId="urn:microsoft.com/office/officeart/2005/8/layout/hierarchy2"/>
    <dgm:cxn modelId="{D56B7911-70FF-4D8B-A169-D25F7DF73B42}" type="presOf" srcId="{FEDD39BA-6E39-47D0-8586-07F39CC8648A}" destId="{4D73C71E-89F8-46D7-ABCD-94CC477E1629}" srcOrd="0" destOrd="0" presId="urn:microsoft.com/office/officeart/2005/8/layout/hierarchy2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4EEC161A-1082-479F-8BA2-EA577DFDF1D8}" type="presOf" srcId="{993E109E-C8C8-46D8-B666-173B14BC2FD7}" destId="{3E4CFFF9-FD55-47C7-9E6D-F0C6A9412ADB}" srcOrd="0" destOrd="0" presId="urn:microsoft.com/office/officeart/2005/8/layout/hierarchy2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8F43C51B-3C60-4357-8209-34AD78EC34A9}" type="presOf" srcId="{2AD198EF-5E35-4DCE-8157-F6F2E2783276}" destId="{88EDACE5-21AE-4482-B8C7-116CF3A27E99}" srcOrd="0" destOrd="0" presId="urn:microsoft.com/office/officeart/2005/8/layout/hierarchy2"/>
    <dgm:cxn modelId="{040B071D-9BBE-4DD5-A4AD-E2188AAAA44C}" type="presOf" srcId="{0143ECBF-D013-4B67-835C-463B22DE9D12}" destId="{15AA3F71-DF63-44F2-A3BA-35AE6A6DBF7D}" srcOrd="0" destOrd="0" presId="urn:microsoft.com/office/officeart/2005/8/layout/hierarchy2"/>
    <dgm:cxn modelId="{61241F1F-5841-4108-908C-4E7DC0ECA37F}" type="presOf" srcId="{191770CA-EAB0-484A-8FFB-8F7DA062CE62}" destId="{250F3298-E4AA-4904-A12B-AAC232EBAA5C}" srcOrd="0" destOrd="0" presId="urn:microsoft.com/office/officeart/2005/8/layout/hierarchy2"/>
    <dgm:cxn modelId="{D6DC3F33-9032-4B97-9B60-CB30FA09EC4E}" type="presOf" srcId="{A09C861D-2DAD-4964-84B8-895DB96D41E1}" destId="{11F686DE-25FA-4C6B-B5BD-0426FD435EBF}" srcOrd="0" destOrd="0" presId="urn:microsoft.com/office/officeart/2005/8/layout/hierarchy2"/>
    <dgm:cxn modelId="{5966FB3C-187B-4B3F-9EAF-9D71F9B600CF}" type="presOf" srcId="{FEDD39BA-6E39-47D0-8586-07F39CC8648A}" destId="{031D1B23-0E26-4678-BE6A-437811C2DF66}" srcOrd="1" destOrd="0" presId="urn:microsoft.com/office/officeart/2005/8/layout/hierarchy2"/>
    <dgm:cxn modelId="{7FD7415B-06F2-4DBE-A668-582C3F91E650}" type="presOf" srcId="{2AA71D22-D60D-4322-B69D-1EBB711EFDD8}" destId="{2370C263-D04C-4203-963B-8F5DE028DD68}" srcOrd="0" destOrd="0" presId="urn:microsoft.com/office/officeart/2005/8/layout/hierarchy2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F0376662-BA69-4597-A78C-8FED05C62AA1}" type="presOf" srcId="{3B05B665-67A3-49B9-8B39-9C1EE857274C}" destId="{751A64B2-AA1B-4610-90F2-2585F0A6A46F}" srcOrd="0" destOrd="0" presId="urn:microsoft.com/office/officeart/2005/8/layout/hierarchy2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3FC6B86C-29B4-44E3-940D-7F6EC46AC95D}" type="presOf" srcId="{949292E5-5D9F-4BED-BBD5-D5D43417B63B}" destId="{27E9DFBA-38D9-4890-81CD-E6DD6F1BD76C}" srcOrd="0" destOrd="0" presId="urn:microsoft.com/office/officeart/2005/8/layout/hierarchy2"/>
    <dgm:cxn modelId="{54607755-EC39-42F0-B711-6418685F6842}" type="presOf" srcId="{BE7A866F-FCC5-436D-A2E0-A8A6DF76F8EB}" destId="{DF8ACA11-A784-4636-BE9F-ADD52C706CBC}" srcOrd="0" destOrd="0" presId="urn:microsoft.com/office/officeart/2005/8/layout/hierarchy2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B8A2A890-E473-41FD-ABEF-2E0B9C29A4D5}" type="presOf" srcId="{B70532A7-D3DA-4B84-B3F6-1A2B4861FC82}" destId="{5B061652-2171-4D39-8BCD-A835674795F1}" srcOrd="0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3E8A67A8-2A76-41C0-B3B3-D84F8F35B3C8}" type="presOf" srcId="{432DCC30-3D30-4766-AE5A-DDA1E8E1C694}" destId="{22C8D88C-9200-449A-95CA-C6C951FF9EFA}" srcOrd="0" destOrd="0" presId="urn:microsoft.com/office/officeart/2005/8/layout/hierarchy2"/>
    <dgm:cxn modelId="{F759FBB7-025C-4304-80EE-51249C0F37FE}" type="presOf" srcId="{949292E5-5D9F-4BED-BBD5-D5D43417B63B}" destId="{CBB3C906-6C8E-43D0-A349-5CBA1BD5A1B2}" srcOrd="1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557F88C2-8F66-4CC0-AB95-621E392DD257}" type="presOf" srcId="{0969A4AF-FC06-4FD3-8A4B-F1026C3F433B}" destId="{37DFA971-3BDD-4614-B3F4-FCCCA928E801}" srcOrd="0" destOrd="0" presId="urn:microsoft.com/office/officeart/2005/8/layout/hierarchy2"/>
    <dgm:cxn modelId="{48D547D4-D231-4405-903D-AB0549FBF6B3}" type="presOf" srcId="{432DCC30-3D30-4766-AE5A-DDA1E8E1C694}" destId="{D7C91FB9-804C-419F-A840-60C1222CFEF0}" srcOrd="1" destOrd="0" presId="urn:microsoft.com/office/officeart/2005/8/layout/hierarchy2"/>
    <dgm:cxn modelId="{982F20E0-59CE-4401-82FB-F8B872AD1EB5}" type="presOf" srcId="{38E3F61A-3AE0-4155-B92C-9E8FDC31F5E1}" destId="{58F4492D-8348-40AC-AEC6-55C7C3535C7C}" srcOrd="0" destOrd="0" presId="urn:microsoft.com/office/officeart/2005/8/layout/hierarchy2"/>
    <dgm:cxn modelId="{7ADF98E2-0C61-49AA-96BA-59041884F193}" type="presOf" srcId="{B70532A7-D3DA-4B84-B3F6-1A2B4861FC82}" destId="{5B52B8B1-5A7E-47DC-BFAF-F4C44426EF47}" srcOrd="1" destOrd="0" presId="urn:microsoft.com/office/officeart/2005/8/layout/hierarchy2"/>
    <dgm:cxn modelId="{D9AAF7F0-944B-444C-945D-71B0C0500237}" type="presOf" srcId="{38E3F61A-3AE0-4155-B92C-9E8FDC31F5E1}" destId="{9B1C92DF-85F9-4E10-9A54-D70B27BED890}" srcOrd="1" destOrd="0" presId="urn:microsoft.com/office/officeart/2005/8/layout/hierarchy2"/>
    <dgm:cxn modelId="{C4BA5BF2-72BC-4BC9-93DB-84AC3190135A}" type="presOf" srcId="{0969A4AF-FC06-4FD3-8A4B-F1026C3F433B}" destId="{2ED7A92A-530E-424D-81D7-0ABA1FBF8E80}" srcOrd="1" destOrd="0" presId="urn:microsoft.com/office/officeart/2005/8/layout/hierarchy2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8D6335FA-5834-4444-A6E3-70594C56F817}" type="presOf" srcId="{B134233E-B436-4370-8867-923B23EB229F}" destId="{2CE1C545-78E0-47B5-8C72-53A9EE24CD60}" srcOrd="0" destOrd="0" presId="urn:microsoft.com/office/officeart/2005/8/layout/hierarchy2"/>
    <dgm:cxn modelId="{B185FC7B-DAB7-46FD-BD18-319BC74BAF63}" type="presParOf" srcId="{2BD46A2F-C42F-406A-9A1B-2C52C3E69199}" destId="{64CF4588-342D-431F-BAAB-0FED7C7B9B22}" srcOrd="0" destOrd="0" presId="urn:microsoft.com/office/officeart/2005/8/layout/hierarchy2"/>
    <dgm:cxn modelId="{D1F07FBF-7DF8-4B25-9F64-B959F65E05BA}" type="presParOf" srcId="{64CF4588-342D-431F-BAAB-0FED7C7B9B22}" destId="{751A64B2-AA1B-4610-90F2-2585F0A6A46F}" srcOrd="0" destOrd="0" presId="urn:microsoft.com/office/officeart/2005/8/layout/hierarchy2"/>
    <dgm:cxn modelId="{35C26D46-2558-4992-A009-8E1D2B6004DF}" type="presParOf" srcId="{64CF4588-342D-431F-BAAB-0FED7C7B9B22}" destId="{8F76A44D-3E95-4BEE-A6A2-B19DE39C4CC8}" srcOrd="1" destOrd="0" presId="urn:microsoft.com/office/officeart/2005/8/layout/hierarchy2"/>
    <dgm:cxn modelId="{4950585C-6B58-43EF-89E0-B698E1D9AE7B}" type="presParOf" srcId="{8F76A44D-3E95-4BEE-A6A2-B19DE39C4CC8}" destId="{27E9DFBA-38D9-4890-81CD-E6DD6F1BD76C}" srcOrd="0" destOrd="0" presId="urn:microsoft.com/office/officeart/2005/8/layout/hierarchy2"/>
    <dgm:cxn modelId="{AD213FA6-47B7-4E80-9F78-E0AFB37B808B}" type="presParOf" srcId="{27E9DFBA-38D9-4890-81CD-E6DD6F1BD76C}" destId="{CBB3C906-6C8E-43D0-A349-5CBA1BD5A1B2}" srcOrd="0" destOrd="0" presId="urn:microsoft.com/office/officeart/2005/8/layout/hierarchy2"/>
    <dgm:cxn modelId="{677FC3A6-81AD-4687-B48F-CC1F76F3D04E}" type="presParOf" srcId="{8F76A44D-3E95-4BEE-A6A2-B19DE39C4CC8}" destId="{16C6700E-9EBB-48A6-AFAB-3DD87471C1C2}" srcOrd="1" destOrd="0" presId="urn:microsoft.com/office/officeart/2005/8/layout/hierarchy2"/>
    <dgm:cxn modelId="{187A8922-0919-43BA-87D3-508773F39180}" type="presParOf" srcId="{16C6700E-9EBB-48A6-AFAB-3DD87471C1C2}" destId="{CD21181F-0FF4-4082-92C6-4A9B73A74EDB}" srcOrd="0" destOrd="0" presId="urn:microsoft.com/office/officeart/2005/8/layout/hierarchy2"/>
    <dgm:cxn modelId="{B1E2DA0F-E3D3-40A8-8D8B-D70E5FABB307}" type="presParOf" srcId="{16C6700E-9EBB-48A6-AFAB-3DD87471C1C2}" destId="{F1DFB375-DAC6-4FF8-91DE-BC0637159726}" srcOrd="1" destOrd="0" presId="urn:microsoft.com/office/officeart/2005/8/layout/hierarchy2"/>
    <dgm:cxn modelId="{0204491E-2FDC-4854-80B3-0FC04A520BA5}" type="presParOf" srcId="{F1DFB375-DAC6-4FF8-91DE-BC0637159726}" destId="{22C8D88C-9200-449A-95CA-C6C951FF9EFA}" srcOrd="0" destOrd="0" presId="urn:microsoft.com/office/officeart/2005/8/layout/hierarchy2"/>
    <dgm:cxn modelId="{6A0BD17B-365E-42FB-9233-AAB43B7C7E83}" type="presParOf" srcId="{22C8D88C-9200-449A-95CA-C6C951FF9EFA}" destId="{D7C91FB9-804C-419F-A840-60C1222CFEF0}" srcOrd="0" destOrd="0" presId="urn:microsoft.com/office/officeart/2005/8/layout/hierarchy2"/>
    <dgm:cxn modelId="{1B7C8D52-34A2-4161-B533-B5860E372FB6}" type="presParOf" srcId="{F1DFB375-DAC6-4FF8-91DE-BC0637159726}" destId="{6F13C50F-5A4A-42FF-8D18-6257C655505C}" srcOrd="1" destOrd="0" presId="urn:microsoft.com/office/officeart/2005/8/layout/hierarchy2"/>
    <dgm:cxn modelId="{B1C2C28B-DB42-41A3-A8EB-F74E623E44D2}" type="presParOf" srcId="{6F13C50F-5A4A-42FF-8D18-6257C655505C}" destId="{15AA3F71-DF63-44F2-A3BA-35AE6A6DBF7D}" srcOrd="0" destOrd="0" presId="urn:microsoft.com/office/officeart/2005/8/layout/hierarchy2"/>
    <dgm:cxn modelId="{1C47D66D-3A1B-440F-B96F-6CF3DB438986}" type="presParOf" srcId="{6F13C50F-5A4A-42FF-8D18-6257C655505C}" destId="{230A0D65-0855-402C-9DCF-6B08869A5139}" srcOrd="1" destOrd="0" presId="urn:microsoft.com/office/officeart/2005/8/layout/hierarchy2"/>
    <dgm:cxn modelId="{4F5B1544-CB5F-4493-8F07-1372E6B16860}" type="presParOf" srcId="{F1DFB375-DAC6-4FF8-91DE-BC0637159726}" destId="{DF8ACA11-A784-4636-BE9F-ADD52C706CBC}" srcOrd="2" destOrd="0" presId="urn:microsoft.com/office/officeart/2005/8/layout/hierarchy2"/>
    <dgm:cxn modelId="{B8F0A921-A569-40FF-BB11-FB5B1A6F5285}" type="presParOf" srcId="{DF8ACA11-A784-4636-BE9F-ADD52C706CBC}" destId="{4E231741-F076-452D-97E4-5E3BC1C34C63}" srcOrd="0" destOrd="0" presId="urn:microsoft.com/office/officeart/2005/8/layout/hierarchy2"/>
    <dgm:cxn modelId="{E6CEE258-16F1-4268-B39B-63E54F74BB00}" type="presParOf" srcId="{F1DFB375-DAC6-4FF8-91DE-BC0637159726}" destId="{9101B551-1B1D-4A77-A019-BBEE43D3A318}" srcOrd="3" destOrd="0" presId="urn:microsoft.com/office/officeart/2005/8/layout/hierarchy2"/>
    <dgm:cxn modelId="{6F869D14-D878-496E-8B45-BDBFE1F4BEA2}" type="presParOf" srcId="{9101B551-1B1D-4A77-A019-BBEE43D3A318}" destId="{2CE1C545-78E0-47B5-8C72-53A9EE24CD60}" srcOrd="0" destOrd="0" presId="urn:microsoft.com/office/officeart/2005/8/layout/hierarchy2"/>
    <dgm:cxn modelId="{E057601E-FB63-4637-9001-83B69DEC7833}" type="presParOf" srcId="{9101B551-1B1D-4A77-A019-BBEE43D3A318}" destId="{F811D60C-AF2A-4807-93C3-7732DE610F21}" srcOrd="1" destOrd="0" presId="urn:microsoft.com/office/officeart/2005/8/layout/hierarchy2"/>
    <dgm:cxn modelId="{2A2B0864-AF57-4646-9B75-C2158F20C1A9}" type="presParOf" srcId="{8F76A44D-3E95-4BEE-A6A2-B19DE39C4CC8}" destId="{37DFA971-3BDD-4614-B3F4-FCCCA928E801}" srcOrd="2" destOrd="0" presId="urn:microsoft.com/office/officeart/2005/8/layout/hierarchy2"/>
    <dgm:cxn modelId="{6B8882FB-D60B-4EBA-991E-239C307FCEFE}" type="presParOf" srcId="{37DFA971-3BDD-4614-B3F4-FCCCA928E801}" destId="{2ED7A92A-530E-424D-81D7-0ABA1FBF8E80}" srcOrd="0" destOrd="0" presId="urn:microsoft.com/office/officeart/2005/8/layout/hierarchy2"/>
    <dgm:cxn modelId="{0BA92D58-CF73-49EE-B1C3-95700B02E7B4}" type="presParOf" srcId="{8F76A44D-3E95-4BEE-A6A2-B19DE39C4CC8}" destId="{E5225CE1-2F09-4369-9607-0D669EBA8068}" srcOrd="3" destOrd="0" presId="urn:microsoft.com/office/officeart/2005/8/layout/hierarchy2"/>
    <dgm:cxn modelId="{69ACC34B-CD5B-4F38-8102-46B4E56F53B4}" type="presParOf" srcId="{E5225CE1-2F09-4369-9607-0D669EBA8068}" destId="{250F3298-E4AA-4904-A12B-AAC232EBAA5C}" srcOrd="0" destOrd="0" presId="urn:microsoft.com/office/officeart/2005/8/layout/hierarchy2"/>
    <dgm:cxn modelId="{AE28AB8C-19CC-4A2D-8631-FB1CD911A00B}" type="presParOf" srcId="{E5225CE1-2F09-4369-9607-0D669EBA8068}" destId="{BFED8BB7-D33D-472F-9935-70CC83B2F037}" srcOrd="1" destOrd="0" presId="urn:microsoft.com/office/officeart/2005/8/layout/hierarchy2"/>
    <dgm:cxn modelId="{4A33956E-63D8-43AB-A209-78EB42F1676E}" type="presParOf" srcId="{BFED8BB7-D33D-472F-9935-70CC83B2F037}" destId="{500CC38C-370D-4E38-962F-8E689C001DB3}" srcOrd="0" destOrd="0" presId="urn:microsoft.com/office/officeart/2005/8/layout/hierarchy2"/>
    <dgm:cxn modelId="{988ADC68-26EB-4B51-A86F-EBAC1B87E59E}" type="presParOf" srcId="{500CC38C-370D-4E38-962F-8E689C001DB3}" destId="{85D74912-EC50-4B9F-B5C0-FAED0F6C91EF}" srcOrd="0" destOrd="0" presId="urn:microsoft.com/office/officeart/2005/8/layout/hierarchy2"/>
    <dgm:cxn modelId="{92DDF58F-E01A-4DCD-BFC0-6142EBEED45B}" type="presParOf" srcId="{BFED8BB7-D33D-472F-9935-70CC83B2F037}" destId="{00CEF6A7-71FB-4F30-8D68-E51F32B89E83}" srcOrd="1" destOrd="0" presId="urn:microsoft.com/office/officeart/2005/8/layout/hierarchy2"/>
    <dgm:cxn modelId="{7429F9ED-F371-4DD3-8B3D-DDEC7843135C}" type="presParOf" srcId="{00CEF6A7-71FB-4F30-8D68-E51F32B89E83}" destId="{88EDACE5-21AE-4482-B8C7-116CF3A27E99}" srcOrd="0" destOrd="0" presId="urn:microsoft.com/office/officeart/2005/8/layout/hierarchy2"/>
    <dgm:cxn modelId="{DD0BBC42-CE91-4FAC-9FB6-702C4B2D623E}" type="presParOf" srcId="{00CEF6A7-71FB-4F30-8D68-E51F32B89E83}" destId="{80B51281-666C-4AB5-84E9-437113A56E9E}" srcOrd="1" destOrd="0" presId="urn:microsoft.com/office/officeart/2005/8/layout/hierarchy2"/>
    <dgm:cxn modelId="{CED356E2-F282-4084-A87E-735925D871A1}" type="presParOf" srcId="{BFED8BB7-D33D-472F-9935-70CC83B2F037}" destId="{5B061652-2171-4D39-8BCD-A835674795F1}" srcOrd="2" destOrd="0" presId="urn:microsoft.com/office/officeart/2005/8/layout/hierarchy2"/>
    <dgm:cxn modelId="{E7BB40FF-9C0D-4797-817B-4128216881A2}" type="presParOf" srcId="{5B061652-2171-4D39-8BCD-A835674795F1}" destId="{5B52B8B1-5A7E-47DC-BFAF-F4C44426EF47}" srcOrd="0" destOrd="0" presId="urn:microsoft.com/office/officeart/2005/8/layout/hierarchy2"/>
    <dgm:cxn modelId="{750D745C-9B2A-4EB2-9379-0813B6427248}" type="presParOf" srcId="{BFED8BB7-D33D-472F-9935-70CC83B2F037}" destId="{9501ABE0-7D23-49A4-8799-651C2C2C8E56}" srcOrd="3" destOrd="0" presId="urn:microsoft.com/office/officeart/2005/8/layout/hierarchy2"/>
    <dgm:cxn modelId="{4764451F-6C10-49AE-91F3-2F15607AAB6D}" type="presParOf" srcId="{9501ABE0-7D23-49A4-8799-651C2C2C8E56}" destId="{11F686DE-25FA-4C6B-B5BD-0426FD435EBF}" srcOrd="0" destOrd="0" presId="urn:microsoft.com/office/officeart/2005/8/layout/hierarchy2"/>
    <dgm:cxn modelId="{D8DE33CF-E1BE-4FF5-BCB6-A9C9FF87659E}" type="presParOf" srcId="{9501ABE0-7D23-49A4-8799-651C2C2C8E56}" destId="{32D9AA0C-B29A-4CDD-BC13-44F570C7D123}" srcOrd="1" destOrd="0" presId="urn:microsoft.com/office/officeart/2005/8/layout/hierarchy2"/>
    <dgm:cxn modelId="{53B05034-54B7-4C0A-A5DF-D851A1213B4A}" type="presParOf" srcId="{BFED8BB7-D33D-472F-9935-70CC83B2F037}" destId="{4D73C71E-89F8-46D7-ABCD-94CC477E1629}" srcOrd="4" destOrd="0" presId="urn:microsoft.com/office/officeart/2005/8/layout/hierarchy2"/>
    <dgm:cxn modelId="{9D8D241B-B2F5-4A85-BFC2-B408CD2080BA}" type="presParOf" srcId="{4D73C71E-89F8-46D7-ABCD-94CC477E1629}" destId="{031D1B23-0E26-4678-BE6A-437811C2DF66}" srcOrd="0" destOrd="0" presId="urn:microsoft.com/office/officeart/2005/8/layout/hierarchy2"/>
    <dgm:cxn modelId="{3E160EDF-3FF2-4D4E-87B9-917797E80B8D}" type="presParOf" srcId="{BFED8BB7-D33D-472F-9935-70CC83B2F037}" destId="{54A643DF-6179-4C93-8A7A-0DD209DD08D7}" srcOrd="5" destOrd="0" presId="urn:microsoft.com/office/officeart/2005/8/layout/hierarchy2"/>
    <dgm:cxn modelId="{DD945C0E-1DF0-4B9A-92AC-29874A293B95}" type="presParOf" srcId="{54A643DF-6179-4C93-8A7A-0DD209DD08D7}" destId="{2370C263-D04C-4203-963B-8F5DE028DD68}" srcOrd="0" destOrd="0" presId="urn:microsoft.com/office/officeart/2005/8/layout/hierarchy2"/>
    <dgm:cxn modelId="{BDE04A2B-6F15-40C6-B196-BA6EBA8B3B16}" type="presParOf" srcId="{54A643DF-6179-4C93-8A7A-0DD209DD08D7}" destId="{026ADC69-F3F6-473F-9715-C26D88688F3B}" srcOrd="1" destOrd="0" presId="urn:microsoft.com/office/officeart/2005/8/layout/hierarchy2"/>
    <dgm:cxn modelId="{5FCF9C5E-AE98-4229-A2C2-9E536B074F21}" type="presParOf" srcId="{BFED8BB7-D33D-472F-9935-70CC83B2F037}" destId="{58F4492D-8348-40AC-AEC6-55C7C3535C7C}" srcOrd="6" destOrd="0" presId="urn:microsoft.com/office/officeart/2005/8/layout/hierarchy2"/>
    <dgm:cxn modelId="{DB307E1A-C5D4-4A6C-BEC4-CA8A6CE07E12}" type="presParOf" srcId="{58F4492D-8348-40AC-AEC6-55C7C3535C7C}" destId="{9B1C92DF-85F9-4E10-9A54-D70B27BED890}" srcOrd="0" destOrd="0" presId="urn:microsoft.com/office/officeart/2005/8/layout/hierarchy2"/>
    <dgm:cxn modelId="{719A4568-326D-4268-BB12-A89A9E97A8D6}" type="presParOf" srcId="{BFED8BB7-D33D-472F-9935-70CC83B2F037}" destId="{2CDA1DCB-B9F9-4A50-988C-DD08A9CE3EC9}" srcOrd="7" destOrd="0" presId="urn:microsoft.com/office/officeart/2005/8/layout/hierarchy2"/>
    <dgm:cxn modelId="{B7D09D03-F867-418F-A2B7-27BE3D2BBD53}" type="presParOf" srcId="{2CDA1DCB-B9F9-4A50-988C-DD08A9CE3EC9}" destId="{3E4CFFF9-FD55-47C7-9E6D-F0C6A9412ADB}" srcOrd="0" destOrd="0" presId="urn:microsoft.com/office/officeart/2005/8/layout/hierarchy2"/>
    <dgm:cxn modelId="{1F1C937C-AB9D-4066-B98A-B84F1B99A37B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/>
            <a:t>my-project</a:t>
          </a:r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/>
            <a:t>docs</a:t>
          </a:r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/>
            <a:t>manual.docx</a:t>
          </a:r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/>
            <a:t>user_docs.docx</a:t>
          </a:r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/>
            <a:t>module1.rkt</a:t>
          </a:r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/>
            <a:t>module2.rkt</a:t>
          </a:r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/>
            <a:t>module3.rkt</a:t>
          </a:r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</dgm:pt>
    <dgm:pt modelId="{CBB3C906-6C8E-43D0-A349-5CBA1BD5A1B2}" type="pres">
      <dgm:prSet presAssocID="{949292E5-5D9F-4BED-BBD5-D5D43417B63B}" presName="connTx" presStyleLbl="parChTrans1D2" presStyleIdx="0" presStyleCnt="2"/>
      <dgm:spPr/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</dgm:pt>
    <dgm:pt modelId="{D7C91FB9-804C-419F-A840-60C1222CFEF0}" type="pres">
      <dgm:prSet presAssocID="{432DCC30-3D30-4766-AE5A-DDA1E8E1C694}" presName="connTx" presStyleLbl="parChTrans1D3" presStyleIdx="0" presStyleCnt="6"/>
      <dgm:spPr/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</dgm:pt>
    <dgm:pt modelId="{4E231741-F076-452D-97E4-5E3BC1C34C63}" type="pres">
      <dgm:prSet presAssocID="{BE7A866F-FCC5-436D-A2E0-A8A6DF76F8EB}" presName="connTx" presStyleLbl="parChTrans1D3" presStyleIdx="1" presStyleCnt="6"/>
      <dgm:spPr/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-929" custLinFactNeighborY="18316">
        <dgm:presLayoutVars>
          <dgm:chPref val="3"/>
        </dgm:presLayoutVars>
      </dgm:prSet>
      <dgm:spPr/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</dgm:pt>
    <dgm:pt modelId="{2ED7A92A-530E-424D-81D7-0ABA1FBF8E80}" type="pres">
      <dgm:prSet presAssocID="{0969A4AF-FC06-4FD3-8A4B-F1026C3F433B}" presName="connTx" presStyleLbl="parChTrans1D2" presStyleIdx="1" presStyleCnt="2"/>
      <dgm:spPr/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</dgm:pt>
    <dgm:pt modelId="{85D74912-EC50-4B9F-B5C0-FAED0F6C91EF}" type="pres">
      <dgm:prSet presAssocID="{B2BE598A-CF53-4EAD-958F-AC3942F42736}" presName="connTx" presStyleLbl="parChTrans1D3" presStyleIdx="2" presStyleCnt="6"/>
      <dgm:spPr/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</dgm:pt>
    <dgm:pt modelId="{5B52B8B1-5A7E-47DC-BFAF-F4C44426EF47}" type="pres">
      <dgm:prSet presAssocID="{B70532A7-D3DA-4B84-B3F6-1A2B4861FC82}" presName="connTx" presStyleLbl="parChTrans1D3" presStyleIdx="3" presStyleCnt="6"/>
      <dgm:spPr/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</dgm:pt>
    <dgm:pt modelId="{031D1B23-0E26-4678-BE6A-437811C2DF66}" type="pres">
      <dgm:prSet presAssocID="{FEDD39BA-6E39-47D0-8586-07F39CC8648A}" presName="connTx" presStyleLbl="parChTrans1D3" presStyleIdx="4" presStyleCnt="6"/>
      <dgm:spPr/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</dgm:pt>
    <dgm:pt modelId="{9B1C92DF-85F9-4E10-9A54-D70B27BED890}" type="pres">
      <dgm:prSet presAssocID="{38E3F61A-3AE0-4155-B92C-9E8FDC31F5E1}" presName="connTx" presStyleLbl="parChTrans1D3" presStyleIdx="5" presStyleCnt="6"/>
      <dgm:spPr/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03E2BD06-92C0-4F69-8544-31AD010F5451}" type="presOf" srcId="{75F56602-1F81-43B8-8FF4-6B603C2B9FA0}" destId="{2BD46A2F-C42F-406A-9A1B-2C52C3E69199}" srcOrd="0" destOrd="0" presId="urn:microsoft.com/office/officeart/2005/8/layout/hierarchy2"/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27FF4B0B-0618-43FE-96FC-45E1C99D4A72}" type="presOf" srcId="{BE7A866F-FCC5-436D-A2E0-A8A6DF76F8EB}" destId="{4E231741-F076-452D-97E4-5E3BC1C34C63}" srcOrd="1" destOrd="0" presId="urn:microsoft.com/office/officeart/2005/8/layout/hierarchy2"/>
    <dgm:cxn modelId="{1A86760B-4935-41F1-82A6-F3E24CF67776}" type="presOf" srcId="{003EA6EE-58E5-40BF-9EA2-140291096720}" destId="{CD21181F-0FF4-4082-92C6-4A9B73A74EDB}" srcOrd="0" destOrd="0" presId="urn:microsoft.com/office/officeart/2005/8/layout/hierarchy2"/>
    <dgm:cxn modelId="{E86E4610-985D-421C-A6B7-225072241664}" type="presOf" srcId="{B2BE598A-CF53-4EAD-958F-AC3942F42736}" destId="{500CC38C-370D-4E38-962F-8E689C001DB3}" srcOrd="0" destOrd="0" presId="urn:microsoft.com/office/officeart/2005/8/layout/hierarchy2"/>
    <dgm:cxn modelId="{AFA4D210-74A5-44D5-BB29-C047F6CEDA8B}" type="presOf" srcId="{B2BE598A-CF53-4EAD-958F-AC3942F42736}" destId="{85D74912-EC50-4B9F-B5C0-FAED0F6C91EF}" srcOrd="1" destOrd="0" presId="urn:microsoft.com/office/officeart/2005/8/layout/hierarchy2"/>
    <dgm:cxn modelId="{D56B7911-70FF-4D8B-A169-D25F7DF73B42}" type="presOf" srcId="{FEDD39BA-6E39-47D0-8586-07F39CC8648A}" destId="{4D73C71E-89F8-46D7-ABCD-94CC477E1629}" srcOrd="0" destOrd="0" presId="urn:microsoft.com/office/officeart/2005/8/layout/hierarchy2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4EEC161A-1082-479F-8BA2-EA577DFDF1D8}" type="presOf" srcId="{993E109E-C8C8-46D8-B666-173B14BC2FD7}" destId="{3E4CFFF9-FD55-47C7-9E6D-F0C6A9412ADB}" srcOrd="0" destOrd="0" presId="urn:microsoft.com/office/officeart/2005/8/layout/hierarchy2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8F43C51B-3C60-4357-8209-34AD78EC34A9}" type="presOf" srcId="{2AD198EF-5E35-4DCE-8157-F6F2E2783276}" destId="{88EDACE5-21AE-4482-B8C7-116CF3A27E99}" srcOrd="0" destOrd="0" presId="urn:microsoft.com/office/officeart/2005/8/layout/hierarchy2"/>
    <dgm:cxn modelId="{040B071D-9BBE-4DD5-A4AD-E2188AAAA44C}" type="presOf" srcId="{0143ECBF-D013-4B67-835C-463B22DE9D12}" destId="{15AA3F71-DF63-44F2-A3BA-35AE6A6DBF7D}" srcOrd="0" destOrd="0" presId="urn:microsoft.com/office/officeart/2005/8/layout/hierarchy2"/>
    <dgm:cxn modelId="{61241F1F-5841-4108-908C-4E7DC0ECA37F}" type="presOf" srcId="{191770CA-EAB0-484A-8FFB-8F7DA062CE62}" destId="{250F3298-E4AA-4904-A12B-AAC232EBAA5C}" srcOrd="0" destOrd="0" presId="urn:microsoft.com/office/officeart/2005/8/layout/hierarchy2"/>
    <dgm:cxn modelId="{D6DC3F33-9032-4B97-9B60-CB30FA09EC4E}" type="presOf" srcId="{A09C861D-2DAD-4964-84B8-895DB96D41E1}" destId="{11F686DE-25FA-4C6B-B5BD-0426FD435EBF}" srcOrd="0" destOrd="0" presId="urn:microsoft.com/office/officeart/2005/8/layout/hierarchy2"/>
    <dgm:cxn modelId="{5966FB3C-187B-4B3F-9EAF-9D71F9B600CF}" type="presOf" srcId="{FEDD39BA-6E39-47D0-8586-07F39CC8648A}" destId="{031D1B23-0E26-4678-BE6A-437811C2DF66}" srcOrd="1" destOrd="0" presId="urn:microsoft.com/office/officeart/2005/8/layout/hierarchy2"/>
    <dgm:cxn modelId="{7FD7415B-06F2-4DBE-A668-582C3F91E650}" type="presOf" srcId="{2AA71D22-D60D-4322-B69D-1EBB711EFDD8}" destId="{2370C263-D04C-4203-963B-8F5DE028DD68}" srcOrd="0" destOrd="0" presId="urn:microsoft.com/office/officeart/2005/8/layout/hierarchy2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F0376662-BA69-4597-A78C-8FED05C62AA1}" type="presOf" srcId="{3B05B665-67A3-49B9-8B39-9C1EE857274C}" destId="{751A64B2-AA1B-4610-90F2-2585F0A6A46F}" srcOrd="0" destOrd="0" presId="urn:microsoft.com/office/officeart/2005/8/layout/hierarchy2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3FC6B86C-29B4-44E3-940D-7F6EC46AC95D}" type="presOf" srcId="{949292E5-5D9F-4BED-BBD5-D5D43417B63B}" destId="{27E9DFBA-38D9-4890-81CD-E6DD6F1BD76C}" srcOrd="0" destOrd="0" presId="urn:microsoft.com/office/officeart/2005/8/layout/hierarchy2"/>
    <dgm:cxn modelId="{54607755-EC39-42F0-B711-6418685F6842}" type="presOf" srcId="{BE7A866F-FCC5-436D-A2E0-A8A6DF76F8EB}" destId="{DF8ACA11-A784-4636-BE9F-ADD52C706CBC}" srcOrd="0" destOrd="0" presId="urn:microsoft.com/office/officeart/2005/8/layout/hierarchy2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B8A2A890-E473-41FD-ABEF-2E0B9C29A4D5}" type="presOf" srcId="{B70532A7-D3DA-4B84-B3F6-1A2B4861FC82}" destId="{5B061652-2171-4D39-8BCD-A835674795F1}" srcOrd="0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3E8A67A8-2A76-41C0-B3B3-D84F8F35B3C8}" type="presOf" srcId="{432DCC30-3D30-4766-AE5A-DDA1E8E1C694}" destId="{22C8D88C-9200-449A-95CA-C6C951FF9EFA}" srcOrd="0" destOrd="0" presId="urn:microsoft.com/office/officeart/2005/8/layout/hierarchy2"/>
    <dgm:cxn modelId="{F759FBB7-025C-4304-80EE-51249C0F37FE}" type="presOf" srcId="{949292E5-5D9F-4BED-BBD5-D5D43417B63B}" destId="{CBB3C906-6C8E-43D0-A349-5CBA1BD5A1B2}" srcOrd="1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557F88C2-8F66-4CC0-AB95-621E392DD257}" type="presOf" srcId="{0969A4AF-FC06-4FD3-8A4B-F1026C3F433B}" destId="{37DFA971-3BDD-4614-B3F4-FCCCA928E801}" srcOrd="0" destOrd="0" presId="urn:microsoft.com/office/officeart/2005/8/layout/hierarchy2"/>
    <dgm:cxn modelId="{48D547D4-D231-4405-903D-AB0549FBF6B3}" type="presOf" srcId="{432DCC30-3D30-4766-AE5A-DDA1E8E1C694}" destId="{D7C91FB9-804C-419F-A840-60C1222CFEF0}" srcOrd="1" destOrd="0" presId="urn:microsoft.com/office/officeart/2005/8/layout/hierarchy2"/>
    <dgm:cxn modelId="{982F20E0-59CE-4401-82FB-F8B872AD1EB5}" type="presOf" srcId="{38E3F61A-3AE0-4155-B92C-9E8FDC31F5E1}" destId="{58F4492D-8348-40AC-AEC6-55C7C3535C7C}" srcOrd="0" destOrd="0" presId="urn:microsoft.com/office/officeart/2005/8/layout/hierarchy2"/>
    <dgm:cxn modelId="{7ADF98E2-0C61-49AA-96BA-59041884F193}" type="presOf" srcId="{B70532A7-D3DA-4B84-B3F6-1A2B4861FC82}" destId="{5B52B8B1-5A7E-47DC-BFAF-F4C44426EF47}" srcOrd="1" destOrd="0" presId="urn:microsoft.com/office/officeart/2005/8/layout/hierarchy2"/>
    <dgm:cxn modelId="{D9AAF7F0-944B-444C-945D-71B0C0500237}" type="presOf" srcId="{38E3F61A-3AE0-4155-B92C-9E8FDC31F5E1}" destId="{9B1C92DF-85F9-4E10-9A54-D70B27BED890}" srcOrd="1" destOrd="0" presId="urn:microsoft.com/office/officeart/2005/8/layout/hierarchy2"/>
    <dgm:cxn modelId="{C4BA5BF2-72BC-4BC9-93DB-84AC3190135A}" type="presOf" srcId="{0969A4AF-FC06-4FD3-8A4B-F1026C3F433B}" destId="{2ED7A92A-530E-424D-81D7-0ABA1FBF8E80}" srcOrd="1" destOrd="0" presId="urn:microsoft.com/office/officeart/2005/8/layout/hierarchy2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8D6335FA-5834-4444-A6E3-70594C56F817}" type="presOf" srcId="{B134233E-B436-4370-8867-923B23EB229F}" destId="{2CE1C545-78E0-47B5-8C72-53A9EE24CD60}" srcOrd="0" destOrd="0" presId="urn:microsoft.com/office/officeart/2005/8/layout/hierarchy2"/>
    <dgm:cxn modelId="{B185FC7B-DAB7-46FD-BD18-319BC74BAF63}" type="presParOf" srcId="{2BD46A2F-C42F-406A-9A1B-2C52C3E69199}" destId="{64CF4588-342D-431F-BAAB-0FED7C7B9B22}" srcOrd="0" destOrd="0" presId="urn:microsoft.com/office/officeart/2005/8/layout/hierarchy2"/>
    <dgm:cxn modelId="{D1F07FBF-7DF8-4B25-9F64-B959F65E05BA}" type="presParOf" srcId="{64CF4588-342D-431F-BAAB-0FED7C7B9B22}" destId="{751A64B2-AA1B-4610-90F2-2585F0A6A46F}" srcOrd="0" destOrd="0" presId="urn:microsoft.com/office/officeart/2005/8/layout/hierarchy2"/>
    <dgm:cxn modelId="{35C26D46-2558-4992-A009-8E1D2B6004DF}" type="presParOf" srcId="{64CF4588-342D-431F-BAAB-0FED7C7B9B22}" destId="{8F76A44D-3E95-4BEE-A6A2-B19DE39C4CC8}" srcOrd="1" destOrd="0" presId="urn:microsoft.com/office/officeart/2005/8/layout/hierarchy2"/>
    <dgm:cxn modelId="{4950585C-6B58-43EF-89E0-B698E1D9AE7B}" type="presParOf" srcId="{8F76A44D-3E95-4BEE-A6A2-B19DE39C4CC8}" destId="{27E9DFBA-38D9-4890-81CD-E6DD6F1BD76C}" srcOrd="0" destOrd="0" presId="urn:microsoft.com/office/officeart/2005/8/layout/hierarchy2"/>
    <dgm:cxn modelId="{AD213FA6-47B7-4E80-9F78-E0AFB37B808B}" type="presParOf" srcId="{27E9DFBA-38D9-4890-81CD-E6DD6F1BD76C}" destId="{CBB3C906-6C8E-43D0-A349-5CBA1BD5A1B2}" srcOrd="0" destOrd="0" presId="urn:microsoft.com/office/officeart/2005/8/layout/hierarchy2"/>
    <dgm:cxn modelId="{677FC3A6-81AD-4687-B48F-CC1F76F3D04E}" type="presParOf" srcId="{8F76A44D-3E95-4BEE-A6A2-B19DE39C4CC8}" destId="{16C6700E-9EBB-48A6-AFAB-3DD87471C1C2}" srcOrd="1" destOrd="0" presId="urn:microsoft.com/office/officeart/2005/8/layout/hierarchy2"/>
    <dgm:cxn modelId="{187A8922-0919-43BA-87D3-508773F39180}" type="presParOf" srcId="{16C6700E-9EBB-48A6-AFAB-3DD87471C1C2}" destId="{CD21181F-0FF4-4082-92C6-4A9B73A74EDB}" srcOrd="0" destOrd="0" presId="urn:microsoft.com/office/officeart/2005/8/layout/hierarchy2"/>
    <dgm:cxn modelId="{B1E2DA0F-E3D3-40A8-8D8B-D70E5FABB307}" type="presParOf" srcId="{16C6700E-9EBB-48A6-AFAB-3DD87471C1C2}" destId="{F1DFB375-DAC6-4FF8-91DE-BC0637159726}" srcOrd="1" destOrd="0" presId="urn:microsoft.com/office/officeart/2005/8/layout/hierarchy2"/>
    <dgm:cxn modelId="{0204491E-2FDC-4854-80B3-0FC04A520BA5}" type="presParOf" srcId="{F1DFB375-DAC6-4FF8-91DE-BC0637159726}" destId="{22C8D88C-9200-449A-95CA-C6C951FF9EFA}" srcOrd="0" destOrd="0" presId="urn:microsoft.com/office/officeart/2005/8/layout/hierarchy2"/>
    <dgm:cxn modelId="{6A0BD17B-365E-42FB-9233-AAB43B7C7E83}" type="presParOf" srcId="{22C8D88C-9200-449A-95CA-C6C951FF9EFA}" destId="{D7C91FB9-804C-419F-A840-60C1222CFEF0}" srcOrd="0" destOrd="0" presId="urn:microsoft.com/office/officeart/2005/8/layout/hierarchy2"/>
    <dgm:cxn modelId="{1B7C8D52-34A2-4161-B533-B5860E372FB6}" type="presParOf" srcId="{F1DFB375-DAC6-4FF8-91DE-BC0637159726}" destId="{6F13C50F-5A4A-42FF-8D18-6257C655505C}" srcOrd="1" destOrd="0" presId="urn:microsoft.com/office/officeart/2005/8/layout/hierarchy2"/>
    <dgm:cxn modelId="{B1C2C28B-DB42-41A3-A8EB-F74E623E44D2}" type="presParOf" srcId="{6F13C50F-5A4A-42FF-8D18-6257C655505C}" destId="{15AA3F71-DF63-44F2-A3BA-35AE6A6DBF7D}" srcOrd="0" destOrd="0" presId="urn:microsoft.com/office/officeart/2005/8/layout/hierarchy2"/>
    <dgm:cxn modelId="{1C47D66D-3A1B-440F-B96F-6CF3DB438986}" type="presParOf" srcId="{6F13C50F-5A4A-42FF-8D18-6257C655505C}" destId="{230A0D65-0855-402C-9DCF-6B08869A5139}" srcOrd="1" destOrd="0" presId="urn:microsoft.com/office/officeart/2005/8/layout/hierarchy2"/>
    <dgm:cxn modelId="{4F5B1544-CB5F-4493-8F07-1372E6B16860}" type="presParOf" srcId="{F1DFB375-DAC6-4FF8-91DE-BC0637159726}" destId="{DF8ACA11-A784-4636-BE9F-ADD52C706CBC}" srcOrd="2" destOrd="0" presId="urn:microsoft.com/office/officeart/2005/8/layout/hierarchy2"/>
    <dgm:cxn modelId="{B8F0A921-A569-40FF-BB11-FB5B1A6F5285}" type="presParOf" srcId="{DF8ACA11-A784-4636-BE9F-ADD52C706CBC}" destId="{4E231741-F076-452D-97E4-5E3BC1C34C63}" srcOrd="0" destOrd="0" presId="urn:microsoft.com/office/officeart/2005/8/layout/hierarchy2"/>
    <dgm:cxn modelId="{E6CEE258-16F1-4268-B39B-63E54F74BB00}" type="presParOf" srcId="{F1DFB375-DAC6-4FF8-91DE-BC0637159726}" destId="{9101B551-1B1D-4A77-A019-BBEE43D3A318}" srcOrd="3" destOrd="0" presId="urn:microsoft.com/office/officeart/2005/8/layout/hierarchy2"/>
    <dgm:cxn modelId="{6F869D14-D878-496E-8B45-BDBFE1F4BEA2}" type="presParOf" srcId="{9101B551-1B1D-4A77-A019-BBEE43D3A318}" destId="{2CE1C545-78E0-47B5-8C72-53A9EE24CD60}" srcOrd="0" destOrd="0" presId="urn:microsoft.com/office/officeart/2005/8/layout/hierarchy2"/>
    <dgm:cxn modelId="{E057601E-FB63-4637-9001-83B69DEC7833}" type="presParOf" srcId="{9101B551-1B1D-4A77-A019-BBEE43D3A318}" destId="{F811D60C-AF2A-4807-93C3-7732DE610F21}" srcOrd="1" destOrd="0" presId="urn:microsoft.com/office/officeart/2005/8/layout/hierarchy2"/>
    <dgm:cxn modelId="{2A2B0864-AF57-4646-9B75-C2158F20C1A9}" type="presParOf" srcId="{8F76A44D-3E95-4BEE-A6A2-B19DE39C4CC8}" destId="{37DFA971-3BDD-4614-B3F4-FCCCA928E801}" srcOrd="2" destOrd="0" presId="urn:microsoft.com/office/officeart/2005/8/layout/hierarchy2"/>
    <dgm:cxn modelId="{6B8882FB-D60B-4EBA-991E-239C307FCEFE}" type="presParOf" srcId="{37DFA971-3BDD-4614-B3F4-FCCCA928E801}" destId="{2ED7A92A-530E-424D-81D7-0ABA1FBF8E80}" srcOrd="0" destOrd="0" presId="urn:microsoft.com/office/officeart/2005/8/layout/hierarchy2"/>
    <dgm:cxn modelId="{0BA92D58-CF73-49EE-B1C3-95700B02E7B4}" type="presParOf" srcId="{8F76A44D-3E95-4BEE-A6A2-B19DE39C4CC8}" destId="{E5225CE1-2F09-4369-9607-0D669EBA8068}" srcOrd="3" destOrd="0" presId="urn:microsoft.com/office/officeart/2005/8/layout/hierarchy2"/>
    <dgm:cxn modelId="{69ACC34B-CD5B-4F38-8102-46B4E56F53B4}" type="presParOf" srcId="{E5225CE1-2F09-4369-9607-0D669EBA8068}" destId="{250F3298-E4AA-4904-A12B-AAC232EBAA5C}" srcOrd="0" destOrd="0" presId="urn:microsoft.com/office/officeart/2005/8/layout/hierarchy2"/>
    <dgm:cxn modelId="{AE28AB8C-19CC-4A2D-8631-FB1CD911A00B}" type="presParOf" srcId="{E5225CE1-2F09-4369-9607-0D669EBA8068}" destId="{BFED8BB7-D33D-472F-9935-70CC83B2F037}" srcOrd="1" destOrd="0" presId="urn:microsoft.com/office/officeart/2005/8/layout/hierarchy2"/>
    <dgm:cxn modelId="{4A33956E-63D8-43AB-A209-78EB42F1676E}" type="presParOf" srcId="{BFED8BB7-D33D-472F-9935-70CC83B2F037}" destId="{500CC38C-370D-4E38-962F-8E689C001DB3}" srcOrd="0" destOrd="0" presId="urn:microsoft.com/office/officeart/2005/8/layout/hierarchy2"/>
    <dgm:cxn modelId="{988ADC68-26EB-4B51-A86F-EBAC1B87E59E}" type="presParOf" srcId="{500CC38C-370D-4E38-962F-8E689C001DB3}" destId="{85D74912-EC50-4B9F-B5C0-FAED0F6C91EF}" srcOrd="0" destOrd="0" presId="urn:microsoft.com/office/officeart/2005/8/layout/hierarchy2"/>
    <dgm:cxn modelId="{92DDF58F-E01A-4DCD-BFC0-6142EBEED45B}" type="presParOf" srcId="{BFED8BB7-D33D-472F-9935-70CC83B2F037}" destId="{00CEF6A7-71FB-4F30-8D68-E51F32B89E83}" srcOrd="1" destOrd="0" presId="urn:microsoft.com/office/officeart/2005/8/layout/hierarchy2"/>
    <dgm:cxn modelId="{7429F9ED-F371-4DD3-8B3D-DDEC7843135C}" type="presParOf" srcId="{00CEF6A7-71FB-4F30-8D68-E51F32B89E83}" destId="{88EDACE5-21AE-4482-B8C7-116CF3A27E99}" srcOrd="0" destOrd="0" presId="urn:microsoft.com/office/officeart/2005/8/layout/hierarchy2"/>
    <dgm:cxn modelId="{DD0BBC42-CE91-4FAC-9FB6-702C4B2D623E}" type="presParOf" srcId="{00CEF6A7-71FB-4F30-8D68-E51F32B89E83}" destId="{80B51281-666C-4AB5-84E9-437113A56E9E}" srcOrd="1" destOrd="0" presId="urn:microsoft.com/office/officeart/2005/8/layout/hierarchy2"/>
    <dgm:cxn modelId="{CED356E2-F282-4084-A87E-735925D871A1}" type="presParOf" srcId="{BFED8BB7-D33D-472F-9935-70CC83B2F037}" destId="{5B061652-2171-4D39-8BCD-A835674795F1}" srcOrd="2" destOrd="0" presId="urn:microsoft.com/office/officeart/2005/8/layout/hierarchy2"/>
    <dgm:cxn modelId="{E7BB40FF-9C0D-4797-817B-4128216881A2}" type="presParOf" srcId="{5B061652-2171-4D39-8BCD-A835674795F1}" destId="{5B52B8B1-5A7E-47DC-BFAF-F4C44426EF47}" srcOrd="0" destOrd="0" presId="urn:microsoft.com/office/officeart/2005/8/layout/hierarchy2"/>
    <dgm:cxn modelId="{750D745C-9B2A-4EB2-9379-0813B6427248}" type="presParOf" srcId="{BFED8BB7-D33D-472F-9935-70CC83B2F037}" destId="{9501ABE0-7D23-49A4-8799-651C2C2C8E56}" srcOrd="3" destOrd="0" presId="urn:microsoft.com/office/officeart/2005/8/layout/hierarchy2"/>
    <dgm:cxn modelId="{4764451F-6C10-49AE-91F3-2F15607AAB6D}" type="presParOf" srcId="{9501ABE0-7D23-49A4-8799-651C2C2C8E56}" destId="{11F686DE-25FA-4C6B-B5BD-0426FD435EBF}" srcOrd="0" destOrd="0" presId="urn:microsoft.com/office/officeart/2005/8/layout/hierarchy2"/>
    <dgm:cxn modelId="{D8DE33CF-E1BE-4FF5-BCB6-A9C9FF87659E}" type="presParOf" srcId="{9501ABE0-7D23-49A4-8799-651C2C2C8E56}" destId="{32D9AA0C-B29A-4CDD-BC13-44F570C7D123}" srcOrd="1" destOrd="0" presId="urn:microsoft.com/office/officeart/2005/8/layout/hierarchy2"/>
    <dgm:cxn modelId="{53B05034-54B7-4C0A-A5DF-D851A1213B4A}" type="presParOf" srcId="{BFED8BB7-D33D-472F-9935-70CC83B2F037}" destId="{4D73C71E-89F8-46D7-ABCD-94CC477E1629}" srcOrd="4" destOrd="0" presId="urn:microsoft.com/office/officeart/2005/8/layout/hierarchy2"/>
    <dgm:cxn modelId="{9D8D241B-B2F5-4A85-BFC2-B408CD2080BA}" type="presParOf" srcId="{4D73C71E-89F8-46D7-ABCD-94CC477E1629}" destId="{031D1B23-0E26-4678-BE6A-437811C2DF66}" srcOrd="0" destOrd="0" presId="urn:microsoft.com/office/officeart/2005/8/layout/hierarchy2"/>
    <dgm:cxn modelId="{3E160EDF-3FF2-4D4E-87B9-917797E80B8D}" type="presParOf" srcId="{BFED8BB7-D33D-472F-9935-70CC83B2F037}" destId="{54A643DF-6179-4C93-8A7A-0DD209DD08D7}" srcOrd="5" destOrd="0" presId="urn:microsoft.com/office/officeart/2005/8/layout/hierarchy2"/>
    <dgm:cxn modelId="{DD945C0E-1DF0-4B9A-92AC-29874A293B95}" type="presParOf" srcId="{54A643DF-6179-4C93-8A7A-0DD209DD08D7}" destId="{2370C263-D04C-4203-963B-8F5DE028DD68}" srcOrd="0" destOrd="0" presId="urn:microsoft.com/office/officeart/2005/8/layout/hierarchy2"/>
    <dgm:cxn modelId="{BDE04A2B-6F15-40C6-B196-BA6EBA8B3B16}" type="presParOf" srcId="{54A643DF-6179-4C93-8A7A-0DD209DD08D7}" destId="{026ADC69-F3F6-473F-9715-C26D88688F3B}" srcOrd="1" destOrd="0" presId="urn:microsoft.com/office/officeart/2005/8/layout/hierarchy2"/>
    <dgm:cxn modelId="{5FCF9C5E-AE98-4229-A2C2-9E536B074F21}" type="presParOf" srcId="{BFED8BB7-D33D-472F-9935-70CC83B2F037}" destId="{58F4492D-8348-40AC-AEC6-55C7C3535C7C}" srcOrd="6" destOrd="0" presId="urn:microsoft.com/office/officeart/2005/8/layout/hierarchy2"/>
    <dgm:cxn modelId="{DB307E1A-C5D4-4A6C-BEC4-CA8A6CE07E12}" type="presParOf" srcId="{58F4492D-8348-40AC-AEC6-55C7C3535C7C}" destId="{9B1C92DF-85F9-4E10-9A54-D70B27BED890}" srcOrd="0" destOrd="0" presId="urn:microsoft.com/office/officeart/2005/8/layout/hierarchy2"/>
    <dgm:cxn modelId="{719A4568-326D-4268-BB12-A89A9E97A8D6}" type="presParOf" srcId="{BFED8BB7-D33D-472F-9935-70CC83B2F037}" destId="{2CDA1DCB-B9F9-4A50-988C-DD08A9CE3EC9}" srcOrd="7" destOrd="0" presId="urn:microsoft.com/office/officeart/2005/8/layout/hierarchy2"/>
    <dgm:cxn modelId="{B7D09D03-F867-418F-A2B7-27BE3D2BBD53}" type="presParOf" srcId="{2CDA1DCB-B9F9-4A50-988C-DD08A9CE3EC9}" destId="{3E4CFFF9-FD55-47C7-9E6D-F0C6A9412ADB}" srcOrd="0" destOrd="0" presId="urn:microsoft.com/office/officeart/2005/8/layout/hierarchy2"/>
    <dgm:cxn modelId="{1F1C937C-AB9D-4066-B98A-B84F1B99A37B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/>
            <a:t>my-project</a:t>
          </a:r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/>
            <a:t>docs</a:t>
          </a:r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/>
            <a:t>manual.docx</a:t>
          </a:r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/>
            <a:t>user_docs.docx</a:t>
          </a:r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/>
            <a:t>module1.rkt</a:t>
          </a:r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/>
            <a:t>module2.rkt</a:t>
          </a:r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/>
            <a:t>module3.rkt</a:t>
          </a:r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</dgm:pt>
    <dgm:pt modelId="{CBB3C906-6C8E-43D0-A349-5CBA1BD5A1B2}" type="pres">
      <dgm:prSet presAssocID="{949292E5-5D9F-4BED-BBD5-D5D43417B63B}" presName="connTx" presStyleLbl="parChTrans1D2" presStyleIdx="0" presStyleCnt="2"/>
      <dgm:spPr/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</dgm:pt>
    <dgm:pt modelId="{D7C91FB9-804C-419F-A840-60C1222CFEF0}" type="pres">
      <dgm:prSet presAssocID="{432DCC30-3D30-4766-AE5A-DDA1E8E1C694}" presName="connTx" presStyleLbl="parChTrans1D3" presStyleIdx="0" presStyleCnt="6"/>
      <dgm:spPr/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</dgm:pt>
    <dgm:pt modelId="{4E231741-F076-452D-97E4-5E3BC1C34C63}" type="pres">
      <dgm:prSet presAssocID="{BE7A866F-FCC5-436D-A2E0-A8A6DF76F8EB}" presName="connTx" presStyleLbl="parChTrans1D3" presStyleIdx="1" presStyleCnt="6"/>
      <dgm:spPr/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-929" custLinFactNeighborY="18316">
        <dgm:presLayoutVars>
          <dgm:chPref val="3"/>
        </dgm:presLayoutVars>
      </dgm:prSet>
      <dgm:spPr/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</dgm:pt>
    <dgm:pt modelId="{2ED7A92A-530E-424D-81D7-0ABA1FBF8E80}" type="pres">
      <dgm:prSet presAssocID="{0969A4AF-FC06-4FD3-8A4B-F1026C3F433B}" presName="connTx" presStyleLbl="parChTrans1D2" presStyleIdx="1" presStyleCnt="2"/>
      <dgm:spPr/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</dgm:pt>
    <dgm:pt modelId="{85D74912-EC50-4B9F-B5C0-FAED0F6C91EF}" type="pres">
      <dgm:prSet presAssocID="{B2BE598A-CF53-4EAD-958F-AC3942F42736}" presName="connTx" presStyleLbl="parChTrans1D3" presStyleIdx="2" presStyleCnt="6"/>
      <dgm:spPr/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</dgm:pt>
    <dgm:pt modelId="{5B52B8B1-5A7E-47DC-BFAF-F4C44426EF47}" type="pres">
      <dgm:prSet presAssocID="{B70532A7-D3DA-4B84-B3F6-1A2B4861FC82}" presName="connTx" presStyleLbl="parChTrans1D3" presStyleIdx="3" presStyleCnt="6"/>
      <dgm:spPr/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</dgm:pt>
    <dgm:pt modelId="{031D1B23-0E26-4678-BE6A-437811C2DF66}" type="pres">
      <dgm:prSet presAssocID="{FEDD39BA-6E39-47D0-8586-07F39CC8648A}" presName="connTx" presStyleLbl="parChTrans1D3" presStyleIdx="4" presStyleCnt="6"/>
      <dgm:spPr/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</dgm:pt>
    <dgm:pt modelId="{9B1C92DF-85F9-4E10-9A54-D70B27BED890}" type="pres">
      <dgm:prSet presAssocID="{38E3F61A-3AE0-4155-B92C-9E8FDC31F5E1}" presName="connTx" presStyleLbl="parChTrans1D3" presStyleIdx="5" presStyleCnt="6"/>
      <dgm:spPr/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03E2BD06-92C0-4F69-8544-31AD010F5451}" type="presOf" srcId="{75F56602-1F81-43B8-8FF4-6B603C2B9FA0}" destId="{2BD46A2F-C42F-406A-9A1B-2C52C3E69199}" srcOrd="0" destOrd="0" presId="urn:microsoft.com/office/officeart/2005/8/layout/hierarchy2"/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27FF4B0B-0618-43FE-96FC-45E1C99D4A72}" type="presOf" srcId="{BE7A866F-FCC5-436D-A2E0-A8A6DF76F8EB}" destId="{4E231741-F076-452D-97E4-5E3BC1C34C63}" srcOrd="1" destOrd="0" presId="urn:microsoft.com/office/officeart/2005/8/layout/hierarchy2"/>
    <dgm:cxn modelId="{1A86760B-4935-41F1-82A6-F3E24CF67776}" type="presOf" srcId="{003EA6EE-58E5-40BF-9EA2-140291096720}" destId="{CD21181F-0FF4-4082-92C6-4A9B73A74EDB}" srcOrd="0" destOrd="0" presId="urn:microsoft.com/office/officeart/2005/8/layout/hierarchy2"/>
    <dgm:cxn modelId="{E86E4610-985D-421C-A6B7-225072241664}" type="presOf" srcId="{B2BE598A-CF53-4EAD-958F-AC3942F42736}" destId="{500CC38C-370D-4E38-962F-8E689C001DB3}" srcOrd="0" destOrd="0" presId="urn:microsoft.com/office/officeart/2005/8/layout/hierarchy2"/>
    <dgm:cxn modelId="{AFA4D210-74A5-44D5-BB29-C047F6CEDA8B}" type="presOf" srcId="{B2BE598A-CF53-4EAD-958F-AC3942F42736}" destId="{85D74912-EC50-4B9F-B5C0-FAED0F6C91EF}" srcOrd="1" destOrd="0" presId="urn:microsoft.com/office/officeart/2005/8/layout/hierarchy2"/>
    <dgm:cxn modelId="{D56B7911-70FF-4D8B-A169-D25F7DF73B42}" type="presOf" srcId="{FEDD39BA-6E39-47D0-8586-07F39CC8648A}" destId="{4D73C71E-89F8-46D7-ABCD-94CC477E1629}" srcOrd="0" destOrd="0" presId="urn:microsoft.com/office/officeart/2005/8/layout/hierarchy2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4EEC161A-1082-479F-8BA2-EA577DFDF1D8}" type="presOf" srcId="{993E109E-C8C8-46D8-B666-173B14BC2FD7}" destId="{3E4CFFF9-FD55-47C7-9E6D-F0C6A9412ADB}" srcOrd="0" destOrd="0" presId="urn:microsoft.com/office/officeart/2005/8/layout/hierarchy2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8F43C51B-3C60-4357-8209-34AD78EC34A9}" type="presOf" srcId="{2AD198EF-5E35-4DCE-8157-F6F2E2783276}" destId="{88EDACE5-21AE-4482-B8C7-116CF3A27E99}" srcOrd="0" destOrd="0" presId="urn:microsoft.com/office/officeart/2005/8/layout/hierarchy2"/>
    <dgm:cxn modelId="{040B071D-9BBE-4DD5-A4AD-E2188AAAA44C}" type="presOf" srcId="{0143ECBF-D013-4B67-835C-463B22DE9D12}" destId="{15AA3F71-DF63-44F2-A3BA-35AE6A6DBF7D}" srcOrd="0" destOrd="0" presId="urn:microsoft.com/office/officeart/2005/8/layout/hierarchy2"/>
    <dgm:cxn modelId="{61241F1F-5841-4108-908C-4E7DC0ECA37F}" type="presOf" srcId="{191770CA-EAB0-484A-8FFB-8F7DA062CE62}" destId="{250F3298-E4AA-4904-A12B-AAC232EBAA5C}" srcOrd="0" destOrd="0" presId="urn:microsoft.com/office/officeart/2005/8/layout/hierarchy2"/>
    <dgm:cxn modelId="{D6DC3F33-9032-4B97-9B60-CB30FA09EC4E}" type="presOf" srcId="{A09C861D-2DAD-4964-84B8-895DB96D41E1}" destId="{11F686DE-25FA-4C6B-B5BD-0426FD435EBF}" srcOrd="0" destOrd="0" presId="urn:microsoft.com/office/officeart/2005/8/layout/hierarchy2"/>
    <dgm:cxn modelId="{5966FB3C-187B-4B3F-9EAF-9D71F9B600CF}" type="presOf" srcId="{FEDD39BA-6E39-47D0-8586-07F39CC8648A}" destId="{031D1B23-0E26-4678-BE6A-437811C2DF66}" srcOrd="1" destOrd="0" presId="urn:microsoft.com/office/officeart/2005/8/layout/hierarchy2"/>
    <dgm:cxn modelId="{7FD7415B-06F2-4DBE-A668-582C3F91E650}" type="presOf" srcId="{2AA71D22-D60D-4322-B69D-1EBB711EFDD8}" destId="{2370C263-D04C-4203-963B-8F5DE028DD68}" srcOrd="0" destOrd="0" presId="urn:microsoft.com/office/officeart/2005/8/layout/hierarchy2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F0376662-BA69-4597-A78C-8FED05C62AA1}" type="presOf" srcId="{3B05B665-67A3-49B9-8B39-9C1EE857274C}" destId="{751A64B2-AA1B-4610-90F2-2585F0A6A46F}" srcOrd="0" destOrd="0" presId="urn:microsoft.com/office/officeart/2005/8/layout/hierarchy2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3FC6B86C-29B4-44E3-940D-7F6EC46AC95D}" type="presOf" srcId="{949292E5-5D9F-4BED-BBD5-D5D43417B63B}" destId="{27E9DFBA-38D9-4890-81CD-E6DD6F1BD76C}" srcOrd="0" destOrd="0" presId="urn:microsoft.com/office/officeart/2005/8/layout/hierarchy2"/>
    <dgm:cxn modelId="{54607755-EC39-42F0-B711-6418685F6842}" type="presOf" srcId="{BE7A866F-FCC5-436D-A2E0-A8A6DF76F8EB}" destId="{DF8ACA11-A784-4636-BE9F-ADD52C706CBC}" srcOrd="0" destOrd="0" presId="urn:microsoft.com/office/officeart/2005/8/layout/hierarchy2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B8A2A890-E473-41FD-ABEF-2E0B9C29A4D5}" type="presOf" srcId="{B70532A7-D3DA-4B84-B3F6-1A2B4861FC82}" destId="{5B061652-2171-4D39-8BCD-A835674795F1}" srcOrd="0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3E8A67A8-2A76-41C0-B3B3-D84F8F35B3C8}" type="presOf" srcId="{432DCC30-3D30-4766-AE5A-DDA1E8E1C694}" destId="{22C8D88C-9200-449A-95CA-C6C951FF9EFA}" srcOrd="0" destOrd="0" presId="urn:microsoft.com/office/officeart/2005/8/layout/hierarchy2"/>
    <dgm:cxn modelId="{F759FBB7-025C-4304-80EE-51249C0F37FE}" type="presOf" srcId="{949292E5-5D9F-4BED-BBD5-D5D43417B63B}" destId="{CBB3C906-6C8E-43D0-A349-5CBA1BD5A1B2}" srcOrd="1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557F88C2-8F66-4CC0-AB95-621E392DD257}" type="presOf" srcId="{0969A4AF-FC06-4FD3-8A4B-F1026C3F433B}" destId="{37DFA971-3BDD-4614-B3F4-FCCCA928E801}" srcOrd="0" destOrd="0" presId="urn:microsoft.com/office/officeart/2005/8/layout/hierarchy2"/>
    <dgm:cxn modelId="{48D547D4-D231-4405-903D-AB0549FBF6B3}" type="presOf" srcId="{432DCC30-3D30-4766-AE5A-DDA1E8E1C694}" destId="{D7C91FB9-804C-419F-A840-60C1222CFEF0}" srcOrd="1" destOrd="0" presId="urn:microsoft.com/office/officeart/2005/8/layout/hierarchy2"/>
    <dgm:cxn modelId="{982F20E0-59CE-4401-82FB-F8B872AD1EB5}" type="presOf" srcId="{38E3F61A-3AE0-4155-B92C-9E8FDC31F5E1}" destId="{58F4492D-8348-40AC-AEC6-55C7C3535C7C}" srcOrd="0" destOrd="0" presId="urn:microsoft.com/office/officeart/2005/8/layout/hierarchy2"/>
    <dgm:cxn modelId="{7ADF98E2-0C61-49AA-96BA-59041884F193}" type="presOf" srcId="{B70532A7-D3DA-4B84-B3F6-1A2B4861FC82}" destId="{5B52B8B1-5A7E-47DC-BFAF-F4C44426EF47}" srcOrd="1" destOrd="0" presId="urn:microsoft.com/office/officeart/2005/8/layout/hierarchy2"/>
    <dgm:cxn modelId="{D9AAF7F0-944B-444C-945D-71B0C0500237}" type="presOf" srcId="{38E3F61A-3AE0-4155-B92C-9E8FDC31F5E1}" destId="{9B1C92DF-85F9-4E10-9A54-D70B27BED890}" srcOrd="1" destOrd="0" presId="urn:microsoft.com/office/officeart/2005/8/layout/hierarchy2"/>
    <dgm:cxn modelId="{C4BA5BF2-72BC-4BC9-93DB-84AC3190135A}" type="presOf" srcId="{0969A4AF-FC06-4FD3-8A4B-F1026C3F433B}" destId="{2ED7A92A-530E-424D-81D7-0ABA1FBF8E80}" srcOrd="1" destOrd="0" presId="urn:microsoft.com/office/officeart/2005/8/layout/hierarchy2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8D6335FA-5834-4444-A6E3-70594C56F817}" type="presOf" srcId="{B134233E-B436-4370-8867-923B23EB229F}" destId="{2CE1C545-78E0-47B5-8C72-53A9EE24CD60}" srcOrd="0" destOrd="0" presId="urn:microsoft.com/office/officeart/2005/8/layout/hierarchy2"/>
    <dgm:cxn modelId="{B185FC7B-DAB7-46FD-BD18-319BC74BAF63}" type="presParOf" srcId="{2BD46A2F-C42F-406A-9A1B-2C52C3E69199}" destId="{64CF4588-342D-431F-BAAB-0FED7C7B9B22}" srcOrd="0" destOrd="0" presId="urn:microsoft.com/office/officeart/2005/8/layout/hierarchy2"/>
    <dgm:cxn modelId="{D1F07FBF-7DF8-4B25-9F64-B959F65E05BA}" type="presParOf" srcId="{64CF4588-342D-431F-BAAB-0FED7C7B9B22}" destId="{751A64B2-AA1B-4610-90F2-2585F0A6A46F}" srcOrd="0" destOrd="0" presId="urn:microsoft.com/office/officeart/2005/8/layout/hierarchy2"/>
    <dgm:cxn modelId="{35C26D46-2558-4992-A009-8E1D2B6004DF}" type="presParOf" srcId="{64CF4588-342D-431F-BAAB-0FED7C7B9B22}" destId="{8F76A44D-3E95-4BEE-A6A2-B19DE39C4CC8}" srcOrd="1" destOrd="0" presId="urn:microsoft.com/office/officeart/2005/8/layout/hierarchy2"/>
    <dgm:cxn modelId="{4950585C-6B58-43EF-89E0-B698E1D9AE7B}" type="presParOf" srcId="{8F76A44D-3E95-4BEE-A6A2-B19DE39C4CC8}" destId="{27E9DFBA-38D9-4890-81CD-E6DD6F1BD76C}" srcOrd="0" destOrd="0" presId="urn:microsoft.com/office/officeart/2005/8/layout/hierarchy2"/>
    <dgm:cxn modelId="{AD213FA6-47B7-4E80-9F78-E0AFB37B808B}" type="presParOf" srcId="{27E9DFBA-38D9-4890-81CD-E6DD6F1BD76C}" destId="{CBB3C906-6C8E-43D0-A349-5CBA1BD5A1B2}" srcOrd="0" destOrd="0" presId="urn:microsoft.com/office/officeart/2005/8/layout/hierarchy2"/>
    <dgm:cxn modelId="{677FC3A6-81AD-4687-B48F-CC1F76F3D04E}" type="presParOf" srcId="{8F76A44D-3E95-4BEE-A6A2-B19DE39C4CC8}" destId="{16C6700E-9EBB-48A6-AFAB-3DD87471C1C2}" srcOrd="1" destOrd="0" presId="urn:microsoft.com/office/officeart/2005/8/layout/hierarchy2"/>
    <dgm:cxn modelId="{187A8922-0919-43BA-87D3-508773F39180}" type="presParOf" srcId="{16C6700E-9EBB-48A6-AFAB-3DD87471C1C2}" destId="{CD21181F-0FF4-4082-92C6-4A9B73A74EDB}" srcOrd="0" destOrd="0" presId="urn:microsoft.com/office/officeart/2005/8/layout/hierarchy2"/>
    <dgm:cxn modelId="{B1E2DA0F-E3D3-40A8-8D8B-D70E5FABB307}" type="presParOf" srcId="{16C6700E-9EBB-48A6-AFAB-3DD87471C1C2}" destId="{F1DFB375-DAC6-4FF8-91DE-BC0637159726}" srcOrd="1" destOrd="0" presId="urn:microsoft.com/office/officeart/2005/8/layout/hierarchy2"/>
    <dgm:cxn modelId="{0204491E-2FDC-4854-80B3-0FC04A520BA5}" type="presParOf" srcId="{F1DFB375-DAC6-4FF8-91DE-BC0637159726}" destId="{22C8D88C-9200-449A-95CA-C6C951FF9EFA}" srcOrd="0" destOrd="0" presId="urn:microsoft.com/office/officeart/2005/8/layout/hierarchy2"/>
    <dgm:cxn modelId="{6A0BD17B-365E-42FB-9233-AAB43B7C7E83}" type="presParOf" srcId="{22C8D88C-9200-449A-95CA-C6C951FF9EFA}" destId="{D7C91FB9-804C-419F-A840-60C1222CFEF0}" srcOrd="0" destOrd="0" presId="urn:microsoft.com/office/officeart/2005/8/layout/hierarchy2"/>
    <dgm:cxn modelId="{1B7C8D52-34A2-4161-B533-B5860E372FB6}" type="presParOf" srcId="{F1DFB375-DAC6-4FF8-91DE-BC0637159726}" destId="{6F13C50F-5A4A-42FF-8D18-6257C655505C}" srcOrd="1" destOrd="0" presId="urn:microsoft.com/office/officeart/2005/8/layout/hierarchy2"/>
    <dgm:cxn modelId="{B1C2C28B-DB42-41A3-A8EB-F74E623E44D2}" type="presParOf" srcId="{6F13C50F-5A4A-42FF-8D18-6257C655505C}" destId="{15AA3F71-DF63-44F2-A3BA-35AE6A6DBF7D}" srcOrd="0" destOrd="0" presId="urn:microsoft.com/office/officeart/2005/8/layout/hierarchy2"/>
    <dgm:cxn modelId="{1C47D66D-3A1B-440F-B96F-6CF3DB438986}" type="presParOf" srcId="{6F13C50F-5A4A-42FF-8D18-6257C655505C}" destId="{230A0D65-0855-402C-9DCF-6B08869A5139}" srcOrd="1" destOrd="0" presId="urn:microsoft.com/office/officeart/2005/8/layout/hierarchy2"/>
    <dgm:cxn modelId="{4F5B1544-CB5F-4493-8F07-1372E6B16860}" type="presParOf" srcId="{F1DFB375-DAC6-4FF8-91DE-BC0637159726}" destId="{DF8ACA11-A784-4636-BE9F-ADD52C706CBC}" srcOrd="2" destOrd="0" presId="urn:microsoft.com/office/officeart/2005/8/layout/hierarchy2"/>
    <dgm:cxn modelId="{B8F0A921-A569-40FF-BB11-FB5B1A6F5285}" type="presParOf" srcId="{DF8ACA11-A784-4636-BE9F-ADD52C706CBC}" destId="{4E231741-F076-452D-97E4-5E3BC1C34C63}" srcOrd="0" destOrd="0" presId="urn:microsoft.com/office/officeart/2005/8/layout/hierarchy2"/>
    <dgm:cxn modelId="{E6CEE258-16F1-4268-B39B-63E54F74BB00}" type="presParOf" srcId="{F1DFB375-DAC6-4FF8-91DE-BC0637159726}" destId="{9101B551-1B1D-4A77-A019-BBEE43D3A318}" srcOrd="3" destOrd="0" presId="urn:microsoft.com/office/officeart/2005/8/layout/hierarchy2"/>
    <dgm:cxn modelId="{6F869D14-D878-496E-8B45-BDBFE1F4BEA2}" type="presParOf" srcId="{9101B551-1B1D-4A77-A019-BBEE43D3A318}" destId="{2CE1C545-78E0-47B5-8C72-53A9EE24CD60}" srcOrd="0" destOrd="0" presId="urn:microsoft.com/office/officeart/2005/8/layout/hierarchy2"/>
    <dgm:cxn modelId="{E057601E-FB63-4637-9001-83B69DEC7833}" type="presParOf" srcId="{9101B551-1B1D-4A77-A019-BBEE43D3A318}" destId="{F811D60C-AF2A-4807-93C3-7732DE610F21}" srcOrd="1" destOrd="0" presId="urn:microsoft.com/office/officeart/2005/8/layout/hierarchy2"/>
    <dgm:cxn modelId="{2A2B0864-AF57-4646-9B75-C2158F20C1A9}" type="presParOf" srcId="{8F76A44D-3E95-4BEE-A6A2-B19DE39C4CC8}" destId="{37DFA971-3BDD-4614-B3F4-FCCCA928E801}" srcOrd="2" destOrd="0" presId="urn:microsoft.com/office/officeart/2005/8/layout/hierarchy2"/>
    <dgm:cxn modelId="{6B8882FB-D60B-4EBA-991E-239C307FCEFE}" type="presParOf" srcId="{37DFA971-3BDD-4614-B3F4-FCCCA928E801}" destId="{2ED7A92A-530E-424D-81D7-0ABA1FBF8E80}" srcOrd="0" destOrd="0" presId="urn:microsoft.com/office/officeart/2005/8/layout/hierarchy2"/>
    <dgm:cxn modelId="{0BA92D58-CF73-49EE-B1C3-95700B02E7B4}" type="presParOf" srcId="{8F76A44D-3E95-4BEE-A6A2-B19DE39C4CC8}" destId="{E5225CE1-2F09-4369-9607-0D669EBA8068}" srcOrd="3" destOrd="0" presId="urn:microsoft.com/office/officeart/2005/8/layout/hierarchy2"/>
    <dgm:cxn modelId="{69ACC34B-CD5B-4F38-8102-46B4E56F53B4}" type="presParOf" srcId="{E5225CE1-2F09-4369-9607-0D669EBA8068}" destId="{250F3298-E4AA-4904-A12B-AAC232EBAA5C}" srcOrd="0" destOrd="0" presId="urn:microsoft.com/office/officeart/2005/8/layout/hierarchy2"/>
    <dgm:cxn modelId="{AE28AB8C-19CC-4A2D-8631-FB1CD911A00B}" type="presParOf" srcId="{E5225CE1-2F09-4369-9607-0D669EBA8068}" destId="{BFED8BB7-D33D-472F-9935-70CC83B2F037}" srcOrd="1" destOrd="0" presId="urn:microsoft.com/office/officeart/2005/8/layout/hierarchy2"/>
    <dgm:cxn modelId="{4A33956E-63D8-43AB-A209-78EB42F1676E}" type="presParOf" srcId="{BFED8BB7-D33D-472F-9935-70CC83B2F037}" destId="{500CC38C-370D-4E38-962F-8E689C001DB3}" srcOrd="0" destOrd="0" presId="urn:microsoft.com/office/officeart/2005/8/layout/hierarchy2"/>
    <dgm:cxn modelId="{988ADC68-26EB-4B51-A86F-EBAC1B87E59E}" type="presParOf" srcId="{500CC38C-370D-4E38-962F-8E689C001DB3}" destId="{85D74912-EC50-4B9F-B5C0-FAED0F6C91EF}" srcOrd="0" destOrd="0" presId="urn:microsoft.com/office/officeart/2005/8/layout/hierarchy2"/>
    <dgm:cxn modelId="{92DDF58F-E01A-4DCD-BFC0-6142EBEED45B}" type="presParOf" srcId="{BFED8BB7-D33D-472F-9935-70CC83B2F037}" destId="{00CEF6A7-71FB-4F30-8D68-E51F32B89E83}" srcOrd="1" destOrd="0" presId="urn:microsoft.com/office/officeart/2005/8/layout/hierarchy2"/>
    <dgm:cxn modelId="{7429F9ED-F371-4DD3-8B3D-DDEC7843135C}" type="presParOf" srcId="{00CEF6A7-71FB-4F30-8D68-E51F32B89E83}" destId="{88EDACE5-21AE-4482-B8C7-116CF3A27E99}" srcOrd="0" destOrd="0" presId="urn:microsoft.com/office/officeart/2005/8/layout/hierarchy2"/>
    <dgm:cxn modelId="{DD0BBC42-CE91-4FAC-9FB6-702C4B2D623E}" type="presParOf" srcId="{00CEF6A7-71FB-4F30-8D68-E51F32B89E83}" destId="{80B51281-666C-4AB5-84E9-437113A56E9E}" srcOrd="1" destOrd="0" presId="urn:microsoft.com/office/officeart/2005/8/layout/hierarchy2"/>
    <dgm:cxn modelId="{CED356E2-F282-4084-A87E-735925D871A1}" type="presParOf" srcId="{BFED8BB7-D33D-472F-9935-70CC83B2F037}" destId="{5B061652-2171-4D39-8BCD-A835674795F1}" srcOrd="2" destOrd="0" presId="urn:microsoft.com/office/officeart/2005/8/layout/hierarchy2"/>
    <dgm:cxn modelId="{E7BB40FF-9C0D-4797-817B-4128216881A2}" type="presParOf" srcId="{5B061652-2171-4D39-8BCD-A835674795F1}" destId="{5B52B8B1-5A7E-47DC-BFAF-F4C44426EF47}" srcOrd="0" destOrd="0" presId="urn:microsoft.com/office/officeart/2005/8/layout/hierarchy2"/>
    <dgm:cxn modelId="{750D745C-9B2A-4EB2-9379-0813B6427248}" type="presParOf" srcId="{BFED8BB7-D33D-472F-9935-70CC83B2F037}" destId="{9501ABE0-7D23-49A4-8799-651C2C2C8E56}" srcOrd="3" destOrd="0" presId="urn:microsoft.com/office/officeart/2005/8/layout/hierarchy2"/>
    <dgm:cxn modelId="{4764451F-6C10-49AE-91F3-2F15607AAB6D}" type="presParOf" srcId="{9501ABE0-7D23-49A4-8799-651C2C2C8E56}" destId="{11F686DE-25FA-4C6B-B5BD-0426FD435EBF}" srcOrd="0" destOrd="0" presId="urn:microsoft.com/office/officeart/2005/8/layout/hierarchy2"/>
    <dgm:cxn modelId="{D8DE33CF-E1BE-4FF5-BCB6-A9C9FF87659E}" type="presParOf" srcId="{9501ABE0-7D23-49A4-8799-651C2C2C8E56}" destId="{32D9AA0C-B29A-4CDD-BC13-44F570C7D123}" srcOrd="1" destOrd="0" presId="urn:microsoft.com/office/officeart/2005/8/layout/hierarchy2"/>
    <dgm:cxn modelId="{53B05034-54B7-4C0A-A5DF-D851A1213B4A}" type="presParOf" srcId="{BFED8BB7-D33D-472F-9935-70CC83B2F037}" destId="{4D73C71E-89F8-46D7-ABCD-94CC477E1629}" srcOrd="4" destOrd="0" presId="urn:microsoft.com/office/officeart/2005/8/layout/hierarchy2"/>
    <dgm:cxn modelId="{9D8D241B-B2F5-4A85-BFC2-B408CD2080BA}" type="presParOf" srcId="{4D73C71E-89F8-46D7-ABCD-94CC477E1629}" destId="{031D1B23-0E26-4678-BE6A-437811C2DF66}" srcOrd="0" destOrd="0" presId="urn:microsoft.com/office/officeart/2005/8/layout/hierarchy2"/>
    <dgm:cxn modelId="{3E160EDF-3FF2-4D4E-87B9-917797E80B8D}" type="presParOf" srcId="{BFED8BB7-D33D-472F-9935-70CC83B2F037}" destId="{54A643DF-6179-4C93-8A7A-0DD209DD08D7}" srcOrd="5" destOrd="0" presId="urn:microsoft.com/office/officeart/2005/8/layout/hierarchy2"/>
    <dgm:cxn modelId="{DD945C0E-1DF0-4B9A-92AC-29874A293B95}" type="presParOf" srcId="{54A643DF-6179-4C93-8A7A-0DD209DD08D7}" destId="{2370C263-D04C-4203-963B-8F5DE028DD68}" srcOrd="0" destOrd="0" presId="urn:microsoft.com/office/officeart/2005/8/layout/hierarchy2"/>
    <dgm:cxn modelId="{BDE04A2B-6F15-40C6-B196-BA6EBA8B3B16}" type="presParOf" srcId="{54A643DF-6179-4C93-8A7A-0DD209DD08D7}" destId="{026ADC69-F3F6-473F-9715-C26D88688F3B}" srcOrd="1" destOrd="0" presId="urn:microsoft.com/office/officeart/2005/8/layout/hierarchy2"/>
    <dgm:cxn modelId="{5FCF9C5E-AE98-4229-A2C2-9E536B074F21}" type="presParOf" srcId="{BFED8BB7-D33D-472F-9935-70CC83B2F037}" destId="{58F4492D-8348-40AC-AEC6-55C7C3535C7C}" srcOrd="6" destOrd="0" presId="urn:microsoft.com/office/officeart/2005/8/layout/hierarchy2"/>
    <dgm:cxn modelId="{DB307E1A-C5D4-4A6C-BEC4-CA8A6CE07E12}" type="presParOf" srcId="{58F4492D-8348-40AC-AEC6-55C7C3535C7C}" destId="{9B1C92DF-85F9-4E10-9A54-D70B27BED890}" srcOrd="0" destOrd="0" presId="urn:microsoft.com/office/officeart/2005/8/layout/hierarchy2"/>
    <dgm:cxn modelId="{719A4568-326D-4268-BB12-A89A9E97A8D6}" type="presParOf" srcId="{BFED8BB7-D33D-472F-9935-70CC83B2F037}" destId="{2CDA1DCB-B9F9-4A50-988C-DD08A9CE3EC9}" srcOrd="7" destOrd="0" presId="urn:microsoft.com/office/officeart/2005/8/layout/hierarchy2"/>
    <dgm:cxn modelId="{B7D09D03-F867-418F-A2B7-27BE3D2BBD53}" type="presParOf" srcId="{2CDA1DCB-B9F9-4A50-988C-DD08A9CE3EC9}" destId="{3E4CFFF9-FD55-47C7-9E6D-F0C6A9412ADB}" srcOrd="0" destOrd="0" presId="urn:microsoft.com/office/officeart/2005/8/layout/hierarchy2"/>
    <dgm:cxn modelId="{1F1C937C-AB9D-4066-B98A-B84F1B99A37B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my-project</a:t>
          </a:r>
        </a:p>
      </dsp:txBody>
      <dsp:txXfrm>
        <a:off x="8505" y="1190337"/>
        <a:ext cx="563735" cy="273362"/>
      </dsp:txXfrm>
    </dsp:sp>
    <dsp:sp modelId="{27E9DFBA-38D9-4890-81CD-E6DD6F1BD76C}">
      <dsp:nvSpPr>
        <dsp:cNvPr id="0" name=""/>
        <dsp:cNvSpPr/>
      </dsp:nvSpPr>
      <dsp:spPr>
        <a:xfrm>
          <a:off x="580745" y="1320547"/>
          <a:ext cx="123404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123404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9363" y="1323933"/>
        <a:ext cx="6170" cy="6170"/>
      </dsp:txXfrm>
    </dsp:sp>
    <dsp:sp modelId="{CD21181F-0FF4-4082-92C6-4A9B73A74EDB}">
      <dsp:nvSpPr>
        <dsp:cNvPr id="0" name=""/>
        <dsp:cNvSpPr/>
      </dsp:nvSpPr>
      <dsp:spPr>
        <a:xfrm>
          <a:off x="70415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docs</a:t>
          </a:r>
        </a:p>
      </dsp:txBody>
      <dsp:txXfrm>
        <a:off x="712655" y="1190337"/>
        <a:ext cx="563735" cy="273362"/>
      </dsp:txXfrm>
    </dsp:sp>
    <dsp:sp modelId="{22C8D88C-9200-449A-95CA-C6C951FF9EFA}">
      <dsp:nvSpPr>
        <dsp:cNvPr id="0" name=""/>
        <dsp:cNvSpPr/>
      </dsp:nvSpPr>
      <dsp:spPr>
        <a:xfrm rot="21292818">
          <a:off x="1284207" y="1305134"/>
          <a:ext cx="34544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544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8291" y="1302969"/>
        <a:ext cx="17272" cy="17272"/>
      </dsp:txXfrm>
    </dsp:sp>
    <dsp:sp modelId="{15AA3F71-DF63-44F2-A3BA-35AE6A6DBF7D}">
      <dsp:nvSpPr>
        <dsp:cNvPr id="0" name=""/>
        <dsp:cNvSpPr/>
      </dsp:nvSpPr>
      <dsp:spPr>
        <a:xfrm>
          <a:off x="1628959" y="1151006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manual.docx</a:t>
          </a:r>
        </a:p>
      </dsp:txBody>
      <dsp:txXfrm>
        <a:off x="1637464" y="1159511"/>
        <a:ext cx="563735" cy="273362"/>
      </dsp:txXfrm>
    </dsp:sp>
    <dsp:sp modelId="{DF8ACA11-A784-4636-BE9F-ADD52C706CBC}">
      <dsp:nvSpPr>
        <dsp:cNvPr id="0" name=""/>
        <dsp:cNvSpPr/>
      </dsp:nvSpPr>
      <dsp:spPr>
        <a:xfrm rot="2156824">
          <a:off x="1245225" y="1442834"/>
          <a:ext cx="4166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166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3120" y="1438889"/>
        <a:ext cx="20831" cy="20831"/>
      </dsp:txXfrm>
    </dsp:sp>
    <dsp:sp modelId="{2CE1C545-78E0-47B5-8C72-53A9EE24CD60}">
      <dsp:nvSpPr>
        <dsp:cNvPr id="0" name=""/>
        <dsp:cNvSpPr/>
      </dsp:nvSpPr>
      <dsp:spPr>
        <a:xfrm>
          <a:off x="1622176" y="1426404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user_docs.docx</a:t>
          </a:r>
        </a:p>
      </dsp:txBody>
      <dsp:txXfrm>
        <a:off x="1630681" y="1434909"/>
        <a:ext cx="563735" cy="273362"/>
      </dsp:txXfrm>
    </dsp:sp>
    <dsp:sp modelId="{37DFA971-3BDD-4614-B3F4-FCCCA928E801}">
      <dsp:nvSpPr>
        <dsp:cNvPr id="0" name=""/>
        <dsp:cNvSpPr/>
      </dsp:nvSpPr>
      <dsp:spPr>
        <a:xfrm rot="4503450">
          <a:off x="403152" y="1551751"/>
          <a:ext cx="478590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78590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0483" y="1546257"/>
        <a:ext cx="23929" cy="23929"/>
      </dsp:txXfrm>
    </dsp:sp>
    <dsp:sp modelId="{250F3298-E4AA-4904-A12B-AAC232EBAA5C}">
      <dsp:nvSpPr>
        <dsp:cNvPr id="0" name=""/>
        <dsp:cNvSpPr/>
      </dsp:nvSpPr>
      <dsp:spPr>
        <a:xfrm>
          <a:off x="704150" y="1644239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src</a:t>
          </a:r>
          <a:endParaRPr lang="en-US" sz="600" kern="1200" dirty="0"/>
        </a:p>
      </dsp:txBody>
      <dsp:txXfrm>
        <a:off x="712655" y="1652744"/>
        <a:ext cx="563735" cy="273362"/>
      </dsp:txXfrm>
    </dsp:sp>
    <dsp:sp modelId="{500CC38C-370D-4E38-962F-8E689C001DB3}">
      <dsp:nvSpPr>
        <dsp:cNvPr id="0" name=""/>
        <dsp:cNvSpPr/>
      </dsp:nvSpPr>
      <dsp:spPr>
        <a:xfrm rot="1095096">
          <a:off x="1276119" y="1837594"/>
          <a:ext cx="3489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89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1857" y="1835342"/>
        <a:ext cx="17446" cy="17446"/>
      </dsp:txXfrm>
    </dsp:sp>
    <dsp:sp modelId="{88EDACE5-21AE-4482-B8C7-116CF3A27E99}">
      <dsp:nvSpPr>
        <dsp:cNvPr id="0" name=""/>
        <dsp:cNvSpPr/>
      </dsp:nvSpPr>
      <dsp:spPr>
        <a:xfrm>
          <a:off x="1616264" y="1753518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main.rkt</a:t>
          </a:r>
          <a:endParaRPr lang="en-US" sz="600" kern="1200" dirty="0"/>
        </a:p>
      </dsp:txBody>
      <dsp:txXfrm>
        <a:off x="1624769" y="1762023"/>
        <a:ext cx="563735" cy="273362"/>
      </dsp:txXfrm>
    </dsp:sp>
    <dsp:sp modelId="{5B061652-2171-4D39-8BCD-A835674795F1}">
      <dsp:nvSpPr>
        <dsp:cNvPr id="0" name=""/>
        <dsp:cNvSpPr/>
      </dsp:nvSpPr>
      <dsp:spPr>
        <a:xfrm rot="2929860">
          <a:off x="1199767" y="1970485"/>
          <a:ext cx="498239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98239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6431" y="1964500"/>
        <a:ext cx="24911" cy="24911"/>
      </dsp:txXfrm>
    </dsp:sp>
    <dsp:sp modelId="{11F686DE-25FA-4C6B-B5BD-0426FD435EBF}">
      <dsp:nvSpPr>
        <dsp:cNvPr id="0" name=""/>
        <dsp:cNvSpPr/>
      </dsp:nvSpPr>
      <dsp:spPr>
        <a:xfrm>
          <a:off x="1612878" y="2019300"/>
          <a:ext cx="562963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module1.rkt</a:t>
          </a:r>
        </a:p>
      </dsp:txBody>
      <dsp:txXfrm>
        <a:off x="1621383" y="2027805"/>
        <a:ext cx="545953" cy="273362"/>
      </dsp:txXfrm>
    </dsp:sp>
    <dsp:sp modelId="{4D73C71E-89F8-46D7-ABCD-94CC477E1629}">
      <dsp:nvSpPr>
        <dsp:cNvPr id="0" name=""/>
        <dsp:cNvSpPr/>
      </dsp:nvSpPr>
      <dsp:spPr>
        <a:xfrm rot="3804751">
          <a:off x="1082479" y="2110616"/>
          <a:ext cx="732816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732816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0567" y="2098767"/>
        <a:ext cx="36640" cy="36640"/>
      </dsp:txXfrm>
    </dsp:sp>
    <dsp:sp modelId="{2370C263-D04C-4203-963B-8F5DE028DD68}">
      <dsp:nvSpPr>
        <dsp:cNvPr id="0" name=""/>
        <dsp:cNvSpPr/>
      </dsp:nvSpPr>
      <dsp:spPr>
        <a:xfrm>
          <a:off x="1612878" y="229956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module2.rkt</a:t>
          </a:r>
        </a:p>
      </dsp:txBody>
      <dsp:txXfrm>
        <a:off x="1621383" y="2308067"/>
        <a:ext cx="563735" cy="273362"/>
      </dsp:txXfrm>
    </dsp:sp>
    <dsp:sp modelId="{58F4492D-8348-40AC-AEC6-55C7C3535C7C}">
      <dsp:nvSpPr>
        <dsp:cNvPr id="0" name=""/>
        <dsp:cNvSpPr/>
      </dsp:nvSpPr>
      <dsp:spPr>
        <a:xfrm rot="4240874">
          <a:off x="953181" y="2250749"/>
          <a:ext cx="99141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99141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24102" y="2232434"/>
        <a:ext cx="49570" cy="49570"/>
      </dsp:txXfrm>
    </dsp:sp>
    <dsp:sp modelId="{3E4CFFF9-FD55-47C7-9E6D-F0C6A9412ADB}">
      <dsp:nvSpPr>
        <dsp:cNvPr id="0" name=""/>
        <dsp:cNvSpPr/>
      </dsp:nvSpPr>
      <dsp:spPr>
        <a:xfrm>
          <a:off x="1612878" y="2579827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module3.rkt</a:t>
          </a:r>
        </a:p>
      </dsp:txBody>
      <dsp:txXfrm>
        <a:off x="1621383" y="2588332"/>
        <a:ext cx="563735" cy="273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my-project</a:t>
          </a:r>
        </a:p>
      </dsp:txBody>
      <dsp:txXfrm>
        <a:off x="8505" y="1190337"/>
        <a:ext cx="563735" cy="273362"/>
      </dsp:txXfrm>
    </dsp:sp>
    <dsp:sp modelId="{27E9DFBA-38D9-4890-81CD-E6DD6F1BD76C}">
      <dsp:nvSpPr>
        <dsp:cNvPr id="0" name=""/>
        <dsp:cNvSpPr/>
      </dsp:nvSpPr>
      <dsp:spPr>
        <a:xfrm>
          <a:off x="580745" y="1320547"/>
          <a:ext cx="123404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123404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9363" y="1323933"/>
        <a:ext cx="6170" cy="6170"/>
      </dsp:txXfrm>
    </dsp:sp>
    <dsp:sp modelId="{CD21181F-0FF4-4082-92C6-4A9B73A74EDB}">
      <dsp:nvSpPr>
        <dsp:cNvPr id="0" name=""/>
        <dsp:cNvSpPr/>
      </dsp:nvSpPr>
      <dsp:spPr>
        <a:xfrm>
          <a:off x="70415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docs</a:t>
          </a:r>
        </a:p>
      </dsp:txBody>
      <dsp:txXfrm>
        <a:off x="712655" y="1190337"/>
        <a:ext cx="563735" cy="273362"/>
      </dsp:txXfrm>
    </dsp:sp>
    <dsp:sp modelId="{22C8D88C-9200-449A-95CA-C6C951FF9EFA}">
      <dsp:nvSpPr>
        <dsp:cNvPr id="0" name=""/>
        <dsp:cNvSpPr/>
      </dsp:nvSpPr>
      <dsp:spPr>
        <a:xfrm rot="21292818">
          <a:off x="1284207" y="1305134"/>
          <a:ext cx="34544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544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8291" y="1302969"/>
        <a:ext cx="17272" cy="17272"/>
      </dsp:txXfrm>
    </dsp:sp>
    <dsp:sp modelId="{15AA3F71-DF63-44F2-A3BA-35AE6A6DBF7D}">
      <dsp:nvSpPr>
        <dsp:cNvPr id="0" name=""/>
        <dsp:cNvSpPr/>
      </dsp:nvSpPr>
      <dsp:spPr>
        <a:xfrm>
          <a:off x="1628959" y="1151006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manual.docx</a:t>
          </a:r>
        </a:p>
      </dsp:txBody>
      <dsp:txXfrm>
        <a:off x="1637464" y="1159511"/>
        <a:ext cx="563735" cy="273362"/>
      </dsp:txXfrm>
    </dsp:sp>
    <dsp:sp modelId="{DF8ACA11-A784-4636-BE9F-ADD52C706CBC}">
      <dsp:nvSpPr>
        <dsp:cNvPr id="0" name=""/>
        <dsp:cNvSpPr/>
      </dsp:nvSpPr>
      <dsp:spPr>
        <a:xfrm rot="2156824">
          <a:off x="1245225" y="1442834"/>
          <a:ext cx="4166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166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3120" y="1438889"/>
        <a:ext cx="20831" cy="20831"/>
      </dsp:txXfrm>
    </dsp:sp>
    <dsp:sp modelId="{2CE1C545-78E0-47B5-8C72-53A9EE24CD60}">
      <dsp:nvSpPr>
        <dsp:cNvPr id="0" name=""/>
        <dsp:cNvSpPr/>
      </dsp:nvSpPr>
      <dsp:spPr>
        <a:xfrm>
          <a:off x="1622176" y="1426404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user_docs.docx</a:t>
          </a:r>
        </a:p>
      </dsp:txBody>
      <dsp:txXfrm>
        <a:off x="1630681" y="1434909"/>
        <a:ext cx="563735" cy="273362"/>
      </dsp:txXfrm>
    </dsp:sp>
    <dsp:sp modelId="{37DFA971-3BDD-4614-B3F4-FCCCA928E801}">
      <dsp:nvSpPr>
        <dsp:cNvPr id="0" name=""/>
        <dsp:cNvSpPr/>
      </dsp:nvSpPr>
      <dsp:spPr>
        <a:xfrm rot="4503450">
          <a:off x="403152" y="1551751"/>
          <a:ext cx="478590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78590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0483" y="1546257"/>
        <a:ext cx="23929" cy="23929"/>
      </dsp:txXfrm>
    </dsp:sp>
    <dsp:sp modelId="{250F3298-E4AA-4904-A12B-AAC232EBAA5C}">
      <dsp:nvSpPr>
        <dsp:cNvPr id="0" name=""/>
        <dsp:cNvSpPr/>
      </dsp:nvSpPr>
      <dsp:spPr>
        <a:xfrm>
          <a:off x="704150" y="1644239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src</a:t>
          </a:r>
          <a:endParaRPr lang="en-US" sz="600" kern="1200" dirty="0"/>
        </a:p>
      </dsp:txBody>
      <dsp:txXfrm>
        <a:off x="712655" y="1652744"/>
        <a:ext cx="563735" cy="273362"/>
      </dsp:txXfrm>
    </dsp:sp>
    <dsp:sp modelId="{500CC38C-370D-4E38-962F-8E689C001DB3}">
      <dsp:nvSpPr>
        <dsp:cNvPr id="0" name=""/>
        <dsp:cNvSpPr/>
      </dsp:nvSpPr>
      <dsp:spPr>
        <a:xfrm rot="1095096">
          <a:off x="1276119" y="1837594"/>
          <a:ext cx="3489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89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1857" y="1835342"/>
        <a:ext cx="17446" cy="17446"/>
      </dsp:txXfrm>
    </dsp:sp>
    <dsp:sp modelId="{88EDACE5-21AE-4482-B8C7-116CF3A27E99}">
      <dsp:nvSpPr>
        <dsp:cNvPr id="0" name=""/>
        <dsp:cNvSpPr/>
      </dsp:nvSpPr>
      <dsp:spPr>
        <a:xfrm>
          <a:off x="1616264" y="1753518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main.rkt</a:t>
          </a:r>
          <a:endParaRPr lang="en-US" sz="600" kern="1200" dirty="0"/>
        </a:p>
      </dsp:txBody>
      <dsp:txXfrm>
        <a:off x="1624769" y="1762023"/>
        <a:ext cx="563735" cy="273362"/>
      </dsp:txXfrm>
    </dsp:sp>
    <dsp:sp modelId="{5B061652-2171-4D39-8BCD-A835674795F1}">
      <dsp:nvSpPr>
        <dsp:cNvPr id="0" name=""/>
        <dsp:cNvSpPr/>
      </dsp:nvSpPr>
      <dsp:spPr>
        <a:xfrm rot="2929860">
          <a:off x="1199767" y="1970485"/>
          <a:ext cx="498239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98239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6431" y="1964500"/>
        <a:ext cx="24911" cy="24911"/>
      </dsp:txXfrm>
    </dsp:sp>
    <dsp:sp modelId="{11F686DE-25FA-4C6B-B5BD-0426FD435EBF}">
      <dsp:nvSpPr>
        <dsp:cNvPr id="0" name=""/>
        <dsp:cNvSpPr/>
      </dsp:nvSpPr>
      <dsp:spPr>
        <a:xfrm>
          <a:off x="1612878" y="2019300"/>
          <a:ext cx="562963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module1.rkt</a:t>
          </a:r>
        </a:p>
      </dsp:txBody>
      <dsp:txXfrm>
        <a:off x="1621383" y="2027805"/>
        <a:ext cx="545953" cy="273362"/>
      </dsp:txXfrm>
    </dsp:sp>
    <dsp:sp modelId="{4D73C71E-89F8-46D7-ABCD-94CC477E1629}">
      <dsp:nvSpPr>
        <dsp:cNvPr id="0" name=""/>
        <dsp:cNvSpPr/>
      </dsp:nvSpPr>
      <dsp:spPr>
        <a:xfrm rot="3804751">
          <a:off x="1082479" y="2110616"/>
          <a:ext cx="732816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732816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0567" y="2098767"/>
        <a:ext cx="36640" cy="36640"/>
      </dsp:txXfrm>
    </dsp:sp>
    <dsp:sp modelId="{2370C263-D04C-4203-963B-8F5DE028DD68}">
      <dsp:nvSpPr>
        <dsp:cNvPr id="0" name=""/>
        <dsp:cNvSpPr/>
      </dsp:nvSpPr>
      <dsp:spPr>
        <a:xfrm>
          <a:off x="1612878" y="229956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module2.rkt</a:t>
          </a:r>
        </a:p>
      </dsp:txBody>
      <dsp:txXfrm>
        <a:off x="1621383" y="2308067"/>
        <a:ext cx="563735" cy="273362"/>
      </dsp:txXfrm>
    </dsp:sp>
    <dsp:sp modelId="{58F4492D-8348-40AC-AEC6-55C7C3535C7C}">
      <dsp:nvSpPr>
        <dsp:cNvPr id="0" name=""/>
        <dsp:cNvSpPr/>
      </dsp:nvSpPr>
      <dsp:spPr>
        <a:xfrm rot="4240874">
          <a:off x="953181" y="2250749"/>
          <a:ext cx="99141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99141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24102" y="2232434"/>
        <a:ext cx="49570" cy="49570"/>
      </dsp:txXfrm>
    </dsp:sp>
    <dsp:sp modelId="{3E4CFFF9-FD55-47C7-9E6D-F0C6A9412ADB}">
      <dsp:nvSpPr>
        <dsp:cNvPr id="0" name=""/>
        <dsp:cNvSpPr/>
      </dsp:nvSpPr>
      <dsp:spPr>
        <a:xfrm>
          <a:off x="1612878" y="2579827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module3.rkt</a:t>
          </a:r>
        </a:p>
      </dsp:txBody>
      <dsp:txXfrm>
        <a:off x="1621383" y="2588332"/>
        <a:ext cx="563735" cy="2733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my-project</a:t>
          </a:r>
        </a:p>
      </dsp:txBody>
      <dsp:txXfrm>
        <a:off x="8505" y="1190337"/>
        <a:ext cx="563735" cy="273362"/>
      </dsp:txXfrm>
    </dsp:sp>
    <dsp:sp modelId="{27E9DFBA-38D9-4890-81CD-E6DD6F1BD76C}">
      <dsp:nvSpPr>
        <dsp:cNvPr id="0" name=""/>
        <dsp:cNvSpPr/>
      </dsp:nvSpPr>
      <dsp:spPr>
        <a:xfrm>
          <a:off x="580745" y="1320547"/>
          <a:ext cx="123404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123404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9363" y="1323933"/>
        <a:ext cx="6170" cy="6170"/>
      </dsp:txXfrm>
    </dsp:sp>
    <dsp:sp modelId="{CD21181F-0FF4-4082-92C6-4A9B73A74EDB}">
      <dsp:nvSpPr>
        <dsp:cNvPr id="0" name=""/>
        <dsp:cNvSpPr/>
      </dsp:nvSpPr>
      <dsp:spPr>
        <a:xfrm>
          <a:off x="70415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docs</a:t>
          </a:r>
        </a:p>
      </dsp:txBody>
      <dsp:txXfrm>
        <a:off x="712655" y="1190337"/>
        <a:ext cx="563735" cy="273362"/>
      </dsp:txXfrm>
    </dsp:sp>
    <dsp:sp modelId="{22C8D88C-9200-449A-95CA-C6C951FF9EFA}">
      <dsp:nvSpPr>
        <dsp:cNvPr id="0" name=""/>
        <dsp:cNvSpPr/>
      </dsp:nvSpPr>
      <dsp:spPr>
        <a:xfrm rot="21292818">
          <a:off x="1284207" y="1305134"/>
          <a:ext cx="34544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544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8291" y="1302969"/>
        <a:ext cx="17272" cy="17272"/>
      </dsp:txXfrm>
    </dsp:sp>
    <dsp:sp modelId="{15AA3F71-DF63-44F2-A3BA-35AE6A6DBF7D}">
      <dsp:nvSpPr>
        <dsp:cNvPr id="0" name=""/>
        <dsp:cNvSpPr/>
      </dsp:nvSpPr>
      <dsp:spPr>
        <a:xfrm>
          <a:off x="1628959" y="1151006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manual.docx</a:t>
          </a:r>
        </a:p>
      </dsp:txBody>
      <dsp:txXfrm>
        <a:off x="1637464" y="1159511"/>
        <a:ext cx="563735" cy="273362"/>
      </dsp:txXfrm>
    </dsp:sp>
    <dsp:sp modelId="{DF8ACA11-A784-4636-BE9F-ADD52C706CBC}">
      <dsp:nvSpPr>
        <dsp:cNvPr id="0" name=""/>
        <dsp:cNvSpPr/>
      </dsp:nvSpPr>
      <dsp:spPr>
        <a:xfrm rot="2156824">
          <a:off x="1245225" y="1442834"/>
          <a:ext cx="4166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166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3120" y="1438889"/>
        <a:ext cx="20831" cy="20831"/>
      </dsp:txXfrm>
    </dsp:sp>
    <dsp:sp modelId="{2CE1C545-78E0-47B5-8C72-53A9EE24CD60}">
      <dsp:nvSpPr>
        <dsp:cNvPr id="0" name=""/>
        <dsp:cNvSpPr/>
      </dsp:nvSpPr>
      <dsp:spPr>
        <a:xfrm>
          <a:off x="1622176" y="1426404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user_docs.docx</a:t>
          </a:r>
        </a:p>
      </dsp:txBody>
      <dsp:txXfrm>
        <a:off x="1630681" y="1434909"/>
        <a:ext cx="563735" cy="273362"/>
      </dsp:txXfrm>
    </dsp:sp>
    <dsp:sp modelId="{37DFA971-3BDD-4614-B3F4-FCCCA928E801}">
      <dsp:nvSpPr>
        <dsp:cNvPr id="0" name=""/>
        <dsp:cNvSpPr/>
      </dsp:nvSpPr>
      <dsp:spPr>
        <a:xfrm rot="4503450">
          <a:off x="403152" y="1551751"/>
          <a:ext cx="478590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78590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0483" y="1546257"/>
        <a:ext cx="23929" cy="23929"/>
      </dsp:txXfrm>
    </dsp:sp>
    <dsp:sp modelId="{250F3298-E4AA-4904-A12B-AAC232EBAA5C}">
      <dsp:nvSpPr>
        <dsp:cNvPr id="0" name=""/>
        <dsp:cNvSpPr/>
      </dsp:nvSpPr>
      <dsp:spPr>
        <a:xfrm>
          <a:off x="704150" y="1644239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src</a:t>
          </a:r>
          <a:endParaRPr lang="en-US" sz="600" kern="1200" dirty="0"/>
        </a:p>
      </dsp:txBody>
      <dsp:txXfrm>
        <a:off x="712655" y="1652744"/>
        <a:ext cx="563735" cy="273362"/>
      </dsp:txXfrm>
    </dsp:sp>
    <dsp:sp modelId="{500CC38C-370D-4E38-962F-8E689C001DB3}">
      <dsp:nvSpPr>
        <dsp:cNvPr id="0" name=""/>
        <dsp:cNvSpPr/>
      </dsp:nvSpPr>
      <dsp:spPr>
        <a:xfrm rot="1095096">
          <a:off x="1276119" y="1837594"/>
          <a:ext cx="3489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89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1857" y="1835342"/>
        <a:ext cx="17446" cy="17446"/>
      </dsp:txXfrm>
    </dsp:sp>
    <dsp:sp modelId="{88EDACE5-21AE-4482-B8C7-116CF3A27E99}">
      <dsp:nvSpPr>
        <dsp:cNvPr id="0" name=""/>
        <dsp:cNvSpPr/>
      </dsp:nvSpPr>
      <dsp:spPr>
        <a:xfrm>
          <a:off x="1616264" y="1753518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main.rkt</a:t>
          </a:r>
          <a:endParaRPr lang="en-US" sz="600" kern="1200" dirty="0"/>
        </a:p>
      </dsp:txBody>
      <dsp:txXfrm>
        <a:off x="1624769" y="1762023"/>
        <a:ext cx="563735" cy="273362"/>
      </dsp:txXfrm>
    </dsp:sp>
    <dsp:sp modelId="{5B061652-2171-4D39-8BCD-A835674795F1}">
      <dsp:nvSpPr>
        <dsp:cNvPr id="0" name=""/>
        <dsp:cNvSpPr/>
      </dsp:nvSpPr>
      <dsp:spPr>
        <a:xfrm rot="2929860">
          <a:off x="1199767" y="1970485"/>
          <a:ext cx="498239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98239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6431" y="1964500"/>
        <a:ext cx="24911" cy="24911"/>
      </dsp:txXfrm>
    </dsp:sp>
    <dsp:sp modelId="{11F686DE-25FA-4C6B-B5BD-0426FD435EBF}">
      <dsp:nvSpPr>
        <dsp:cNvPr id="0" name=""/>
        <dsp:cNvSpPr/>
      </dsp:nvSpPr>
      <dsp:spPr>
        <a:xfrm>
          <a:off x="1612878" y="2019300"/>
          <a:ext cx="562963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module1.rkt</a:t>
          </a:r>
        </a:p>
      </dsp:txBody>
      <dsp:txXfrm>
        <a:off x="1621383" y="2027805"/>
        <a:ext cx="545953" cy="273362"/>
      </dsp:txXfrm>
    </dsp:sp>
    <dsp:sp modelId="{4D73C71E-89F8-46D7-ABCD-94CC477E1629}">
      <dsp:nvSpPr>
        <dsp:cNvPr id="0" name=""/>
        <dsp:cNvSpPr/>
      </dsp:nvSpPr>
      <dsp:spPr>
        <a:xfrm rot="3804751">
          <a:off x="1082479" y="2110616"/>
          <a:ext cx="732816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732816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0567" y="2098767"/>
        <a:ext cx="36640" cy="36640"/>
      </dsp:txXfrm>
    </dsp:sp>
    <dsp:sp modelId="{2370C263-D04C-4203-963B-8F5DE028DD68}">
      <dsp:nvSpPr>
        <dsp:cNvPr id="0" name=""/>
        <dsp:cNvSpPr/>
      </dsp:nvSpPr>
      <dsp:spPr>
        <a:xfrm>
          <a:off x="1612878" y="229956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module2.rkt</a:t>
          </a:r>
        </a:p>
      </dsp:txBody>
      <dsp:txXfrm>
        <a:off x="1621383" y="2308067"/>
        <a:ext cx="563735" cy="273362"/>
      </dsp:txXfrm>
    </dsp:sp>
    <dsp:sp modelId="{58F4492D-8348-40AC-AEC6-55C7C3535C7C}">
      <dsp:nvSpPr>
        <dsp:cNvPr id="0" name=""/>
        <dsp:cNvSpPr/>
      </dsp:nvSpPr>
      <dsp:spPr>
        <a:xfrm rot="4240874">
          <a:off x="953181" y="2250749"/>
          <a:ext cx="99141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99141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24102" y="2232434"/>
        <a:ext cx="49570" cy="49570"/>
      </dsp:txXfrm>
    </dsp:sp>
    <dsp:sp modelId="{3E4CFFF9-FD55-47C7-9E6D-F0C6A9412ADB}">
      <dsp:nvSpPr>
        <dsp:cNvPr id="0" name=""/>
        <dsp:cNvSpPr/>
      </dsp:nvSpPr>
      <dsp:spPr>
        <a:xfrm>
          <a:off x="1612878" y="2579827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module3.rkt</a:t>
          </a:r>
        </a:p>
      </dsp:txBody>
      <dsp:txXfrm>
        <a:off x="1621383" y="2588332"/>
        <a:ext cx="563735" cy="2733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my-project</a:t>
          </a:r>
        </a:p>
      </dsp:txBody>
      <dsp:txXfrm>
        <a:off x="8505" y="1190337"/>
        <a:ext cx="563735" cy="273362"/>
      </dsp:txXfrm>
    </dsp:sp>
    <dsp:sp modelId="{27E9DFBA-38D9-4890-81CD-E6DD6F1BD76C}">
      <dsp:nvSpPr>
        <dsp:cNvPr id="0" name=""/>
        <dsp:cNvSpPr/>
      </dsp:nvSpPr>
      <dsp:spPr>
        <a:xfrm>
          <a:off x="580745" y="1320547"/>
          <a:ext cx="123404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123404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9363" y="1323933"/>
        <a:ext cx="6170" cy="6170"/>
      </dsp:txXfrm>
    </dsp:sp>
    <dsp:sp modelId="{CD21181F-0FF4-4082-92C6-4A9B73A74EDB}">
      <dsp:nvSpPr>
        <dsp:cNvPr id="0" name=""/>
        <dsp:cNvSpPr/>
      </dsp:nvSpPr>
      <dsp:spPr>
        <a:xfrm>
          <a:off x="70415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docs</a:t>
          </a:r>
        </a:p>
      </dsp:txBody>
      <dsp:txXfrm>
        <a:off x="712655" y="1190337"/>
        <a:ext cx="563735" cy="273362"/>
      </dsp:txXfrm>
    </dsp:sp>
    <dsp:sp modelId="{22C8D88C-9200-449A-95CA-C6C951FF9EFA}">
      <dsp:nvSpPr>
        <dsp:cNvPr id="0" name=""/>
        <dsp:cNvSpPr/>
      </dsp:nvSpPr>
      <dsp:spPr>
        <a:xfrm rot="21292818">
          <a:off x="1284207" y="1305134"/>
          <a:ext cx="34544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544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8291" y="1302969"/>
        <a:ext cx="17272" cy="17272"/>
      </dsp:txXfrm>
    </dsp:sp>
    <dsp:sp modelId="{15AA3F71-DF63-44F2-A3BA-35AE6A6DBF7D}">
      <dsp:nvSpPr>
        <dsp:cNvPr id="0" name=""/>
        <dsp:cNvSpPr/>
      </dsp:nvSpPr>
      <dsp:spPr>
        <a:xfrm>
          <a:off x="1628959" y="1151006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manual.docx</a:t>
          </a:r>
        </a:p>
      </dsp:txBody>
      <dsp:txXfrm>
        <a:off x="1637464" y="1159511"/>
        <a:ext cx="563735" cy="273362"/>
      </dsp:txXfrm>
    </dsp:sp>
    <dsp:sp modelId="{DF8ACA11-A784-4636-BE9F-ADD52C706CBC}">
      <dsp:nvSpPr>
        <dsp:cNvPr id="0" name=""/>
        <dsp:cNvSpPr/>
      </dsp:nvSpPr>
      <dsp:spPr>
        <a:xfrm rot="2156824">
          <a:off x="1245225" y="1442834"/>
          <a:ext cx="4166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166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3120" y="1438889"/>
        <a:ext cx="20831" cy="20831"/>
      </dsp:txXfrm>
    </dsp:sp>
    <dsp:sp modelId="{2CE1C545-78E0-47B5-8C72-53A9EE24CD60}">
      <dsp:nvSpPr>
        <dsp:cNvPr id="0" name=""/>
        <dsp:cNvSpPr/>
      </dsp:nvSpPr>
      <dsp:spPr>
        <a:xfrm>
          <a:off x="1622176" y="1426404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user_docs.docx</a:t>
          </a:r>
        </a:p>
      </dsp:txBody>
      <dsp:txXfrm>
        <a:off x="1630681" y="1434909"/>
        <a:ext cx="563735" cy="273362"/>
      </dsp:txXfrm>
    </dsp:sp>
    <dsp:sp modelId="{37DFA971-3BDD-4614-B3F4-FCCCA928E801}">
      <dsp:nvSpPr>
        <dsp:cNvPr id="0" name=""/>
        <dsp:cNvSpPr/>
      </dsp:nvSpPr>
      <dsp:spPr>
        <a:xfrm rot="4503450">
          <a:off x="403152" y="1551751"/>
          <a:ext cx="478590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78590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0483" y="1546257"/>
        <a:ext cx="23929" cy="23929"/>
      </dsp:txXfrm>
    </dsp:sp>
    <dsp:sp modelId="{250F3298-E4AA-4904-A12B-AAC232EBAA5C}">
      <dsp:nvSpPr>
        <dsp:cNvPr id="0" name=""/>
        <dsp:cNvSpPr/>
      </dsp:nvSpPr>
      <dsp:spPr>
        <a:xfrm>
          <a:off x="704150" y="1644239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src</a:t>
          </a:r>
          <a:endParaRPr lang="en-US" sz="600" kern="1200" dirty="0"/>
        </a:p>
      </dsp:txBody>
      <dsp:txXfrm>
        <a:off x="712655" y="1652744"/>
        <a:ext cx="563735" cy="273362"/>
      </dsp:txXfrm>
    </dsp:sp>
    <dsp:sp modelId="{500CC38C-370D-4E38-962F-8E689C001DB3}">
      <dsp:nvSpPr>
        <dsp:cNvPr id="0" name=""/>
        <dsp:cNvSpPr/>
      </dsp:nvSpPr>
      <dsp:spPr>
        <a:xfrm rot="1095096">
          <a:off x="1276119" y="1837594"/>
          <a:ext cx="3489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89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1857" y="1835342"/>
        <a:ext cx="17446" cy="17446"/>
      </dsp:txXfrm>
    </dsp:sp>
    <dsp:sp modelId="{88EDACE5-21AE-4482-B8C7-116CF3A27E99}">
      <dsp:nvSpPr>
        <dsp:cNvPr id="0" name=""/>
        <dsp:cNvSpPr/>
      </dsp:nvSpPr>
      <dsp:spPr>
        <a:xfrm>
          <a:off x="1616264" y="1753518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main.rkt</a:t>
          </a:r>
          <a:endParaRPr lang="en-US" sz="600" kern="1200" dirty="0"/>
        </a:p>
      </dsp:txBody>
      <dsp:txXfrm>
        <a:off x="1624769" y="1762023"/>
        <a:ext cx="563735" cy="273362"/>
      </dsp:txXfrm>
    </dsp:sp>
    <dsp:sp modelId="{5B061652-2171-4D39-8BCD-A835674795F1}">
      <dsp:nvSpPr>
        <dsp:cNvPr id="0" name=""/>
        <dsp:cNvSpPr/>
      </dsp:nvSpPr>
      <dsp:spPr>
        <a:xfrm rot="2929860">
          <a:off x="1199767" y="1970485"/>
          <a:ext cx="498239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98239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6431" y="1964500"/>
        <a:ext cx="24911" cy="24911"/>
      </dsp:txXfrm>
    </dsp:sp>
    <dsp:sp modelId="{11F686DE-25FA-4C6B-B5BD-0426FD435EBF}">
      <dsp:nvSpPr>
        <dsp:cNvPr id="0" name=""/>
        <dsp:cNvSpPr/>
      </dsp:nvSpPr>
      <dsp:spPr>
        <a:xfrm>
          <a:off x="1612878" y="2019300"/>
          <a:ext cx="562963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module1.rkt</a:t>
          </a:r>
        </a:p>
      </dsp:txBody>
      <dsp:txXfrm>
        <a:off x="1621383" y="2027805"/>
        <a:ext cx="545953" cy="273362"/>
      </dsp:txXfrm>
    </dsp:sp>
    <dsp:sp modelId="{4D73C71E-89F8-46D7-ABCD-94CC477E1629}">
      <dsp:nvSpPr>
        <dsp:cNvPr id="0" name=""/>
        <dsp:cNvSpPr/>
      </dsp:nvSpPr>
      <dsp:spPr>
        <a:xfrm rot="3804751">
          <a:off x="1082479" y="2110616"/>
          <a:ext cx="732816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732816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0567" y="2098767"/>
        <a:ext cx="36640" cy="36640"/>
      </dsp:txXfrm>
    </dsp:sp>
    <dsp:sp modelId="{2370C263-D04C-4203-963B-8F5DE028DD68}">
      <dsp:nvSpPr>
        <dsp:cNvPr id="0" name=""/>
        <dsp:cNvSpPr/>
      </dsp:nvSpPr>
      <dsp:spPr>
        <a:xfrm>
          <a:off x="1612878" y="229956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module2.rkt</a:t>
          </a:r>
        </a:p>
      </dsp:txBody>
      <dsp:txXfrm>
        <a:off x="1621383" y="2308067"/>
        <a:ext cx="563735" cy="273362"/>
      </dsp:txXfrm>
    </dsp:sp>
    <dsp:sp modelId="{58F4492D-8348-40AC-AEC6-55C7C3535C7C}">
      <dsp:nvSpPr>
        <dsp:cNvPr id="0" name=""/>
        <dsp:cNvSpPr/>
      </dsp:nvSpPr>
      <dsp:spPr>
        <a:xfrm rot="4240874">
          <a:off x="953181" y="2250749"/>
          <a:ext cx="99141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99141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24102" y="2232434"/>
        <a:ext cx="49570" cy="49570"/>
      </dsp:txXfrm>
    </dsp:sp>
    <dsp:sp modelId="{3E4CFFF9-FD55-47C7-9E6D-F0C6A9412ADB}">
      <dsp:nvSpPr>
        <dsp:cNvPr id="0" name=""/>
        <dsp:cNvSpPr/>
      </dsp:nvSpPr>
      <dsp:spPr>
        <a:xfrm>
          <a:off x="1612878" y="2579827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module3.rkt</a:t>
          </a:r>
        </a:p>
      </dsp:txBody>
      <dsp:txXfrm>
        <a:off x="1621383" y="2588332"/>
        <a:ext cx="563735" cy="2733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my-project</a:t>
          </a:r>
        </a:p>
      </dsp:txBody>
      <dsp:txXfrm>
        <a:off x="8505" y="1190337"/>
        <a:ext cx="563735" cy="273362"/>
      </dsp:txXfrm>
    </dsp:sp>
    <dsp:sp modelId="{27E9DFBA-38D9-4890-81CD-E6DD6F1BD76C}">
      <dsp:nvSpPr>
        <dsp:cNvPr id="0" name=""/>
        <dsp:cNvSpPr/>
      </dsp:nvSpPr>
      <dsp:spPr>
        <a:xfrm>
          <a:off x="580745" y="1320547"/>
          <a:ext cx="123404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123404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9363" y="1323933"/>
        <a:ext cx="6170" cy="6170"/>
      </dsp:txXfrm>
    </dsp:sp>
    <dsp:sp modelId="{CD21181F-0FF4-4082-92C6-4A9B73A74EDB}">
      <dsp:nvSpPr>
        <dsp:cNvPr id="0" name=""/>
        <dsp:cNvSpPr/>
      </dsp:nvSpPr>
      <dsp:spPr>
        <a:xfrm>
          <a:off x="70415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docs</a:t>
          </a:r>
        </a:p>
      </dsp:txBody>
      <dsp:txXfrm>
        <a:off x="712655" y="1190337"/>
        <a:ext cx="563735" cy="273362"/>
      </dsp:txXfrm>
    </dsp:sp>
    <dsp:sp modelId="{22C8D88C-9200-449A-95CA-C6C951FF9EFA}">
      <dsp:nvSpPr>
        <dsp:cNvPr id="0" name=""/>
        <dsp:cNvSpPr/>
      </dsp:nvSpPr>
      <dsp:spPr>
        <a:xfrm rot="21292818">
          <a:off x="1284207" y="1305134"/>
          <a:ext cx="34544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544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8291" y="1302969"/>
        <a:ext cx="17272" cy="17272"/>
      </dsp:txXfrm>
    </dsp:sp>
    <dsp:sp modelId="{15AA3F71-DF63-44F2-A3BA-35AE6A6DBF7D}">
      <dsp:nvSpPr>
        <dsp:cNvPr id="0" name=""/>
        <dsp:cNvSpPr/>
      </dsp:nvSpPr>
      <dsp:spPr>
        <a:xfrm>
          <a:off x="1628959" y="1151006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manual.docx</a:t>
          </a:r>
        </a:p>
      </dsp:txBody>
      <dsp:txXfrm>
        <a:off x="1637464" y="1159511"/>
        <a:ext cx="563735" cy="273362"/>
      </dsp:txXfrm>
    </dsp:sp>
    <dsp:sp modelId="{DF8ACA11-A784-4636-BE9F-ADD52C706CBC}">
      <dsp:nvSpPr>
        <dsp:cNvPr id="0" name=""/>
        <dsp:cNvSpPr/>
      </dsp:nvSpPr>
      <dsp:spPr>
        <a:xfrm rot="2156824">
          <a:off x="1245225" y="1442834"/>
          <a:ext cx="4166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166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3120" y="1438889"/>
        <a:ext cx="20831" cy="20831"/>
      </dsp:txXfrm>
    </dsp:sp>
    <dsp:sp modelId="{2CE1C545-78E0-47B5-8C72-53A9EE24CD60}">
      <dsp:nvSpPr>
        <dsp:cNvPr id="0" name=""/>
        <dsp:cNvSpPr/>
      </dsp:nvSpPr>
      <dsp:spPr>
        <a:xfrm>
          <a:off x="1622176" y="1426404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user_docs.docx</a:t>
          </a:r>
        </a:p>
      </dsp:txBody>
      <dsp:txXfrm>
        <a:off x="1630681" y="1434909"/>
        <a:ext cx="563735" cy="273362"/>
      </dsp:txXfrm>
    </dsp:sp>
    <dsp:sp modelId="{37DFA971-3BDD-4614-B3F4-FCCCA928E801}">
      <dsp:nvSpPr>
        <dsp:cNvPr id="0" name=""/>
        <dsp:cNvSpPr/>
      </dsp:nvSpPr>
      <dsp:spPr>
        <a:xfrm rot="4503450">
          <a:off x="403152" y="1551751"/>
          <a:ext cx="478590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78590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0483" y="1546257"/>
        <a:ext cx="23929" cy="23929"/>
      </dsp:txXfrm>
    </dsp:sp>
    <dsp:sp modelId="{250F3298-E4AA-4904-A12B-AAC232EBAA5C}">
      <dsp:nvSpPr>
        <dsp:cNvPr id="0" name=""/>
        <dsp:cNvSpPr/>
      </dsp:nvSpPr>
      <dsp:spPr>
        <a:xfrm>
          <a:off x="704150" y="1644239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src</a:t>
          </a:r>
          <a:endParaRPr lang="en-US" sz="600" kern="1200" dirty="0"/>
        </a:p>
      </dsp:txBody>
      <dsp:txXfrm>
        <a:off x="712655" y="1652744"/>
        <a:ext cx="563735" cy="273362"/>
      </dsp:txXfrm>
    </dsp:sp>
    <dsp:sp modelId="{500CC38C-370D-4E38-962F-8E689C001DB3}">
      <dsp:nvSpPr>
        <dsp:cNvPr id="0" name=""/>
        <dsp:cNvSpPr/>
      </dsp:nvSpPr>
      <dsp:spPr>
        <a:xfrm rot="1095096">
          <a:off x="1276119" y="1837594"/>
          <a:ext cx="3489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89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1857" y="1835342"/>
        <a:ext cx="17446" cy="17446"/>
      </dsp:txXfrm>
    </dsp:sp>
    <dsp:sp modelId="{88EDACE5-21AE-4482-B8C7-116CF3A27E99}">
      <dsp:nvSpPr>
        <dsp:cNvPr id="0" name=""/>
        <dsp:cNvSpPr/>
      </dsp:nvSpPr>
      <dsp:spPr>
        <a:xfrm>
          <a:off x="1616264" y="1753518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main.rkt</a:t>
          </a:r>
          <a:endParaRPr lang="en-US" sz="600" kern="1200" dirty="0"/>
        </a:p>
      </dsp:txBody>
      <dsp:txXfrm>
        <a:off x="1624769" y="1762023"/>
        <a:ext cx="563735" cy="273362"/>
      </dsp:txXfrm>
    </dsp:sp>
    <dsp:sp modelId="{5B061652-2171-4D39-8BCD-A835674795F1}">
      <dsp:nvSpPr>
        <dsp:cNvPr id="0" name=""/>
        <dsp:cNvSpPr/>
      </dsp:nvSpPr>
      <dsp:spPr>
        <a:xfrm rot="2929860">
          <a:off x="1199767" y="1970485"/>
          <a:ext cx="498239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98239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6431" y="1964500"/>
        <a:ext cx="24911" cy="24911"/>
      </dsp:txXfrm>
    </dsp:sp>
    <dsp:sp modelId="{11F686DE-25FA-4C6B-B5BD-0426FD435EBF}">
      <dsp:nvSpPr>
        <dsp:cNvPr id="0" name=""/>
        <dsp:cNvSpPr/>
      </dsp:nvSpPr>
      <dsp:spPr>
        <a:xfrm>
          <a:off x="1612878" y="2019300"/>
          <a:ext cx="562963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module1.rkt</a:t>
          </a:r>
        </a:p>
      </dsp:txBody>
      <dsp:txXfrm>
        <a:off x="1621383" y="2027805"/>
        <a:ext cx="545953" cy="273362"/>
      </dsp:txXfrm>
    </dsp:sp>
    <dsp:sp modelId="{4D73C71E-89F8-46D7-ABCD-94CC477E1629}">
      <dsp:nvSpPr>
        <dsp:cNvPr id="0" name=""/>
        <dsp:cNvSpPr/>
      </dsp:nvSpPr>
      <dsp:spPr>
        <a:xfrm rot="3804751">
          <a:off x="1082479" y="2110616"/>
          <a:ext cx="732816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732816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0567" y="2098767"/>
        <a:ext cx="36640" cy="36640"/>
      </dsp:txXfrm>
    </dsp:sp>
    <dsp:sp modelId="{2370C263-D04C-4203-963B-8F5DE028DD68}">
      <dsp:nvSpPr>
        <dsp:cNvPr id="0" name=""/>
        <dsp:cNvSpPr/>
      </dsp:nvSpPr>
      <dsp:spPr>
        <a:xfrm>
          <a:off x="1612878" y="229956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module2.rkt</a:t>
          </a:r>
        </a:p>
      </dsp:txBody>
      <dsp:txXfrm>
        <a:off x="1621383" y="2308067"/>
        <a:ext cx="563735" cy="273362"/>
      </dsp:txXfrm>
    </dsp:sp>
    <dsp:sp modelId="{58F4492D-8348-40AC-AEC6-55C7C3535C7C}">
      <dsp:nvSpPr>
        <dsp:cNvPr id="0" name=""/>
        <dsp:cNvSpPr/>
      </dsp:nvSpPr>
      <dsp:spPr>
        <a:xfrm rot="4240874">
          <a:off x="953181" y="2250749"/>
          <a:ext cx="99141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99141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24102" y="2232434"/>
        <a:ext cx="49570" cy="49570"/>
      </dsp:txXfrm>
    </dsp:sp>
    <dsp:sp modelId="{3E4CFFF9-FD55-47C7-9E6D-F0C6A9412ADB}">
      <dsp:nvSpPr>
        <dsp:cNvPr id="0" name=""/>
        <dsp:cNvSpPr/>
      </dsp:nvSpPr>
      <dsp:spPr>
        <a:xfrm>
          <a:off x="1612878" y="2579827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module3.rkt</a:t>
          </a:r>
        </a:p>
      </dsp:txBody>
      <dsp:txXfrm>
        <a:off x="1621383" y="2588332"/>
        <a:ext cx="563735" cy="2733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my-project</a:t>
          </a:r>
        </a:p>
      </dsp:txBody>
      <dsp:txXfrm>
        <a:off x="8505" y="1190337"/>
        <a:ext cx="563735" cy="273362"/>
      </dsp:txXfrm>
    </dsp:sp>
    <dsp:sp modelId="{27E9DFBA-38D9-4890-81CD-E6DD6F1BD76C}">
      <dsp:nvSpPr>
        <dsp:cNvPr id="0" name=""/>
        <dsp:cNvSpPr/>
      </dsp:nvSpPr>
      <dsp:spPr>
        <a:xfrm>
          <a:off x="580745" y="1320547"/>
          <a:ext cx="123404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123404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9363" y="1323933"/>
        <a:ext cx="6170" cy="6170"/>
      </dsp:txXfrm>
    </dsp:sp>
    <dsp:sp modelId="{CD21181F-0FF4-4082-92C6-4A9B73A74EDB}">
      <dsp:nvSpPr>
        <dsp:cNvPr id="0" name=""/>
        <dsp:cNvSpPr/>
      </dsp:nvSpPr>
      <dsp:spPr>
        <a:xfrm>
          <a:off x="70415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docs</a:t>
          </a:r>
        </a:p>
      </dsp:txBody>
      <dsp:txXfrm>
        <a:off x="712655" y="1190337"/>
        <a:ext cx="563735" cy="273362"/>
      </dsp:txXfrm>
    </dsp:sp>
    <dsp:sp modelId="{22C8D88C-9200-449A-95CA-C6C951FF9EFA}">
      <dsp:nvSpPr>
        <dsp:cNvPr id="0" name=""/>
        <dsp:cNvSpPr/>
      </dsp:nvSpPr>
      <dsp:spPr>
        <a:xfrm rot="21292818">
          <a:off x="1284207" y="1305134"/>
          <a:ext cx="34544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544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8291" y="1302969"/>
        <a:ext cx="17272" cy="17272"/>
      </dsp:txXfrm>
    </dsp:sp>
    <dsp:sp modelId="{15AA3F71-DF63-44F2-A3BA-35AE6A6DBF7D}">
      <dsp:nvSpPr>
        <dsp:cNvPr id="0" name=""/>
        <dsp:cNvSpPr/>
      </dsp:nvSpPr>
      <dsp:spPr>
        <a:xfrm>
          <a:off x="1628959" y="1151006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manual.docx</a:t>
          </a:r>
        </a:p>
      </dsp:txBody>
      <dsp:txXfrm>
        <a:off x="1637464" y="1159511"/>
        <a:ext cx="563735" cy="273362"/>
      </dsp:txXfrm>
    </dsp:sp>
    <dsp:sp modelId="{DF8ACA11-A784-4636-BE9F-ADD52C706CBC}">
      <dsp:nvSpPr>
        <dsp:cNvPr id="0" name=""/>
        <dsp:cNvSpPr/>
      </dsp:nvSpPr>
      <dsp:spPr>
        <a:xfrm rot="2156824">
          <a:off x="1245225" y="1442834"/>
          <a:ext cx="4166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166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3120" y="1438889"/>
        <a:ext cx="20831" cy="20831"/>
      </dsp:txXfrm>
    </dsp:sp>
    <dsp:sp modelId="{2CE1C545-78E0-47B5-8C72-53A9EE24CD60}">
      <dsp:nvSpPr>
        <dsp:cNvPr id="0" name=""/>
        <dsp:cNvSpPr/>
      </dsp:nvSpPr>
      <dsp:spPr>
        <a:xfrm>
          <a:off x="1622176" y="1426404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user_docs.docx</a:t>
          </a:r>
        </a:p>
      </dsp:txBody>
      <dsp:txXfrm>
        <a:off x="1630681" y="1434909"/>
        <a:ext cx="563735" cy="273362"/>
      </dsp:txXfrm>
    </dsp:sp>
    <dsp:sp modelId="{37DFA971-3BDD-4614-B3F4-FCCCA928E801}">
      <dsp:nvSpPr>
        <dsp:cNvPr id="0" name=""/>
        <dsp:cNvSpPr/>
      </dsp:nvSpPr>
      <dsp:spPr>
        <a:xfrm rot="4503450">
          <a:off x="403152" y="1551751"/>
          <a:ext cx="478590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78590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0483" y="1546257"/>
        <a:ext cx="23929" cy="23929"/>
      </dsp:txXfrm>
    </dsp:sp>
    <dsp:sp modelId="{250F3298-E4AA-4904-A12B-AAC232EBAA5C}">
      <dsp:nvSpPr>
        <dsp:cNvPr id="0" name=""/>
        <dsp:cNvSpPr/>
      </dsp:nvSpPr>
      <dsp:spPr>
        <a:xfrm>
          <a:off x="704150" y="1644239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src</a:t>
          </a:r>
          <a:endParaRPr lang="en-US" sz="600" kern="1200" dirty="0"/>
        </a:p>
      </dsp:txBody>
      <dsp:txXfrm>
        <a:off x="712655" y="1652744"/>
        <a:ext cx="563735" cy="273362"/>
      </dsp:txXfrm>
    </dsp:sp>
    <dsp:sp modelId="{500CC38C-370D-4E38-962F-8E689C001DB3}">
      <dsp:nvSpPr>
        <dsp:cNvPr id="0" name=""/>
        <dsp:cNvSpPr/>
      </dsp:nvSpPr>
      <dsp:spPr>
        <a:xfrm rot="1095096">
          <a:off x="1276119" y="1837594"/>
          <a:ext cx="3489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89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1857" y="1835342"/>
        <a:ext cx="17446" cy="17446"/>
      </dsp:txXfrm>
    </dsp:sp>
    <dsp:sp modelId="{88EDACE5-21AE-4482-B8C7-116CF3A27E99}">
      <dsp:nvSpPr>
        <dsp:cNvPr id="0" name=""/>
        <dsp:cNvSpPr/>
      </dsp:nvSpPr>
      <dsp:spPr>
        <a:xfrm>
          <a:off x="1616264" y="1753518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main.rkt</a:t>
          </a:r>
          <a:endParaRPr lang="en-US" sz="600" kern="1200" dirty="0"/>
        </a:p>
      </dsp:txBody>
      <dsp:txXfrm>
        <a:off x="1624769" y="1762023"/>
        <a:ext cx="563735" cy="273362"/>
      </dsp:txXfrm>
    </dsp:sp>
    <dsp:sp modelId="{5B061652-2171-4D39-8BCD-A835674795F1}">
      <dsp:nvSpPr>
        <dsp:cNvPr id="0" name=""/>
        <dsp:cNvSpPr/>
      </dsp:nvSpPr>
      <dsp:spPr>
        <a:xfrm rot="2929860">
          <a:off x="1199767" y="1970485"/>
          <a:ext cx="498239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98239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6431" y="1964500"/>
        <a:ext cx="24911" cy="24911"/>
      </dsp:txXfrm>
    </dsp:sp>
    <dsp:sp modelId="{11F686DE-25FA-4C6B-B5BD-0426FD435EBF}">
      <dsp:nvSpPr>
        <dsp:cNvPr id="0" name=""/>
        <dsp:cNvSpPr/>
      </dsp:nvSpPr>
      <dsp:spPr>
        <a:xfrm>
          <a:off x="1612878" y="2019300"/>
          <a:ext cx="562963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module1.rkt</a:t>
          </a:r>
        </a:p>
      </dsp:txBody>
      <dsp:txXfrm>
        <a:off x="1621383" y="2027805"/>
        <a:ext cx="545953" cy="273362"/>
      </dsp:txXfrm>
    </dsp:sp>
    <dsp:sp modelId="{4D73C71E-89F8-46D7-ABCD-94CC477E1629}">
      <dsp:nvSpPr>
        <dsp:cNvPr id="0" name=""/>
        <dsp:cNvSpPr/>
      </dsp:nvSpPr>
      <dsp:spPr>
        <a:xfrm rot="3804751">
          <a:off x="1082479" y="2110616"/>
          <a:ext cx="732816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732816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0567" y="2098767"/>
        <a:ext cx="36640" cy="36640"/>
      </dsp:txXfrm>
    </dsp:sp>
    <dsp:sp modelId="{2370C263-D04C-4203-963B-8F5DE028DD68}">
      <dsp:nvSpPr>
        <dsp:cNvPr id="0" name=""/>
        <dsp:cNvSpPr/>
      </dsp:nvSpPr>
      <dsp:spPr>
        <a:xfrm>
          <a:off x="1612878" y="229956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module2.rkt</a:t>
          </a:r>
        </a:p>
      </dsp:txBody>
      <dsp:txXfrm>
        <a:off x="1621383" y="2308067"/>
        <a:ext cx="563735" cy="273362"/>
      </dsp:txXfrm>
    </dsp:sp>
    <dsp:sp modelId="{58F4492D-8348-40AC-AEC6-55C7C3535C7C}">
      <dsp:nvSpPr>
        <dsp:cNvPr id="0" name=""/>
        <dsp:cNvSpPr/>
      </dsp:nvSpPr>
      <dsp:spPr>
        <a:xfrm rot="4240874">
          <a:off x="953181" y="2250749"/>
          <a:ext cx="99141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99141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24102" y="2232434"/>
        <a:ext cx="49570" cy="49570"/>
      </dsp:txXfrm>
    </dsp:sp>
    <dsp:sp modelId="{3E4CFFF9-FD55-47C7-9E6D-F0C6A9412ADB}">
      <dsp:nvSpPr>
        <dsp:cNvPr id="0" name=""/>
        <dsp:cNvSpPr/>
      </dsp:nvSpPr>
      <dsp:spPr>
        <a:xfrm>
          <a:off x="1612878" y="2579827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module3.rkt</a:t>
          </a:r>
        </a:p>
      </dsp:txBody>
      <dsp:txXfrm>
        <a:off x="1621383" y="2588332"/>
        <a:ext cx="563735" cy="2733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my-project</a:t>
          </a:r>
        </a:p>
      </dsp:txBody>
      <dsp:txXfrm>
        <a:off x="8505" y="1190337"/>
        <a:ext cx="563735" cy="273362"/>
      </dsp:txXfrm>
    </dsp:sp>
    <dsp:sp modelId="{27E9DFBA-38D9-4890-81CD-E6DD6F1BD76C}">
      <dsp:nvSpPr>
        <dsp:cNvPr id="0" name=""/>
        <dsp:cNvSpPr/>
      </dsp:nvSpPr>
      <dsp:spPr>
        <a:xfrm>
          <a:off x="580745" y="1320547"/>
          <a:ext cx="123404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123404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9363" y="1323933"/>
        <a:ext cx="6170" cy="6170"/>
      </dsp:txXfrm>
    </dsp:sp>
    <dsp:sp modelId="{CD21181F-0FF4-4082-92C6-4A9B73A74EDB}">
      <dsp:nvSpPr>
        <dsp:cNvPr id="0" name=""/>
        <dsp:cNvSpPr/>
      </dsp:nvSpPr>
      <dsp:spPr>
        <a:xfrm>
          <a:off x="70415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docs</a:t>
          </a:r>
        </a:p>
      </dsp:txBody>
      <dsp:txXfrm>
        <a:off x="712655" y="1190337"/>
        <a:ext cx="563735" cy="273362"/>
      </dsp:txXfrm>
    </dsp:sp>
    <dsp:sp modelId="{22C8D88C-9200-449A-95CA-C6C951FF9EFA}">
      <dsp:nvSpPr>
        <dsp:cNvPr id="0" name=""/>
        <dsp:cNvSpPr/>
      </dsp:nvSpPr>
      <dsp:spPr>
        <a:xfrm rot="21292818">
          <a:off x="1284207" y="1305134"/>
          <a:ext cx="34544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544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8291" y="1302969"/>
        <a:ext cx="17272" cy="17272"/>
      </dsp:txXfrm>
    </dsp:sp>
    <dsp:sp modelId="{15AA3F71-DF63-44F2-A3BA-35AE6A6DBF7D}">
      <dsp:nvSpPr>
        <dsp:cNvPr id="0" name=""/>
        <dsp:cNvSpPr/>
      </dsp:nvSpPr>
      <dsp:spPr>
        <a:xfrm>
          <a:off x="1628959" y="1151006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manual.docx</a:t>
          </a:r>
        </a:p>
      </dsp:txBody>
      <dsp:txXfrm>
        <a:off x="1637464" y="1159511"/>
        <a:ext cx="563735" cy="273362"/>
      </dsp:txXfrm>
    </dsp:sp>
    <dsp:sp modelId="{DF8ACA11-A784-4636-BE9F-ADD52C706CBC}">
      <dsp:nvSpPr>
        <dsp:cNvPr id="0" name=""/>
        <dsp:cNvSpPr/>
      </dsp:nvSpPr>
      <dsp:spPr>
        <a:xfrm rot="2156824">
          <a:off x="1245225" y="1442834"/>
          <a:ext cx="4166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166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3120" y="1438889"/>
        <a:ext cx="20831" cy="20831"/>
      </dsp:txXfrm>
    </dsp:sp>
    <dsp:sp modelId="{2CE1C545-78E0-47B5-8C72-53A9EE24CD60}">
      <dsp:nvSpPr>
        <dsp:cNvPr id="0" name=""/>
        <dsp:cNvSpPr/>
      </dsp:nvSpPr>
      <dsp:spPr>
        <a:xfrm>
          <a:off x="1622176" y="1426404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user_docs.docx</a:t>
          </a:r>
        </a:p>
      </dsp:txBody>
      <dsp:txXfrm>
        <a:off x="1630681" y="1434909"/>
        <a:ext cx="563735" cy="273362"/>
      </dsp:txXfrm>
    </dsp:sp>
    <dsp:sp modelId="{37DFA971-3BDD-4614-B3F4-FCCCA928E801}">
      <dsp:nvSpPr>
        <dsp:cNvPr id="0" name=""/>
        <dsp:cNvSpPr/>
      </dsp:nvSpPr>
      <dsp:spPr>
        <a:xfrm rot="4503450">
          <a:off x="403152" y="1551751"/>
          <a:ext cx="478590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78590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0483" y="1546257"/>
        <a:ext cx="23929" cy="23929"/>
      </dsp:txXfrm>
    </dsp:sp>
    <dsp:sp modelId="{250F3298-E4AA-4904-A12B-AAC232EBAA5C}">
      <dsp:nvSpPr>
        <dsp:cNvPr id="0" name=""/>
        <dsp:cNvSpPr/>
      </dsp:nvSpPr>
      <dsp:spPr>
        <a:xfrm>
          <a:off x="704150" y="1644239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src</a:t>
          </a:r>
          <a:endParaRPr lang="en-US" sz="600" kern="1200" dirty="0"/>
        </a:p>
      </dsp:txBody>
      <dsp:txXfrm>
        <a:off x="712655" y="1652744"/>
        <a:ext cx="563735" cy="273362"/>
      </dsp:txXfrm>
    </dsp:sp>
    <dsp:sp modelId="{500CC38C-370D-4E38-962F-8E689C001DB3}">
      <dsp:nvSpPr>
        <dsp:cNvPr id="0" name=""/>
        <dsp:cNvSpPr/>
      </dsp:nvSpPr>
      <dsp:spPr>
        <a:xfrm rot="1095096">
          <a:off x="1276119" y="1837594"/>
          <a:ext cx="3489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89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1857" y="1835342"/>
        <a:ext cx="17446" cy="17446"/>
      </dsp:txXfrm>
    </dsp:sp>
    <dsp:sp modelId="{88EDACE5-21AE-4482-B8C7-116CF3A27E99}">
      <dsp:nvSpPr>
        <dsp:cNvPr id="0" name=""/>
        <dsp:cNvSpPr/>
      </dsp:nvSpPr>
      <dsp:spPr>
        <a:xfrm>
          <a:off x="1616264" y="1753518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main.rkt</a:t>
          </a:r>
          <a:endParaRPr lang="en-US" sz="600" kern="1200" dirty="0"/>
        </a:p>
      </dsp:txBody>
      <dsp:txXfrm>
        <a:off x="1624769" y="1762023"/>
        <a:ext cx="563735" cy="273362"/>
      </dsp:txXfrm>
    </dsp:sp>
    <dsp:sp modelId="{5B061652-2171-4D39-8BCD-A835674795F1}">
      <dsp:nvSpPr>
        <dsp:cNvPr id="0" name=""/>
        <dsp:cNvSpPr/>
      </dsp:nvSpPr>
      <dsp:spPr>
        <a:xfrm rot="2929860">
          <a:off x="1199767" y="1970485"/>
          <a:ext cx="498239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98239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6431" y="1964500"/>
        <a:ext cx="24911" cy="24911"/>
      </dsp:txXfrm>
    </dsp:sp>
    <dsp:sp modelId="{11F686DE-25FA-4C6B-B5BD-0426FD435EBF}">
      <dsp:nvSpPr>
        <dsp:cNvPr id="0" name=""/>
        <dsp:cNvSpPr/>
      </dsp:nvSpPr>
      <dsp:spPr>
        <a:xfrm>
          <a:off x="1612878" y="2019300"/>
          <a:ext cx="562963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module1.rkt</a:t>
          </a:r>
        </a:p>
      </dsp:txBody>
      <dsp:txXfrm>
        <a:off x="1621383" y="2027805"/>
        <a:ext cx="545953" cy="273362"/>
      </dsp:txXfrm>
    </dsp:sp>
    <dsp:sp modelId="{4D73C71E-89F8-46D7-ABCD-94CC477E1629}">
      <dsp:nvSpPr>
        <dsp:cNvPr id="0" name=""/>
        <dsp:cNvSpPr/>
      </dsp:nvSpPr>
      <dsp:spPr>
        <a:xfrm rot="3804751">
          <a:off x="1082479" y="2110616"/>
          <a:ext cx="732816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732816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0567" y="2098767"/>
        <a:ext cx="36640" cy="36640"/>
      </dsp:txXfrm>
    </dsp:sp>
    <dsp:sp modelId="{2370C263-D04C-4203-963B-8F5DE028DD68}">
      <dsp:nvSpPr>
        <dsp:cNvPr id="0" name=""/>
        <dsp:cNvSpPr/>
      </dsp:nvSpPr>
      <dsp:spPr>
        <a:xfrm>
          <a:off x="1612878" y="229956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module2.rkt</a:t>
          </a:r>
        </a:p>
      </dsp:txBody>
      <dsp:txXfrm>
        <a:off x="1621383" y="2308067"/>
        <a:ext cx="563735" cy="273362"/>
      </dsp:txXfrm>
    </dsp:sp>
    <dsp:sp modelId="{58F4492D-8348-40AC-AEC6-55C7C3535C7C}">
      <dsp:nvSpPr>
        <dsp:cNvPr id="0" name=""/>
        <dsp:cNvSpPr/>
      </dsp:nvSpPr>
      <dsp:spPr>
        <a:xfrm rot="4240874">
          <a:off x="953181" y="2250749"/>
          <a:ext cx="99141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99141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24102" y="2232434"/>
        <a:ext cx="49570" cy="49570"/>
      </dsp:txXfrm>
    </dsp:sp>
    <dsp:sp modelId="{3E4CFFF9-FD55-47C7-9E6D-F0C6A9412ADB}">
      <dsp:nvSpPr>
        <dsp:cNvPr id="0" name=""/>
        <dsp:cNvSpPr/>
      </dsp:nvSpPr>
      <dsp:spPr>
        <a:xfrm>
          <a:off x="1612878" y="2579827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module3.rkt</a:t>
          </a:r>
        </a:p>
      </dsp:txBody>
      <dsp:txXfrm>
        <a:off x="1621383" y="2588332"/>
        <a:ext cx="563735" cy="273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20/10/2023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20/10/2023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0794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122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4046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8878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8733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9678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7704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7773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051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7103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466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24257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1372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4397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46294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89385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8218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16126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458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1108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5603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9790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8228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53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3963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9082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36D263-5C89-4D5D-8B05-0120FB33B4BA}" type="datetime1">
              <a:rPr lang="fr-FR" smtClean="0"/>
              <a:pPr/>
              <a:t>20/10/2023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1D2FCC-4233-4F14-8EDB-8DB44C2A50E0}" type="datetime1">
              <a:rPr lang="fr-FR" smtClean="0"/>
              <a:pPr/>
              <a:t>20/10/2023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F31CA-359D-41CC-AD54-062A6FB97288}" type="datetime1">
              <a:rPr lang="fr-FR" smtClean="0"/>
              <a:pPr/>
              <a:t>20/10/2023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899D0D-1C7F-4044-B286-354B51780DED}" type="datetime1">
              <a:rPr lang="fr-FR" smtClean="0"/>
              <a:pPr/>
              <a:t>20/10/2023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FD5C92-4BB1-4FBC-932D-AE246A545D97}" type="datetime1">
              <a:rPr lang="fr-FR" smtClean="0"/>
              <a:pPr/>
              <a:t>20/10/2023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22FCC3-3DC7-4160-A3CE-82200479EFA7}" type="datetime1">
              <a:rPr lang="fr-FR" smtClean="0"/>
              <a:pPr/>
              <a:t>20/10/2023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AB33AB-93D8-496F-A7A3-D08F359C34C7}" type="datetime1">
              <a:rPr lang="fr-FR" smtClean="0"/>
              <a:pPr/>
              <a:t>20/10/2023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80ABE1-D260-4843-B80F-7D5268AEEE07}" type="datetime1">
              <a:rPr lang="fr-FR" smtClean="0"/>
              <a:pPr/>
              <a:t>20/10/2023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B7253B-1B29-4A13-B3F4-5ABF9F84795C}" type="datetime1">
              <a:rPr lang="fr-FR" smtClean="0"/>
              <a:pPr/>
              <a:t>20/10/2023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95AA5-BF1E-4EB9-A1D5-0AB2DD60A2D9}" type="datetime1">
              <a:rPr lang="fr-FR" smtClean="0"/>
              <a:pPr/>
              <a:t>20/10/2023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BC923-82FA-41E3-BF4E-E946B22CD3AC}" type="datetime1">
              <a:rPr lang="fr-FR" smtClean="0"/>
              <a:pPr/>
              <a:t>20/10/2023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F8E-A89E-4ECD-B8CE-87968877804C}" type="datetime1">
              <a:rPr lang="fr-FR" smtClean="0"/>
              <a:pPr/>
              <a:t>20/10/2023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Gestion de version avec GIT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Pull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7318548" y="3238499"/>
            <a:ext cx="4260836" cy="2925569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 dirty="0"/>
              <a:t>Pour récupérer les données du serveur, c’est la commande « pull ».</a:t>
            </a:r>
          </a:p>
          <a:p>
            <a:pPr rtl="0"/>
            <a:r>
              <a:rPr lang="fr-FR" dirty="0"/>
              <a:t>Cela met à  jour le mini système de gestion de fichiers et l’arborescence.</a:t>
            </a:r>
          </a:p>
          <a:p>
            <a:pPr rtl="0"/>
            <a:r>
              <a:rPr lang="fr-FR" dirty="0"/>
              <a:t>Si les fichiers locaux ont été modifiés, git va les fusionner, ou sinon générer une erreur.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BFF4DC3C-2512-45D3-9CA8-8FCC32EAA64C}"/>
              </a:ext>
            </a:extLst>
          </p:cNvPr>
          <p:cNvGrpSpPr/>
          <p:nvPr/>
        </p:nvGrpSpPr>
        <p:grpSpPr>
          <a:xfrm>
            <a:off x="1371600" y="1981200"/>
            <a:ext cx="3512182" cy="4038600"/>
            <a:chOff x="1371600" y="1143000"/>
            <a:chExt cx="3512182" cy="4038600"/>
          </a:xfrm>
        </p:grpSpPr>
        <p:graphicFrame>
          <p:nvGraphicFramePr>
            <p:cNvPr id="5" name="Diagram 3">
              <a:extLst>
                <a:ext uri="{FF2B5EF4-FFF2-40B4-BE49-F238E27FC236}">
                  <a16:creationId xmlns:a16="http://schemas.microsoft.com/office/drawing/2014/main" id="{3FF71343-3393-4358-A0A8-1974DEBF87BB}"/>
                </a:ext>
              </a:extLst>
            </p:cNvPr>
            <p:cNvGraphicFramePr/>
            <p:nvPr/>
          </p:nvGraphicFramePr>
          <p:xfrm>
            <a:off x="1371600" y="1143000"/>
            <a:ext cx="2209800" cy="4038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94F41FF9-DDAA-4E49-800E-5CBD43CA8AA6}"/>
                </a:ext>
              </a:extLst>
            </p:cNvPr>
            <p:cNvSpPr/>
            <p:nvPr/>
          </p:nvSpPr>
          <p:spPr>
            <a:xfrm>
              <a:off x="2514600" y="1524000"/>
              <a:ext cx="1052373" cy="60238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/>
                <a:t>.</a:t>
              </a:r>
              <a:r>
                <a:rPr lang="en-US" dirty="0" err="1"/>
                <a:t>git</a:t>
              </a:r>
              <a:endParaRPr lang="en-US" dirty="0"/>
            </a:p>
          </p:txBody>
        </p:sp>
        <p:sp>
          <p:nvSpPr>
            <p:cNvPr id="7" name="Flowchart: Magnetic Disk 5">
              <a:extLst>
                <a:ext uri="{FF2B5EF4-FFF2-40B4-BE49-F238E27FC236}">
                  <a16:creationId xmlns:a16="http://schemas.microsoft.com/office/drawing/2014/main" id="{70A58536-1EA2-469B-B7FC-07F444C5ACEC}"/>
                </a:ext>
              </a:extLst>
            </p:cNvPr>
            <p:cNvSpPr/>
            <p:nvPr/>
          </p:nvSpPr>
          <p:spPr>
            <a:xfrm>
              <a:off x="3969382" y="1250086"/>
              <a:ext cx="914400" cy="1150214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6">
              <a:extLst>
                <a:ext uri="{FF2B5EF4-FFF2-40B4-BE49-F238E27FC236}">
                  <a16:creationId xmlns:a16="http://schemas.microsoft.com/office/drawing/2014/main" id="{02D26F22-D8C2-44E5-86FE-1B489A580C78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3566973" y="1825193"/>
              <a:ext cx="40240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7">
              <a:extLst>
                <a:ext uri="{FF2B5EF4-FFF2-40B4-BE49-F238E27FC236}">
                  <a16:creationId xmlns:a16="http://schemas.microsoft.com/office/drawing/2014/main" id="{7B1ADF7F-D64F-4A04-AE1A-2EE335FE9956}"/>
                </a:ext>
              </a:extLst>
            </p:cNvPr>
            <p:cNvCxnSpPr>
              <a:endCxn id="6" idx="1"/>
            </p:cNvCxnSpPr>
            <p:nvPr/>
          </p:nvCxnSpPr>
          <p:spPr>
            <a:xfrm flipV="1">
              <a:off x="1905000" y="1825193"/>
              <a:ext cx="609600" cy="6894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DA45DFAC-3AFF-472E-8FED-E8B98CEC1506}"/>
              </a:ext>
            </a:extLst>
          </p:cNvPr>
          <p:cNvSpPr txBox="1"/>
          <p:nvPr/>
        </p:nvSpPr>
        <p:spPr>
          <a:xfrm>
            <a:off x="2414955" y="1349848"/>
            <a:ext cx="23040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Machine locale</a:t>
            </a:r>
          </a:p>
        </p:txBody>
      </p:sp>
      <p:sp>
        <p:nvSpPr>
          <p:cNvPr id="17" name="Flowchart: Magnetic Disk 8">
            <a:extLst>
              <a:ext uri="{FF2B5EF4-FFF2-40B4-BE49-F238E27FC236}">
                <a16:creationId xmlns:a16="http://schemas.microsoft.com/office/drawing/2014/main" id="{0F6A4172-4E8E-4E97-A084-CC89A7060A54}"/>
              </a:ext>
            </a:extLst>
          </p:cNvPr>
          <p:cNvSpPr/>
          <p:nvPr/>
        </p:nvSpPr>
        <p:spPr>
          <a:xfrm>
            <a:off x="8362608" y="1952253"/>
            <a:ext cx="1086358" cy="1281677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BB94BF81-A9D2-4CB8-B320-6A2AB55353CB}"/>
              </a:ext>
            </a:extLst>
          </p:cNvPr>
          <p:cNvSpPr txBox="1"/>
          <p:nvPr/>
        </p:nvSpPr>
        <p:spPr>
          <a:xfrm>
            <a:off x="7606580" y="1349848"/>
            <a:ext cx="374441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Serveur</a:t>
            </a:r>
            <a:r>
              <a:rPr lang="en-US" dirty="0"/>
              <a:t> Internet (GitHub…) </a:t>
            </a:r>
          </a:p>
        </p:txBody>
      </p:sp>
      <p:sp>
        <p:nvSpPr>
          <p:cNvPr id="16" name="Right Arrow 9">
            <a:extLst>
              <a:ext uri="{FF2B5EF4-FFF2-40B4-BE49-F238E27FC236}">
                <a16:creationId xmlns:a16="http://schemas.microsoft.com/office/drawing/2014/main" id="{C8AC34D5-327D-411F-84CF-509C092A2355}"/>
              </a:ext>
            </a:extLst>
          </p:cNvPr>
          <p:cNvSpPr/>
          <p:nvPr/>
        </p:nvSpPr>
        <p:spPr>
          <a:xfrm flipH="1">
            <a:off x="5390808" y="2413027"/>
            <a:ext cx="1905000" cy="63548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pull</a:t>
            </a:r>
          </a:p>
        </p:txBody>
      </p:sp>
      <p:sp>
        <p:nvSpPr>
          <p:cNvPr id="19" name="Bent-Up Arrow 14">
            <a:extLst>
              <a:ext uri="{FF2B5EF4-FFF2-40B4-BE49-F238E27FC236}">
                <a16:creationId xmlns:a16="http://schemas.microsoft.com/office/drawing/2014/main" id="{4989E2C8-153C-41F7-AFCB-A407F73AEC0B}"/>
              </a:ext>
            </a:extLst>
          </p:cNvPr>
          <p:cNvSpPr/>
          <p:nvPr/>
        </p:nvSpPr>
        <p:spPr>
          <a:xfrm rot="16200000" flipH="1">
            <a:off x="3778147" y="3606917"/>
            <a:ext cx="755170" cy="714190"/>
          </a:xfrm>
          <a:prstGeom prst="bentUpArrow">
            <a:avLst>
              <a:gd name="adj1" fmla="val 36663"/>
              <a:gd name="adj2" fmla="val 33042"/>
              <a:gd name="adj3" fmla="val 3450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14460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Flux de données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BFF4DC3C-2512-45D3-9CA8-8FCC32EAA64C}"/>
              </a:ext>
            </a:extLst>
          </p:cNvPr>
          <p:cNvGrpSpPr/>
          <p:nvPr/>
        </p:nvGrpSpPr>
        <p:grpSpPr>
          <a:xfrm>
            <a:off x="1345226" y="2322297"/>
            <a:ext cx="3512182" cy="4038600"/>
            <a:chOff x="1371600" y="1143000"/>
            <a:chExt cx="3512182" cy="4038600"/>
          </a:xfrm>
        </p:grpSpPr>
        <p:graphicFrame>
          <p:nvGraphicFramePr>
            <p:cNvPr id="5" name="Diagram 3">
              <a:extLst>
                <a:ext uri="{FF2B5EF4-FFF2-40B4-BE49-F238E27FC236}">
                  <a16:creationId xmlns:a16="http://schemas.microsoft.com/office/drawing/2014/main" id="{3FF71343-3393-4358-A0A8-1974DEBF87BB}"/>
                </a:ext>
              </a:extLst>
            </p:cNvPr>
            <p:cNvGraphicFramePr/>
            <p:nvPr/>
          </p:nvGraphicFramePr>
          <p:xfrm>
            <a:off x="1371600" y="1143000"/>
            <a:ext cx="2209800" cy="4038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94F41FF9-DDAA-4E49-800E-5CBD43CA8AA6}"/>
                </a:ext>
              </a:extLst>
            </p:cNvPr>
            <p:cNvSpPr/>
            <p:nvPr/>
          </p:nvSpPr>
          <p:spPr>
            <a:xfrm>
              <a:off x="2514600" y="1524000"/>
              <a:ext cx="1052373" cy="60238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/>
                <a:t>.</a:t>
              </a:r>
              <a:r>
                <a:rPr lang="en-US" dirty="0" err="1"/>
                <a:t>git</a:t>
              </a:r>
              <a:endParaRPr lang="en-US" dirty="0"/>
            </a:p>
          </p:txBody>
        </p:sp>
        <p:sp>
          <p:nvSpPr>
            <p:cNvPr id="7" name="Flowchart: Magnetic Disk 5">
              <a:extLst>
                <a:ext uri="{FF2B5EF4-FFF2-40B4-BE49-F238E27FC236}">
                  <a16:creationId xmlns:a16="http://schemas.microsoft.com/office/drawing/2014/main" id="{70A58536-1EA2-469B-B7FC-07F444C5ACEC}"/>
                </a:ext>
              </a:extLst>
            </p:cNvPr>
            <p:cNvSpPr/>
            <p:nvPr/>
          </p:nvSpPr>
          <p:spPr>
            <a:xfrm>
              <a:off x="3969382" y="1250086"/>
              <a:ext cx="914400" cy="1150214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6">
              <a:extLst>
                <a:ext uri="{FF2B5EF4-FFF2-40B4-BE49-F238E27FC236}">
                  <a16:creationId xmlns:a16="http://schemas.microsoft.com/office/drawing/2014/main" id="{02D26F22-D8C2-44E5-86FE-1B489A580C78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3566973" y="1825193"/>
              <a:ext cx="40240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7">
              <a:extLst>
                <a:ext uri="{FF2B5EF4-FFF2-40B4-BE49-F238E27FC236}">
                  <a16:creationId xmlns:a16="http://schemas.microsoft.com/office/drawing/2014/main" id="{7B1ADF7F-D64F-4A04-AE1A-2EE335FE9956}"/>
                </a:ext>
              </a:extLst>
            </p:cNvPr>
            <p:cNvCxnSpPr>
              <a:endCxn id="6" idx="1"/>
            </p:cNvCxnSpPr>
            <p:nvPr/>
          </p:nvCxnSpPr>
          <p:spPr>
            <a:xfrm flipV="1">
              <a:off x="1905000" y="1825193"/>
              <a:ext cx="609600" cy="6894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DA45DFAC-3AFF-472E-8FED-E8B98CEC1506}"/>
              </a:ext>
            </a:extLst>
          </p:cNvPr>
          <p:cNvSpPr txBox="1"/>
          <p:nvPr/>
        </p:nvSpPr>
        <p:spPr>
          <a:xfrm>
            <a:off x="2308896" y="1648767"/>
            <a:ext cx="23040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Machine locale</a:t>
            </a:r>
          </a:p>
        </p:txBody>
      </p:sp>
      <p:sp>
        <p:nvSpPr>
          <p:cNvPr id="17" name="Flowchart: Magnetic Disk 8">
            <a:extLst>
              <a:ext uri="{FF2B5EF4-FFF2-40B4-BE49-F238E27FC236}">
                <a16:creationId xmlns:a16="http://schemas.microsoft.com/office/drawing/2014/main" id="{0F6A4172-4E8E-4E97-A084-CC89A7060A54}"/>
              </a:ext>
            </a:extLst>
          </p:cNvPr>
          <p:cNvSpPr/>
          <p:nvPr/>
        </p:nvSpPr>
        <p:spPr>
          <a:xfrm>
            <a:off x="8830716" y="2429383"/>
            <a:ext cx="1086358" cy="1281677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BB94BF81-A9D2-4CB8-B320-6A2AB55353CB}"/>
              </a:ext>
            </a:extLst>
          </p:cNvPr>
          <p:cNvSpPr txBox="1"/>
          <p:nvPr/>
        </p:nvSpPr>
        <p:spPr>
          <a:xfrm>
            <a:off x="7966620" y="1733159"/>
            <a:ext cx="374441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Serveur</a:t>
            </a:r>
            <a:r>
              <a:rPr lang="en-US" dirty="0"/>
              <a:t> Internet (GitHub…) </a:t>
            </a:r>
          </a:p>
        </p:txBody>
      </p:sp>
      <p:sp>
        <p:nvSpPr>
          <p:cNvPr id="16" name="Right Arrow 9">
            <a:extLst>
              <a:ext uri="{FF2B5EF4-FFF2-40B4-BE49-F238E27FC236}">
                <a16:creationId xmlns:a16="http://schemas.microsoft.com/office/drawing/2014/main" id="{C8AC34D5-327D-411F-84CF-509C092A2355}"/>
              </a:ext>
            </a:extLst>
          </p:cNvPr>
          <p:cNvSpPr/>
          <p:nvPr/>
        </p:nvSpPr>
        <p:spPr>
          <a:xfrm flipH="1">
            <a:off x="5734372" y="3031453"/>
            <a:ext cx="1905000" cy="63548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pull</a:t>
            </a:r>
          </a:p>
        </p:txBody>
      </p:sp>
      <p:sp>
        <p:nvSpPr>
          <p:cNvPr id="19" name="Bent-Up Arrow 14">
            <a:extLst>
              <a:ext uri="{FF2B5EF4-FFF2-40B4-BE49-F238E27FC236}">
                <a16:creationId xmlns:a16="http://schemas.microsoft.com/office/drawing/2014/main" id="{4989E2C8-153C-41F7-AFCB-A407F73AEC0B}"/>
              </a:ext>
            </a:extLst>
          </p:cNvPr>
          <p:cNvSpPr/>
          <p:nvPr/>
        </p:nvSpPr>
        <p:spPr>
          <a:xfrm rot="16200000" flipH="1">
            <a:off x="3841674" y="3883743"/>
            <a:ext cx="755170" cy="714190"/>
          </a:xfrm>
          <a:prstGeom prst="bentUpArrow">
            <a:avLst>
              <a:gd name="adj1" fmla="val 36663"/>
              <a:gd name="adj2" fmla="val 33042"/>
              <a:gd name="adj3" fmla="val 3450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pull</a:t>
            </a:r>
          </a:p>
        </p:txBody>
      </p:sp>
      <p:sp>
        <p:nvSpPr>
          <p:cNvPr id="20" name="Right Arrow 14">
            <a:extLst>
              <a:ext uri="{FF2B5EF4-FFF2-40B4-BE49-F238E27FC236}">
                <a16:creationId xmlns:a16="http://schemas.microsoft.com/office/drawing/2014/main" id="{FBD70A96-0FEC-4F82-B2C3-5A87C9EC7670}"/>
              </a:ext>
            </a:extLst>
          </p:cNvPr>
          <p:cNvSpPr/>
          <p:nvPr/>
        </p:nvSpPr>
        <p:spPr>
          <a:xfrm>
            <a:off x="5734372" y="2326983"/>
            <a:ext cx="1905000" cy="63548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push</a:t>
            </a:r>
          </a:p>
        </p:txBody>
      </p:sp>
      <p:sp>
        <p:nvSpPr>
          <p:cNvPr id="24" name="Bent-Up Arrow 9">
            <a:extLst>
              <a:ext uri="{FF2B5EF4-FFF2-40B4-BE49-F238E27FC236}">
                <a16:creationId xmlns:a16="http://schemas.microsoft.com/office/drawing/2014/main" id="{B9CFC97D-631F-485D-A9FA-41A46D5D8A78}"/>
              </a:ext>
            </a:extLst>
          </p:cNvPr>
          <p:cNvSpPr/>
          <p:nvPr/>
        </p:nvSpPr>
        <p:spPr>
          <a:xfrm>
            <a:off x="3851448" y="3825955"/>
            <a:ext cx="1424508" cy="1295400"/>
          </a:xfrm>
          <a:prstGeom prst="bentUpArrow">
            <a:avLst>
              <a:gd name="adj1" fmla="val 33917"/>
              <a:gd name="adj2" fmla="val 25000"/>
              <a:gd name="adj3" fmla="val 25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420745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Synchronisation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BFF4DC3C-2512-45D3-9CA8-8FCC32EAA64C}"/>
              </a:ext>
            </a:extLst>
          </p:cNvPr>
          <p:cNvGrpSpPr/>
          <p:nvPr/>
        </p:nvGrpSpPr>
        <p:grpSpPr>
          <a:xfrm>
            <a:off x="1345226" y="2322297"/>
            <a:ext cx="3512182" cy="4038600"/>
            <a:chOff x="1371600" y="1143000"/>
            <a:chExt cx="3512182" cy="4038600"/>
          </a:xfrm>
        </p:grpSpPr>
        <p:graphicFrame>
          <p:nvGraphicFramePr>
            <p:cNvPr id="5" name="Diagram 3">
              <a:extLst>
                <a:ext uri="{FF2B5EF4-FFF2-40B4-BE49-F238E27FC236}">
                  <a16:creationId xmlns:a16="http://schemas.microsoft.com/office/drawing/2014/main" id="{3FF71343-3393-4358-A0A8-1974DEBF87BB}"/>
                </a:ext>
              </a:extLst>
            </p:cNvPr>
            <p:cNvGraphicFramePr/>
            <p:nvPr/>
          </p:nvGraphicFramePr>
          <p:xfrm>
            <a:off x="1371600" y="1143000"/>
            <a:ext cx="2209800" cy="4038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94F41FF9-DDAA-4E49-800E-5CBD43CA8AA6}"/>
                </a:ext>
              </a:extLst>
            </p:cNvPr>
            <p:cNvSpPr/>
            <p:nvPr/>
          </p:nvSpPr>
          <p:spPr>
            <a:xfrm>
              <a:off x="2514600" y="1524000"/>
              <a:ext cx="1052373" cy="60238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/>
                <a:t>.</a:t>
              </a:r>
              <a:r>
                <a:rPr lang="en-US" dirty="0" err="1"/>
                <a:t>git</a:t>
              </a:r>
              <a:endParaRPr lang="en-US" dirty="0"/>
            </a:p>
          </p:txBody>
        </p:sp>
        <p:sp>
          <p:nvSpPr>
            <p:cNvPr id="7" name="Flowchart: Magnetic Disk 5">
              <a:extLst>
                <a:ext uri="{FF2B5EF4-FFF2-40B4-BE49-F238E27FC236}">
                  <a16:creationId xmlns:a16="http://schemas.microsoft.com/office/drawing/2014/main" id="{70A58536-1EA2-469B-B7FC-07F444C5ACEC}"/>
                </a:ext>
              </a:extLst>
            </p:cNvPr>
            <p:cNvSpPr/>
            <p:nvPr/>
          </p:nvSpPr>
          <p:spPr>
            <a:xfrm>
              <a:off x="3969382" y="1250086"/>
              <a:ext cx="914400" cy="1150214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6">
              <a:extLst>
                <a:ext uri="{FF2B5EF4-FFF2-40B4-BE49-F238E27FC236}">
                  <a16:creationId xmlns:a16="http://schemas.microsoft.com/office/drawing/2014/main" id="{02D26F22-D8C2-44E5-86FE-1B489A580C78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3566973" y="1825193"/>
              <a:ext cx="40240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7">
              <a:extLst>
                <a:ext uri="{FF2B5EF4-FFF2-40B4-BE49-F238E27FC236}">
                  <a16:creationId xmlns:a16="http://schemas.microsoft.com/office/drawing/2014/main" id="{7B1ADF7F-D64F-4A04-AE1A-2EE335FE9956}"/>
                </a:ext>
              </a:extLst>
            </p:cNvPr>
            <p:cNvCxnSpPr>
              <a:endCxn id="6" idx="1"/>
            </p:cNvCxnSpPr>
            <p:nvPr/>
          </p:nvCxnSpPr>
          <p:spPr>
            <a:xfrm flipV="1">
              <a:off x="1905000" y="1825193"/>
              <a:ext cx="609600" cy="6894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DA45DFAC-3AFF-472E-8FED-E8B98CEC1506}"/>
              </a:ext>
            </a:extLst>
          </p:cNvPr>
          <p:cNvSpPr txBox="1"/>
          <p:nvPr/>
        </p:nvSpPr>
        <p:spPr>
          <a:xfrm>
            <a:off x="2308896" y="1648767"/>
            <a:ext cx="23040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Machine locale</a:t>
            </a:r>
          </a:p>
        </p:txBody>
      </p:sp>
      <p:sp>
        <p:nvSpPr>
          <p:cNvPr id="17" name="Flowchart: Magnetic Disk 8">
            <a:extLst>
              <a:ext uri="{FF2B5EF4-FFF2-40B4-BE49-F238E27FC236}">
                <a16:creationId xmlns:a16="http://schemas.microsoft.com/office/drawing/2014/main" id="{0F6A4172-4E8E-4E97-A084-CC89A7060A54}"/>
              </a:ext>
            </a:extLst>
          </p:cNvPr>
          <p:cNvSpPr/>
          <p:nvPr/>
        </p:nvSpPr>
        <p:spPr>
          <a:xfrm>
            <a:off x="8830716" y="2429383"/>
            <a:ext cx="1086358" cy="1281677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BB94BF81-A9D2-4CB8-B320-6A2AB55353CB}"/>
              </a:ext>
            </a:extLst>
          </p:cNvPr>
          <p:cNvSpPr txBox="1"/>
          <p:nvPr/>
        </p:nvSpPr>
        <p:spPr>
          <a:xfrm>
            <a:off x="7966620" y="1733159"/>
            <a:ext cx="374441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Serveur</a:t>
            </a:r>
            <a:r>
              <a:rPr lang="en-US" dirty="0"/>
              <a:t> Internet (GitHub…) </a:t>
            </a:r>
          </a:p>
        </p:txBody>
      </p:sp>
      <p:sp>
        <p:nvSpPr>
          <p:cNvPr id="19" name="Bent-Up Arrow 14">
            <a:extLst>
              <a:ext uri="{FF2B5EF4-FFF2-40B4-BE49-F238E27FC236}">
                <a16:creationId xmlns:a16="http://schemas.microsoft.com/office/drawing/2014/main" id="{4989E2C8-153C-41F7-AFCB-A407F73AEC0B}"/>
              </a:ext>
            </a:extLst>
          </p:cNvPr>
          <p:cNvSpPr/>
          <p:nvPr/>
        </p:nvSpPr>
        <p:spPr>
          <a:xfrm rot="16200000" flipH="1">
            <a:off x="3756996" y="3799065"/>
            <a:ext cx="924526" cy="714190"/>
          </a:xfrm>
          <a:prstGeom prst="bentUpArrow">
            <a:avLst>
              <a:gd name="adj1" fmla="val 36663"/>
              <a:gd name="adj2" fmla="val 33042"/>
              <a:gd name="adj3" fmla="val 3450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sync</a:t>
            </a:r>
          </a:p>
        </p:txBody>
      </p:sp>
      <p:sp>
        <p:nvSpPr>
          <p:cNvPr id="24" name="Bent-Up Arrow 9">
            <a:extLst>
              <a:ext uri="{FF2B5EF4-FFF2-40B4-BE49-F238E27FC236}">
                <a16:creationId xmlns:a16="http://schemas.microsoft.com/office/drawing/2014/main" id="{B9CFC97D-631F-485D-A9FA-41A46D5D8A78}"/>
              </a:ext>
            </a:extLst>
          </p:cNvPr>
          <p:cNvSpPr/>
          <p:nvPr/>
        </p:nvSpPr>
        <p:spPr>
          <a:xfrm>
            <a:off x="3851448" y="3825955"/>
            <a:ext cx="1424508" cy="1295400"/>
          </a:xfrm>
          <a:prstGeom prst="bentUpArrow">
            <a:avLst>
              <a:gd name="adj1" fmla="val 33917"/>
              <a:gd name="adj2" fmla="val 25000"/>
              <a:gd name="adj3" fmla="val 25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commit</a:t>
            </a:r>
          </a:p>
        </p:txBody>
      </p:sp>
      <p:sp>
        <p:nvSpPr>
          <p:cNvPr id="22" name="Left-Right Arrow 16">
            <a:extLst>
              <a:ext uri="{FF2B5EF4-FFF2-40B4-BE49-F238E27FC236}">
                <a16:creationId xmlns:a16="http://schemas.microsoft.com/office/drawing/2014/main" id="{A2A358B5-8A5B-4B2B-82B6-973E875E69F3}"/>
              </a:ext>
            </a:extLst>
          </p:cNvPr>
          <p:cNvSpPr/>
          <p:nvPr/>
        </p:nvSpPr>
        <p:spPr>
          <a:xfrm>
            <a:off x="5699534" y="2762174"/>
            <a:ext cx="1828800" cy="48463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sync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D1A7C7E-218A-4119-BC41-EF471BD6252E}"/>
              </a:ext>
            </a:extLst>
          </p:cNvPr>
          <p:cNvSpPr txBox="1"/>
          <p:nvPr/>
        </p:nvSpPr>
        <p:spPr>
          <a:xfrm>
            <a:off x="6598468" y="4293096"/>
            <a:ext cx="4896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Certains outils permettent de combiner les actions « push » et « pull » en une seule, « </a:t>
            </a:r>
            <a:r>
              <a:rPr lang="fr-FR" sz="2800" dirty="0" err="1"/>
              <a:t>sync</a:t>
            </a:r>
            <a:r>
              <a:rPr lang="fr-FR" sz="2800" dirty="0"/>
              <a:t> ».</a:t>
            </a:r>
          </a:p>
        </p:txBody>
      </p:sp>
    </p:spTree>
    <p:extLst>
      <p:ext uri="{BB962C8B-B14F-4D97-AF65-F5344CB8AC3E}">
        <p14:creationId xmlns:p14="http://schemas.microsoft.com/office/powerpoint/2010/main" val="179028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Elbow Connector 54">
            <a:extLst>
              <a:ext uri="{FF2B5EF4-FFF2-40B4-BE49-F238E27FC236}">
                <a16:creationId xmlns:a16="http://schemas.microsoft.com/office/drawing/2014/main" id="{F9AA34DD-0ED5-43E9-9572-16FA7DE68B6C}"/>
              </a:ext>
            </a:extLst>
          </p:cNvPr>
          <p:cNvCxnSpPr/>
          <p:nvPr/>
        </p:nvCxnSpPr>
        <p:spPr>
          <a:xfrm flipV="1">
            <a:off x="3718148" y="2521300"/>
            <a:ext cx="942033" cy="2707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Flux de travail collaboratif</a:t>
            </a:r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92617A2B-28F7-4F0C-9529-722676E38680}"/>
              </a:ext>
            </a:extLst>
          </p:cNvPr>
          <p:cNvGrpSpPr/>
          <p:nvPr/>
        </p:nvGrpSpPr>
        <p:grpSpPr>
          <a:xfrm>
            <a:off x="2061964" y="2348880"/>
            <a:ext cx="1676400" cy="2984899"/>
            <a:chOff x="4076700" y="1546554"/>
            <a:chExt cx="990600" cy="4846832"/>
          </a:xfrm>
        </p:grpSpPr>
        <p:sp>
          <p:nvSpPr>
            <p:cNvPr id="20" name="TextBox 3">
              <a:extLst>
                <a:ext uri="{FF2B5EF4-FFF2-40B4-BE49-F238E27FC236}">
                  <a16:creationId xmlns:a16="http://schemas.microsoft.com/office/drawing/2014/main" id="{95ECDFA4-8277-4170-8995-F6C9200553FB}"/>
                </a:ext>
              </a:extLst>
            </p:cNvPr>
            <p:cNvSpPr txBox="1"/>
            <p:nvPr/>
          </p:nvSpPr>
          <p:spPr>
            <a:xfrm>
              <a:off x="4082143" y="1546554"/>
              <a:ext cx="979714" cy="44978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sync</a:t>
              </a:r>
            </a:p>
          </p:txBody>
        </p:sp>
        <p:sp>
          <p:nvSpPr>
            <p:cNvPr id="21" name="TextBox 4">
              <a:extLst>
                <a:ext uri="{FF2B5EF4-FFF2-40B4-BE49-F238E27FC236}">
                  <a16:creationId xmlns:a16="http://schemas.microsoft.com/office/drawing/2014/main" id="{CC4B3FD9-CE29-4D1C-B391-C07744414E66}"/>
                </a:ext>
              </a:extLst>
            </p:cNvPr>
            <p:cNvSpPr txBox="1"/>
            <p:nvPr/>
          </p:nvSpPr>
          <p:spPr>
            <a:xfrm>
              <a:off x="4082143" y="2174705"/>
              <a:ext cx="979714" cy="4497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edit</a:t>
              </a:r>
            </a:p>
          </p:txBody>
        </p:sp>
        <p:sp>
          <p:nvSpPr>
            <p:cNvPr id="23" name="TextBox 5">
              <a:extLst>
                <a:ext uri="{FF2B5EF4-FFF2-40B4-BE49-F238E27FC236}">
                  <a16:creationId xmlns:a16="http://schemas.microsoft.com/office/drawing/2014/main" id="{0000DFD9-7470-4058-8CFB-CB3B7F35A5E7}"/>
                </a:ext>
              </a:extLst>
            </p:cNvPr>
            <p:cNvSpPr txBox="1"/>
            <p:nvPr/>
          </p:nvSpPr>
          <p:spPr>
            <a:xfrm>
              <a:off x="4076700" y="2802852"/>
              <a:ext cx="990600" cy="4497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commit</a:t>
              </a:r>
            </a:p>
          </p:txBody>
        </p:sp>
        <p:sp>
          <p:nvSpPr>
            <p:cNvPr id="25" name="TextBox 6">
              <a:extLst>
                <a:ext uri="{FF2B5EF4-FFF2-40B4-BE49-F238E27FC236}">
                  <a16:creationId xmlns:a16="http://schemas.microsoft.com/office/drawing/2014/main" id="{234C540C-27DD-414D-A825-E0F0386763B8}"/>
                </a:ext>
              </a:extLst>
            </p:cNvPr>
            <p:cNvSpPr txBox="1"/>
            <p:nvPr/>
          </p:nvSpPr>
          <p:spPr>
            <a:xfrm>
              <a:off x="4082143" y="3430999"/>
              <a:ext cx="979714" cy="4497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edit</a:t>
              </a:r>
            </a:p>
          </p:txBody>
        </p:sp>
        <p:sp>
          <p:nvSpPr>
            <p:cNvPr id="26" name="TextBox 7">
              <a:extLst>
                <a:ext uri="{FF2B5EF4-FFF2-40B4-BE49-F238E27FC236}">
                  <a16:creationId xmlns:a16="http://schemas.microsoft.com/office/drawing/2014/main" id="{A878A758-72F5-479A-A627-E47E370492F6}"/>
                </a:ext>
              </a:extLst>
            </p:cNvPr>
            <p:cNvSpPr txBox="1"/>
            <p:nvPr/>
          </p:nvSpPr>
          <p:spPr>
            <a:xfrm>
              <a:off x="4076700" y="4059151"/>
              <a:ext cx="990600" cy="4497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commit</a:t>
              </a:r>
            </a:p>
          </p:txBody>
        </p:sp>
        <p:sp>
          <p:nvSpPr>
            <p:cNvPr id="27" name="TextBox 8">
              <a:extLst>
                <a:ext uri="{FF2B5EF4-FFF2-40B4-BE49-F238E27FC236}">
                  <a16:creationId xmlns:a16="http://schemas.microsoft.com/office/drawing/2014/main" id="{1D7A2A12-1A6B-429E-9D49-41AF32640B50}"/>
                </a:ext>
              </a:extLst>
            </p:cNvPr>
            <p:cNvSpPr txBox="1"/>
            <p:nvPr/>
          </p:nvSpPr>
          <p:spPr>
            <a:xfrm>
              <a:off x="4082143" y="4687300"/>
              <a:ext cx="979714" cy="4497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edit</a:t>
              </a:r>
            </a:p>
          </p:txBody>
        </p:sp>
        <p:sp>
          <p:nvSpPr>
            <p:cNvPr id="28" name="TextBox 9">
              <a:extLst>
                <a:ext uri="{FF2B5EF4-FFF2-40B4-BE49-F238E27FC236}">
                  <a16:creationId xmlns:a16="http://schemas.microsoft.com/office/drawing/2014/main" id="{5E1E1941-2057-4429-AADE-2BB21C0F81EF}"/>
                </a:ext>
              </a:extLst>
            </p:cNvPr>
            <p:cNvSpPr txBox="1"/>
            <p:nvPr/>
          </p:nvSpPr>
          <p:spPr>
            <a:xfrm>
              <a:off x="4076700" y="5315448"/>
              <a:ext cx="990600" cy="4497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commit</a:t>
              </a:r>
            </a:p>
          </p:txBody>
        </p:sp>
        <p:sp>
          <p:nvSpPr>
            <p:cNvPr id="29" name="TextBox 10">
              <a:extLst>
                <a:ext uri="{FF2B5EF4-FFF2-40B4-BE49-F238E27FC236}">
                  <a16:creationId xmlns:a16="http://schemas.microsoft.com/office/drawing/2014/main" id="{8DE26716-D88E-4C1D-B1DE-1797E55C8F00}"/>
                </a:ext>
              </a:extLst>
            </p:cNvPr>
            <p:cNvSpPr txBox="1"/>
            <p:nvPr/>
          </p:nvSpPr>
          <p:spPr>
            <a:xfrm>
              <a:off x="4082143" y="5943599"/>
              <a:ext cx="979714" cy="44978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sync</a:t>
              </a:r>
            </a:p>
          </p:txBody>
        </p:sp>
        <p:cxnSp>
          <p:nvCxnSpPr>
            <p:cNvPr id="30" name="Straight Arrow Connector 11">
              <a:extLst>
                <a:ext uri="{FF2B5EF4-FFF2-40B4-BE49-F238E27FC236}">
                  <a16:creationId xmlns:a16="http://schemas.microsoft.com/office/drawing/2014/main" id="{9F027857-28B8-4B5F-8A19-EE36C4741BAA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>
            <a:xfrm>
              <a:off x="4572000" y="1996341"/>
              <a:ext cx="0" cy="1783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12">
              <a:extLst>
                <a:ext uri="{FF2B5EF4-FFF2-40B4-BE49-F238E27FC236}">
                  <a16:creationId xmlns:a16="http://schemas.microsoft.com/office/drawing/2014/main" id="{FC12BD6F-604E-4D1F-8FB4-E55D9242F388}"/>
                </a:ext>
              </a:extLst>
            </p:cNvPr>
            <p:cNvCxnSpPr>
              <a:stCxn id="21" idx="2"/>
              <a:endCxn id="23" idx="0"/>
            </p:cNvCxnSpPr>
            <p:nvPr/>
          </p:nvCxnSpPr>
          <p:spPr>
            <a:xfrm>
              <a:off x="4572000" y="2624492"/>
              <a:ext cx="0" cy="1783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13">
              <a:extLst>
                <a:ext uri="{FF2B5EF4-FFF2-40B4-BE49-F238E27FC236}">
                  <a16:creationId xmlns:a16="http://schemas.microsoft.com/office/drawing/2014/main" id="{84CD0CB7-420F-4EC6-AF29-E7BECBE2431B}"/>
                </a:ext>
              </a:extLst>
            </p:cNvPr>
            <p:cNvCxnSpPr>
              <a:stCxn id="23" idx="2"/>
              <a:endCxn id="25" idx="0"/>
            </p:cNvCxnSpPr>
            <p:nvPr/>
          </p:nvCxnSpPr>
          <p:spPr>
            <a:xfrm>
              <a:off x="4572000" y="3252638"/>
              <a:ext cx="0" cy="1783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14">
              <a:extLst>
                <a:ext uri="{FF2B5EF4-FFF2-40B4-BE49-F238E27FC236}">
                  <a16:creationId xmlns:a16="http://schemas.microsoft.com/office/drawing/2014/main" id="{48AC6DC3-71D4-41AF-8626-862445013DF8}"/>
                </a:ext>
              </a:extLst>
            </p:cNvPr>
            <p:cNvCxnSpPr>
              <a:stCxn id="25" idx="2"/>
              <a:endCxn id="26" idx="0"/>
            </p:cNvCxnSpPr>
            <p:nvPr/>
          </p:nvCxnSpPr>
          <p:spPr>
            <a:xfrm>
              <a:off x="4572000" y="3880786"/>
              <a:ext cx="0" cy="1783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15">
              <a:extLst>
                <a:ext uri="{FF2B5EF4-FFF2-40B4-BE49-F238E27FC236}">
                  <a16:creationId xmlns:a16="http://schemas.microsoft.com/office/drawing/2014/main" id="{9577BE43-0BEE-4ADE-8DE0-7D2252B6BE2C}"/>
                </a:ext>
              </a:extLst>
            </p:cNvPr>
            <p:cNvCxnSpPr>
              <a:stCxn id="26" idx="2"/>
              <a:endCxn id="27" idx="0"/>
            </p:cNvCxnSpPr>
            <p:nvPr/>
          </p:nvCxnSpPr>
          <p:spPr>
            <a:xfrm>
              <a:off x="4572000" y="4508937"/>
              <a:ext cx="0" cy="178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16">
              <a:extLst>
                <a:ext uri="{FF2B5EF4-FFF2-40B4-BE49-F238E27FC236}">
                  <a16:creationId xmlns:a16="http://schemas.microsoft.com/office/drawing/2014/main" id="{733519CE-ED69-4782-9641-119003A75A82}"/>
                </a:ext>
              </a:extLst>
            </p:cNvPr>
            <p:cNvCxnSpPr>
              <a:stCxn id="27" idx="2"/>
            </p:cNvCxnSpPr>
            <p:nvPr/>
          </p:nvCxnSpPr>
          <p:spPr>
            <a:xfrm>
              <a:off x="4572000" y="5137087"/>
              <a:ext cx="0" cy="1783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17">
              <a:extLst>
                <a:ext uri="{FF2B5EF4-FFF2-40B4-BE49-F238E27FC236}">
                  <a16:creationId xmlns:a16="http://schemas.microsoft.com/office/drawing/2014/main" id="{2E7F8DE0-3049-43F6-AA8A-DD81B2608ACD}"/>
                </a:ext>
              </a:extLst>
            </p:cNvPr>
            <p:cNvCxnSpPr>
              <a:stCxn id="28" idx="2"/>
              <a:endCxn id="29" idx="0"/>
            </p:cNvCxnSpPr>
            <p:nvPr/>
          </p:nvCxnSpPr>
          <p:spPr>
            <a:xfrm>
              <a:off x="4572000" y="5765235"/>
              <a:ext cx="0" cy="1783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18">
            <a:extLst>
              <a:ext uri="{FF2B5EF4-FFF2-40B4-BE49-F238E27FC236}">
                <a16:creationId xmlns:a16="http://schemas.microsoft.com/office/drawing/2014/main" id="{4C4F82D1-3613-42A3-9490-1DB00D28F728}"/>
              </a:ext>
            </a:extLst>
          </p:cNvPr>
          <p:cNvGrpSpPr/>
          <p:nvPr/>
        </p:nvGrpSpPr>
        <p:grpSpPr>
          <a:xfrm>
            <a:off x="4661975" y="2348880"/>
            <a:ext cx="1676400" cy="2984899"/>
            <a:chOff x="4076700" y="1546554"/>
            <a:chExt cx="990600" cy="4846832"/>
          </a:xfrm>
        </p:grpSpPr>
        <p:sp>
          <p:nvSpPr>
            <p:cNvPr id="38" name="TextBox 19">
              <a:extLst>
                <a:ext uri="{FF2B5EF4-FFF2-40B4-BE49-F238E27FC236}">
                  <a16:creationId xmlns:a16="http://schemas.microsoft.com/office/drawing/2014/main" id="{E3B6A740-F1D6-4BD3-AD31-7C8C246F8A48}"/>
                </a:ext>
              </a:extLst>
            </p:cNvPr>
            <p:cNvSpPr txBox="1"/>
            <p:nvPr/>
          </p:nvSpPr>
          <p:spPr>
            <a:xfrm>
              <a:off x="4082143" y="1546554"/>
              <a:ext cx="979714" cy="44978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sync</a:t>
              </a:r>
            </a:p>
          </p:txBody>
        </p:sp>
        <p:sp>
          <p:nvSpPr>
            <p:cNvPr id="39" name="TextBox 20">
              <a:extLst>
                <a:ext uri="{FF2B5EF4-FFF2-40B4-BE49-F238E27FC236}">
                  <a16:creationId xmlns:a16="http://schemas.microsoft.com/office/drawing/2014/main" id="{DB542895-AA3E-4822-B1EA-C61625A526EF}"/>
                </a:ext>
              </a:extLst>
            </p:cNvPr>
            <p:cNvSpPr txBox="1"/>
            <p:nvPr/>
          </p:nvSpPr>
          <p:spPr>
            <a:xfrm>
              <a:off x="4082143" y="2174705"/>
              <a:ext cx="979714" cy="4497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edit</a:t>
              </a:r>
            </a:p>
          </p:txBody>
        </p:sp>
        <p:sp>
          <p:nvSpPr>
            <p:cNvPr id="40" name="TextBox 21">
              <a:extLst>
                <a:ext uri="{FF2B5EF4-FFF2-40B4-BE49-F238E27FC236}">
                  <a16:creationId xmlns:a16="http://schemas.microsoft.com/office/drawing/2014/main" id="{870F644B-9612-473A-83E3-74183F781CC6}"/>
                </a:ext>
              </a:extLst>
            </p:cNvPr>
            <p:cNvSpPr txBox="1"/>
            <p:nvPr/>
          </p:nvSpPr>
          <p:spPr>
            <a:xfrm>
              <a:off x="4076700" y="2802852"/>
              <a:ext cx="990600" cy="4497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commit</a:t>
              </a:r>
            </a:p>
          </p:txBody>
        </p:sp>
        <p:sp>
          <p:nvSpPr>
            <p:cNvPr id="41" name="TextBox 22">
              <a:extLst>
                <a:ext uri="{FF2B5EF4-FFF2-40B4-BE49-F238E27FC236}">
                  <a16:creationId xmlns:a16="http://schemas.microsoft.com/office/drawing/2014/main" id="{70E634FE-0D13-4181-83FC-30C89AFFEC11}"/>
                </a:ext>
              </a:extLst>
            </p:cNvPr>
            <p:cNvSpPr txBox="1"/>
            <p:nvPr/>
          </p:nvSpPr>
          <p:spPr>
            <a:xfrm>
              <a:off x="4082143" y="3430999"/>
              <a:ext cx="979714" cy="4497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edit</a:t>
              </a:r>
            </a:p>
          </p:txBody>
        </p:sp>
        <p:sp>
          <p:nvSpPr>
            <p:cNvPr id="42" name="TextBox 23">
              <a:extLst>
                <a:ext uri="{FF2B5EF4-FFF2-40B4-BE49-F238E27FC236}">
                  <a16:creationId xmlns:a16="http://schemas.microsoft.com/office/drawing/2014/main" id="{1E790DD6-20C5-463D-8CEB-E9690DD54917}"/>
                </a:ext>
              </a:extLst>
            </p:cNvPr>
            <p:cNvSpPr txBox="1"/>
            <p:nvPr/>
          </p:nvSpPr>
          <p:spPr>
            <a:xfrm>
              <a:off x="4076700" y="4059151"/>
              <a:ext cx="990600" cy="4497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commit</a:t>
              </a:r>
            </a:p>
          </p:txBody>
        </p:sp>
        <p:sp>
          <p:nvSpPr>
            <p:cNvPr id="43" name="TextBox 24">
              <a:extLst>
                <a:ext uri="{FF2B5EF4-FFF2-40B4-BE49-F238E27FC236}">
                  <a16:creationId xmlns:a16="http://schemas.microsoft.com/office/drawing/2014/main" id="{37D1F6F8-F9EC-4112-B51F-C1CBE142116F}"/>
                </a:ext>
              </a:extLst>
            </p:cNvPr>
            <p:cNvSpPr txBox="1"/>
            <p:nvPr/>
          </p:nvSpPr>
          <p:spPr>
            <a:xfrm>
              <a:off x="4082143" y="4687300"/>
              <a:ext cx="979714" cy="4497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edit</a:t>
              </a:r>
            </a:p>
          </p:txBody>
        </p:sp>
        <p:sp>
          <p:nvSpPr>
            <p:cNvPr id="44" name="TextBox 25">
              <a:extLst>
                <a:ext uri="{FF2B5EF4-FFF2-40B4-BE49-F238E27FC236}">
                  <a16:creationId xmlns:a16="http://schemas.microsoft.com/office/drawing/2014/main" id="{8B4D2E9E-5023-43E8-ABA5-B4EAFA396A31}"/>
                </a:ext>
              </a:extLst>
            </p:cNvPr>
            <p:cNvSpPr txBox="1"/>
            <p:nvPr/>
          </p:nvSpPr>
          <p:spPr>
            <a:xfrm>
              <a:off x="4076700" y="5315448"/>
              <a:ext cx="990600" cy="4497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commit</a:t>
              </a:r>
            </a:p>
          </p:txBody>
        </p:sp>
        <p:sp>
          <p:nvSpPr>
            <p:cNvPr id="45" name="TextBox 26">
              <a:extLst>
                <a:ext uri="{FF2B5EF4-FFF2-40B4-BE49-F238E27FC236}">
                  <a16:creationId xmlns:a16="http://schemas.microsoft.com/office/drawing/2014/main" id="{11BE9BFD-22A5-438D-A1B5-268082D4F0B5}"/>
                </a:ext>
              </a:extLst>
            </p:cNvPr>
            <p:cNvSpPr txBox="1"/>
            <p:nvPr/>
          </p:nvSpPr>
          <p:spPr>
            <a:xfrm>
              <a:off x="4082143" y="5943599"/>
              <a:ext cx="979714" cy="44978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sync</a:t>
              </a:r>
            </a:p>
          </p:txBody>
        </p:sp>
        <p:cxnSp>
          <p:nvCxnSpPr>
            <p:cNvPr id="46" name="Straight Arrow Connector 27">
              <a:extLst>
                <a:ext uri="{FF2B5EF4-FFF2-40B4-BE49-F238E27FC236}">
                  <a16:creationId xmlns:a16="http://schemas.microsoft.com/office/drawing/2014/main" id="{AE5279CD-C1CB-439E-A66D-8CC9C468EAF4}"/>
                </a:ext>
              </a:extLst>
            </p:cNvPr>
            <p:cNvCxnSpPr>
              <a:stCxn id="38" idx="2"/>
              <a:endCxn id="39" idx="0"/>
            </p:cNvCxnSpPr>
            <p:nvPr/>
          </p:nvCxnSpPr>
          <p:spPr>
            <a:xfrm>
              <a:off x="4572000" y="1996341"/>
              <a:ext cx="0" cy="1783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28">
              <a:extLst>
                <a:ext uri="{FF2B5EF4-FFF2-40B4-BE49-F238E27FC236}">
                  <a16:creationId xmlns:a16="http://schemas.microsoft.com/office/drawing/2014/main" id="{C64BACF0-9AE9-4023-AFB3-6C142867F693}"/>
                </a:ext>
              </a:extLst>
            </p:cNvPr>
            <p:cNvCxnSpPr>
              <a:stCxn id="39" idx="2"/>
              <a:endCxn id="40" idx="0"/>
            </p:cNvCxnSpPr>
            <p:nvPr/>
          </p:nvCxnSpPr>
          <p:spPr>
            <a:xfrm>
              <a:off x="4572000" y="2624492"/>
              <a:ext cx="0" cy="1783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29">
              <a:extLst>
                <a:ext uri="{FF2B5EF4-FFF2-40B4-BE49-F238E27FC236}">
                  <a16:creationId xmlns:a16="http://schemas.microsoft.com/office/drawing/2014/main" id="{8EC45F9C-0E74-421D-AF6C-4F50D6C2712E}"/>
                </a:ext>
              </a:extLst>
            </p:cNvPr>
            <p:cNvCxnSpPr>
              <a:stCxn id="40" idx="2"/>
              <a:endCxn id="41" idx="0"/>
            </p:cNvCxnSpPr>
            <p:nvPr/>
          </p:nvCxnSpPr>
          <p:spPr>
            <a:xfrm>
              <a:off x="4572000" y="3252638"/>
              <a:ext cx="0" cy="1783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30">
              <a:extLst>
                <a:ext uri="{FF2B5EF4-FFF2-40B4-BE49-F238E27FC236}">
                  <a16:creationId xmlns:a16="http://schemas.microsoft.com/office/drawing/2014/main" id="{54561BE2-1CFD-4C73-8F8B-97B25AF6C05B}"/>
                </a:ext>
              </a:extLst>
            </p:cNvPr>
            <p:cNvCxnSpPr>
              <a:stCxn id="41" idx="2"/>
              <a:endCxn id="42" idx="0"/>
            </p:cNvCxnSpPr>
            <p:nvPr/>
          </p:nvCxnSpPr>
          <p:spPr>
            <a:xfrm>
              <a:off x="4572000" y="3880786"/>
              <a:ext cx="0" cy="1783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31">
              <a:extLst>
                <a:ext uri="{FF2B5EF4-FFF2-40B4-BE49-F238E27FC236}">
                  <a16:creationId xmlns:a16="http://schemas.microsoft.com/office/drawing/2014/main" id="{CC396D53-376B-4059-8081-52DE0217FC77}"/>
                </a:ext>
              </a:extLst>
            </p:cNvPr>
            <p:cNvCxnSpPr>
              <a:stCxn id="42" idx="2"/>
              <a:endCxn id="43" idx="0"/>
            </p:cNvCxnSpPr>
            <p:nvPr/>
          </p:nvCxnSpPr>
          <p:spPr>
            <a:xfrm>
              <a:off x="4572000" y="4508937"/>
              <a:ext cx="0" cy="178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32">
              <a:extLst>
                <a:ext uri="{FF2B5EF4-FFF2-40B4-BE49-F238E27FC236}">
                  <a16:creationId xmlns:a16="http://schemas.microsoft.com/office/drawing/2014/main" id="{FCE54D97-1FC1-4CE8-8E2F-FE439DB38EB7}"/>
                </a:ext>
              </a:extLst>
            </p:cNvPr>
            <p:cNvCxnSpPr>
              <a:stCxn id="43" idx="2"/>
            </p:cNvCxnSpPr>
            <p:nvPr/>
          </p:nvCxnSpPr>
          <p:spPr>
            <a:xfrm>
              <a:off x="4572000" y="5137087"/>
              <a:ext cx="0" cy="1783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33">
              <a:extLst>
                <a:ext uri="{FF2B5EF4-FFF2-40B4-BE49-F238E27FC236}">
                  <a16:creationId xmlns:a16="http://schemas.microsoft.com/office/drawing/2014/main" id="{7976D3C0-3594-4953-956F-91C5CB0B5E7F}"/>
                </a:ext>
              </a:extLst>
            </p:cNvPr>
            <p:cNvCxnSpPr>
              <a:stCxn id="44" idx="2"/>
              <a:endCxn id="45" idx="0"/>
            </p:cNvCxnSpPr>
            <p:nvPr/>
          </p:nvCxnSpPr>
          <p:spPr>
            <a:xfrm>
              <a:off x="4572000" y="5765235"/>
              <a:ext cx="0" cy="1783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34">
            <a:extLst>
              <a:ext uri="{FF2B5EF4-FFF2-40B4-BE49-F238E27FC236}">
                <a16:creationId xmlns:a16="http://schemas.microsoft.com/office/drawing/2014/main" id="{7FF67861-3F67-4FFF-8BC8-64F7535658F7}"/>
              </a:ext>
            </a:extLst>
          </p:cNvPr>
          <p:cNvGrpSpPr/>
          <p:nvPr/>
        </p:nvGrpSpPr>
        <p:grpSpPr>
          <a:xfrm>
            <a:off x="7386753" y="2348880"/>
            <a:ext cx="1676400" cy="2984899"/>
            <a:chOff x="4076700" y="1546554"/>
            <a:chExt cx="990600" cy="4846832"/>
          </a:xfrm>
        </p:grpSpPr>
        <p:sp>
          <p:nvSpPr>
            <p:cNvPr id="54" name="TextBox 35">
              <a:extLst>
                <a:ext uri="{FF2B5EF4-FFF2-40B4-BE49-F238E27FC236}">
                  <a16:creationId xmlns:a16="http://schemas.microsoft.com/office/drawing/2014/main" id="{FD0E131D-3E1E-4DA7-B73C-E587B58774D4}"/>
                </a:ext>
              </a:extLst>
            </p:cNvPr>
            <p:cNvSpPr txBox="1"/>
            <p:nvPr/>
          </p:nvSpPr>
          <p:spPr>
            <a:xfrm>
              <a:off x="4082143" y="1546554"/>
              <a:ext cx="979714" cy="44978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sync</a:t>
              </a:r>
            </a:p>
          </p:txBody>
        </p:sp>
        <p:sp>
          <p:nvSpPr>
            <p:cNvPr id="55" name="TextBox 36">
              <a:extLst>
                <a:ext uri="{FF2B5EF4-FFF2-40B4-BE49-F238E27FC236}">
                  <a16:creationId xmlns:a16="http://schemas.microsoft.com/office/drawing/2014/main" id="{E9E0F1D6-FF9B-46A8-9E90-975DC71FBA61}"/>
                </a:ext>
              </a:extLst>
            </p:cNvPr>
            <p:cNvSpPr txBox="1"/>
            <p:nvPr/>
          </p:nvSpPr>
          <p:spPr>
            <a:xfrm>
              <a:off x="4082143" y="2174705"/>
              <a:ext cx="979714" cy="4497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edit</a:t>
              </a:r>
            </a:p>
          </p:txBody>
        </p:sp>
        <p:sp>
          <p:nvSpPr>
            <p:cNvPr id="56" name="TextBox 37">
              <a:extLst>
                <a:ext uri="{FF2B5EF4-FFF2-40B4-BE49-F238E27FC236}">
                  <a16:creationId xmlns:a16="http://schemas.microsoft.com/office/drawing/2014/main" id="{C56893B8-7980-4C4E-AD51-AD624F03A786}"/>
                </a:ext>
              </a:extLst>
            </p:cNvPr>
            <p:cNvSpPr txBox="1"/>
            <p:nvPr/>
          </p:nvSpPr>
          <p:spPr>
            <a:xfrm>
              <a:off x="4076700" y="2802852"/>
              <a:ext cx="990600" cy="4497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commit</a:t>
              </a:r>
            </a:p>
          </p:txBody>
        </p:sp>
        <p:sp>
          <p:nvSpPr>
            <p:cNvPr id="57" name="TextBox 38">
              <a:extLst>
                <a:ext uri="{FF2B5EF4-FFF2-40B4-BE49-F238E27FC236}">
                  <a16:creationId xmlns:a16="http://schemas.microsoft.com/office/drawing/2014/main" id="{6A425FAD-71A9-4DAD-85FA-F23196ED9BF3}"/>
                </a:ext>
              </a:extLst>
            </p:cNvPr>
            <p:cNvSpPr txBox="1"/>
            <p:nvPr/>
          </p:nvSpPr>
          <p:spPr>
            <a:xfrm>
              <a:off x="4082143" y="3430999"/>
              <a:ext cx="979714" cy="4497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edit</a:t>
              </a:r>
            </a:p>
          </p:txBody>
        </p:sp>
        <p:sp>
          <p:nvSpPr>
            <p:cNvPr id="58" name="TextBox 39">
              <a:extLst>
                <a:ext uri="{FF2B5EF4-FFF2-40B4-BE49-F238E27FC236}">
                  <a16:creationId xmlns:a16="http://schemas.microsoft.com/office/drawing/2014/main" id="{644BB086-09D3-4527-86DA-F0546BEE815B}"/>
                </a:ext>
              </a:extLst>
            </p:cNvPr>
            <p:cNvSpPr txBox="1"/>
            <p:nvPr/>
          </p:nvSpPr>
          <p:spPr>
            <a:xfrm>
              <a:off x="4076700" y="4059151"/>
              <a:ext cx="990600" cy="4497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commit</a:t>
              </a:r>
            </a:p>
          </p:txBody>
        </p:sp>
        <p:sp>
          <p:nvSpPr>
            <p:cNvPr id="59" name="TextBox 40">
              <a:extLst>
                <a:ext uri="{FF2B5EF4-FFF2-40B4-BE49-F238E27FC236}">
                  <a16:creationId xmlns:a16="http://schemas.microsoft.com/office/drawing/2014/main" id="{4A5FEF4B-530A-4BC5-848A-1C6EBB4DF278}"/>
                </a:ext>
              </a:extLst>
            </p:cNvPr>
            <p:cNvSpPr txBox="1"/>
            <p:nvPr/>
          </p:nvSpPr>
          <p:spPr>
            <a:xfrm>
              <a:off x="4082143" y="4687300"/>
              <a:ext cx="979714" cy="4497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edit</a:t>
              </a:r>
            </a:p>
          </p:txBody>
        </p:sp>
        <p:sp>
          <p:nvSpPr>
            <p:cNvPr id="60" name="TextBox 41">
              <a:extLst>
                <a:ext uri="{FF2B5EF4-FFF2-40B4-BE49-F238E27FC236}">
                  <a16:creationId xmlns:a16="http://schemas.microsoft.com/office/drawing/2014/main" id="{D9A76A3B-4B29-4568-A008-B7C22D5AB90F}"/>
                </a:ext>
              </a:extLst>
            </p:cNvPr>
            <p:cNvSpPr txBox="1"/>
            <p:nvPr/>
          </p:nvSpPr>
          <p:spPr>
            <a:xfrm>
              <a:off x="4076700" y="5315448"/>
              <a:ext cx="990600" cy="4497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commit</a:t>
              </a:r>
            </a:p>
          </p:txBody>
        </p:sp>
        <p:sp>
          <p:nvSpPr>
            <p:cNvPr id="61" name="TextBox 42">
              <a:extLst>
                <a:ext uri="{FF2B5EF4-FFF2-40B4-BE49-F238E27FC236}">
                  <a16:creationId xmlns:a16="http://schemas.microsoft.com/office/drawing/2014/main" id="{45E6460E-5323-4094-9C12-7C2A88149EAF}"/>
                </a:ext>
              </a:extLst>
            </p:cNvPr>
            <p:cNvSpPr txBox="1"/>
            <p:nvPr/>
          </p:nvSpPr>
          <p:spPr>
            <a:xfrm>
              <a:off x="4082143" y="5943599"/>
              <a:ext cx="979714" cy="44978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sync</a:t>
              </a:r>
            </a:p>
          </p:txBody>
        </p:sp>
        <p:cxnSp>
          <p:nvCxnSpPr>
            <p:cNvPr id="62" name="Straight Arrow Connector 43">
              <a:extLst>
                <a:ext uri="{FF2B5EF4-FFF2-40B4-BE49-F238E27FC236}">
                  <a16:creationId xmlns:a16="http://schemas.microsoft.com/office/drawing/2014/main" id="{AFA26A5E-9CE7-4225-B3D4-970D0FF1CAE2}"/>
                </a:ext>
              </a:extLst>
            </p:cNvPr>
            <p:cNvCxnSpPr>
              <a:stCxn id="54" idx="2"/>
              <a:endCxn id="55" idx="0"/>
            </p:cNvCxnSpPr>
            <p:nvPr/>
          </p:nvCxnSpPr>
          <p:spPr>
            <a:xfrm>
              <a:off x="4572000" y="1996341"/>
              <a:ext cx="0" cy="1783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44">
              <a:extLst>
                <a:ext uri="{FF2B5EF4-FFF2-40B4-BE49-F238E27FC236}">
                  <a16:creationId xmlns:a16="http://schemas.microsoft.com/office/drawing/2014/main" id="{B563E6DB-6DF3-4505-9B56-8F90F15567F0}"/>
                </a:ext>
              </a:extLst>
            </p:cNvPr>
            <p:cNvCxnSpPr>
              <a:stCxn id="55" idx="2"/>
              <a:endCxn id="56" idx="0"/>
            </p:cNvCxnSpPr>
            <p:nvPr/>
          </p:nvCxnSpPr>
          <p:spPr>
            <a:xfrm>
              <a:off x="4572000" y="2624492"/>
              <a:ext cx="0" cy="1783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45">
              <a:extLst>
                <a:ext uri="{FF2B5EF4-FFF2-40B4-BE49-F238E27FC236}">
                  <a16:creationId xmlns:a16="http://schemas.microsoft.com/office/drawing/2014/main" id="{15484536-F0F5-4A0A-B986-BF755C085557}"/>
                </a:ext>
              </a:extLst>
            </p:cNvPr>
            <p:cNvCxnSpPr>
              <a:stCxn id="56" idx="2"/>
              <a:endCxn id="57" idx="0"/>
            </p:cNvCxnSpPr>
            <p:nvPr/>
          </p:nvCxnSpPr>
          <p:spPr>
            <a:xfrm>
              <a:off x="4572000" y="3252638"/>
              <a:ext cx="0" cy="1783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46">
              <a:extLst>
                <a:ext uri="{FF2B5EF4-FFF2-40B4-BE49-F238E27FC236}">
                  <a16:creationId xmlns:a16="http://schemas.microsoft.com/office/drawing/2014/main" id="{5DF642E5-7C36-43EB-9E2F-96189178F791}"/>
                </a:ext>
              </a:extLst>
            </p:cNvPr>
            <p:cNvCxnSpPr>
              <a:stCxn id="57" idx="2"/>
              <a:endCxn id="58" idx="0"/>
            </p:cNvCxnSpPr>
            <p:nvPr/>
          </p:nvCxnSpPr>
          <p:spPr>
            <a:xfrm>
              <a:off x="4572000" y="3880786"/>
              <a:ext cx="0" cy="1783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47">
              <a:extLst>
                <a:ext uri="{FF2B5EF4-FFF2-40B4-BE49-F238E27FC236}">
                  <a16:creationId xmlns:a16="http://schemas.microsoft.com/office/drawing/2014/main" id="{37D44052-BD20-4C2A-9BD0-8E2C298CE2EA}"/>
                </a:ext>
              </a:extLst>
            </p:cNvPr>
            <p:cNvCxnSpPr>
              <a:stCxn id="58" idx="2"/>
              <a:endCxn id="59" idx="0"/>
            </p:cNvCxnSpPr>
            <p:nvPr/>
          </p:nvCxnSpPr>
          <p:spPr>
            <a:xfrm>
              <a:off x="4572000" y="4508937"/>
              <a:ext cx="0" cy="178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48">
              <a:extLst>
                <a:ext uri="{FF2B5EF4-FFF2-40B4-BE49-F238E27FC236}">
                  <a16:creationId xmlns:a16="http://schemas.microsoft.com/office/drawing/2014/main" id="{CD490FEB-F348-4899-B469-3FBD48094770}"/>
                </a:ext>
              </a:extLst>
            </p:cNvPr>
            <p:cNvCxnSpPr>
              <a:stCxn id="59" idx="2"/>
            </p:cNvCxnSpPr>
            <p:nvPr/>
          </p:nvCxnSpPr>
          <p:spPr>
            <a:xfrm>
              <a:off x="4572000" y="5137087"/>
              <a:ext cx="0" cy="1783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49">
              <a:extLst>
                <a:ext uri="{FF2B5EF4-FFF2-40B4-BE49-F238E27FC236}">
                  <a16:creationId xmlns:a16="http://schemas.microsoft.com/office/drawing/2014/main" id="{CCAB1D63-220F-46C1-A106-C46014B582E5}"/>
                </a:ext>
              </a:extLst>
            </p:cNvPr>
            <p:cNvCxnSpPr>
              <a:stCxn id="60" idx="2"/>
              <a:endCxn id="61" idx="0"/>
            </p:cNvCxnSpPr>
            <p:nvPr/>
          </p:nvCxnSpPr>
          <p:spPr>
            <a:xfrm>
              <a:off x="4572000" y="5765235"/>
              <a:ext cx="0" cy="1783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Elbow Connector 60">
            <a:extLst>
              <a:ext uri="{FF2B5EF4-FFF2-40B4-BE49-F238E27FC236}">
                <a16:creationId xmlns:a16="http://schemas.microsoft.com/office/drawing/2014/main" id="{0EF80D3A-C0D1-4E30-B283-58594BA236F3}"/>
              </a:ext>
            </a:extLst>
          </p:cNvPr>
          <p:cNvCxnSpPr>
            <a:stCxn id="45" idx="3"/>
            <a:endCxn id="54" idx="1"/>
          </p:cNvCxnSpPr>
          <p:nvPr/>
        </p:nvCxnSpPr>
        <p:spPr>
          <a:xfrm flipV="1">
            <a:off x="6329164" y="2487380"/>
            <a:ext cx="1066800" cy="27079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Magnetic Disk 63">
            <a:extLst>
              <a:ext uri="{FF2B5EF4-FFF2-40B4-BE49-F238E27FC236}">
                <a16:creationId xmlns:a16="http://schemas.microsoft.com/office/drawing/2014/main" id="{6BECCC61-4F8B-46A3-BBFD-4E74487881D8}"/>
              </a:ext>
            </a:extLst>
          </p:cNvPr>
          <p:cNvSpPr/>
          <p:nvPr/>
        </p:nvSpPr>
        <p:spPr>
          <a:xfrm>
            <a:off x="3892909" y="3531946"/>
            <a:ext cx="614520" cy="508919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71" name="Flowchart: Magnetic Disk 66">
            <a:extLst>
              <a:ext uri="{FF2B5EF4-FFF2-40B4-BE49-F238E27FC236}">
                <a16:creationId xmlns:a16="http://schemas.microsoft.com/office/drawing/2014/main" id="{F48C5B13-87F8-49E6-80B3-4BC5E9E7DD81}"/>
              </a:ext>
            </a:extLst>
          </p:cNvPr>
          <p:cNvSpPr/>
          <p:nvPr/>
        </p:nvSpPr>
        <p:spPr>
          <a:xfrm>
            <a:off x="6555304" y="3586868"/>
            <a:ext cx="614520" cy="508919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74" name="TextBox 50">
            <a:extLst>
              <a:ext uri="{FF2B5EF4-FFF2-40B4-BE49-F238E27FC236}">
                <a16:creationId xmlns:a16="http://schemas.microsoft.com/office/drawing/2014/main" id="{A5BCFB3F-26FB-4BEC-8ADF-AEE499A72784}"/>
              </a:ext>
            </a:extLst>
          </p:cNvPr>
          <p:cNvSpPr txBox="1"/>
          <p:nvPr/>
        </p:nvSpPr>
        <p:spPr>
          <a:xfrm>
            <a:off x="2061964" y="1629231"/>
            <a:ext cx="1676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Vous</a:t>
            </a:r>
            <a:endParaRPr lang="en-US" dirty="0"/>
          </a:p>
        </p:txBody>
      </p:sp>
      <p:sp>
        <p:nvSpPr>
          <p:cNvPr id="75" name="TextBox 50">
            <a:extLst>
              <a:ext uri="{FF2B5EF4-FFF2-40B4-BE49-F238E27FC236}">
                <a16:creationId xmlns:a16="http://schemas.microsoft.com/office/drawing/2014/main" id="{2CD2D8A4-D0A1-4D26-A6B2-DE23E7FC46CF}"/>
              </a:ext>
            </a:extLst>
          </p:cNvPr>
          <p:cNvSpPr txBox="1"/>
          <p:nvPr/>
        </p:nvSpPr>
        <p:spPr>
          <a:xfrm>
            <a:off x="4548905" y="1628066"/>
            <a:ext cx="19025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Collaborateur</a:t>
            </a:r>
            <a:endParaRPr lang="en-US" dirty="0"/>
          </a:p>
        </p:txBody>
      </p:sp>
      <p:sp>
        <p:nvSpPr>
          <p:cNvPr id="76" name="TextBox 50">
            <a:extLst>
              <a:ext uri="{FF2B5EF4-FFF2-40B4-BE49-F238E27FC236}">
                <a16:creationId xmlns:a16="http://schemas.microsoft.com/office/drawing/2014/main" id="{4AD210AB-9025-4F7E-B4CE-42060C4C212C}"/>
              </a:ext>
            </a:extLst>
          </p:cNvPr>
          <p:cNvSpPr txBox="1"/>
          <p:nvPr/>
        </p:nvSpPr>
        <p:spPr>
          <a:xfrm>
            <a:off x="7363056" y="1638870"/>
            <a:ext cx="1676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4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Nécessité de fusionner</a:t>
            </a:r>
          </a:p>
        </p:txBody>
      </p:sp>
      <p:sp>
        <p:nvSpPr>
          <p:cNvPr id="25" name="Oval 3">
            <a:extLst>
              <a:ext uri="{FF2B5EF4-FFF2-40B4-BE49-F238E27FC236}">
                <a16:creationId xmlns:a16="http://schemas.microsoft.com/office/drawing/2014/main" id="{450C2890-DCD1-4CDE-86A5-5024E9ACDDD6}"/>
              </a:ext>
            </a:extLst>
          </p:cNvPr>
          <p:cNvSpPr/>
          <p:nvPr/>
        </p:nvSpPr>
        <p:spPr>
          <a:xfrm>
            <a:off x="4942284" y="339472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11C3A770-D783-47DA-9580-02A4CD14292D}"/>
              </a:ext>
            </a:extLst>
          </p:cNvPr>
          <p:cNvSpPr/>
          <p:nvPr/>
        </p:nvSpPr>
        <p:spPr>
          <a:xfrm>
            <a:off x="4942284" y="4025664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6">
            <a:extLst>
              <a:ext uri="{FF2B5EF4-FFF2-40B4-BE49-F238E27FC236}">
                <a16:creationId xmlns:a16="http://schemas.microsoft.com/office/drawing/2014/main" id="{569F1304-2E41-4ACF-95A1-9A2E6FFADC3C}"/>
              </a:ext>
            </a:extLst>
          </p:cNvPr>
          <p:cNvSpPr/>
          <p:nvPr/>
        </p:nvSpPr>
        <p:spPr>
          <a:xfrm>
            <a:off x="4942284" y="5287536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7">
            <a:extLst>
              <a:ext uri="{FF2B5EF4-FFF2-40B4-BE49-F238E27FC236}">
                <a16:creationId xmlns:a16="http://schemas.microsoft.com/office/drawing/2014/main" id="{15C6B7FF-F25F-4571-88AE-BCA67A49BA9C}"/>
              </a:ext>
            </a:extLst>
          </p:cNvPr>
          <p:cNvSpPr/>
          <p:nvPr/>
        </p:nvSpPr>
        <p:spPr>
          <a:xfrm>
            <a:off x="4942284" y="465660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9">
            <a:extLst>
              <a:ext uri="{FF2B5EF4-FFF2-40B4-BE49-F238E27FC236}">
                <a16:creationId xmlns:a16="http://schemas.microsoft.com/office/drawing/2014/main" id="{7CA1D1CD-516A-409E-AF17-141A11A479AD}"/>
              </a:ext>
            </a:extLst>
          </p:cNvPr>
          <p:cNvCxnSpPr>
            <a:stCxn id="27" idx="0"/>
            <a:endCxn id="28" idx="4"/>
          </p:cNvCxnSpPr>
          <p:nvPr/>
        </p:nvCxnSpPr>
        <p:spPr>
          <a:xfrm flipV="1">
            <a:off x="5125164" y="5022360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1">
            <a:extLst>
              <a:ext uri="{FF2B5EF4-FFF2-40B4-BE49-F238E27FC236}">
                <a16:creationId xmlns:a16="http://schemas.microsoft.com/office/drawing/2014/main" id="{05B9144D-7856-45E0-AC5A-EE2E4A2CA5A1}"/>
              </a:ext>
            </a:extLst>
          </p:cNvPr>
          <p:cNvCxnSpPr>
            <a:stCxn id="28" idx="0"/>
            <a:endCxn id="26" idx="4"/>
          </p:cNvCxnSpPr>
          <p:nvPr/>
        </p:nvCxnSpPr>
        <p:spPr>
          <a:xfrm flipV="1">
            <a:off x="5125164" y="4391424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14">
            <a:extLst>
              <a:ext uri="{FF2B5EF4-FFF2-40B4-BE49-F238E27FC236}">
                <a16:creationId xmlns:a16="http://schemas.microsoft.com/office/drawing/2014/main" id="{DA4DAB9E-5B93-42B2-8E0A-F4005CAA8025}"/>
              </a:ext>
            </a:extLst>
          </p:cNvPr>
          <p:cNvSpPr/>
          <p:nvPr/>
        </p:nvSpPr>
        <p:spPr>
          <a:xfrm>
            <a:off x="4942284" y="2763792"/>
            <a:ext cx="365760" cy="36576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15">
            <a:extLst>
              <a:ext uri="{FF2B5EF4-FFF2-40B4-BE49-F238E27FC236}">
                <a16:creationId xmlns:a16="http://schemas.microsoft.com/office/drawing/2014/main" id="{C17E28AB-867F-47FB-8357-1011DFA46CDE}"/>
              </a:ext>
            </a:extLst>
          </p:cNvPr>
          <p:cNvSpPr/>
          <p:nvPr/>
        </p:nvSpPr>
        <p:spPr>
          <a:xfrm>
            <a:off x="4942284" y="2132856"/>
            <a:ext cx="365760" cy="36576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18">
            <a:extLst>
              <a:ext uri="{FF2B5EF4-FFF2-40B4-BE49-F238E27FC236}">
                <a16:creationId xmlns:a16="http://schemas.microsoft.com/office/drawing/2014/main" id="{1292F67D-0746-4DA3-B203-414DA9D2CC23}"/>
              </a:ext>
            </a:extLst>
          </p:cNvPr>
          <p:cNvCxnSpPr>
            <a:stCxn id="25" idx="0"/>
            <a:endCxn id="31" idx="4"/>
          </p:cNvCxnSpPr>
          <p:nvPr/>
        </p:nvCxnSpPr>
        <p:spPr>
          <a:xfrm flipV="1">
            <a:off x="5125164" y="3129552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73E612F5-E0D6-44F2-BF98-157D22591CE9}"/>
              </a:ext>
            </a:extLst>
          </p:cNvPr>
          <p:cNvCxnSpPr>
            <a:stCxn id="31" idx="0"/>
            <a:endCxn id="32" idx="4"/>
          </p:cNvCxnSpPr>
          <p:nvPr/>
        </p:nvCxnSpPr>
        <p:spPr>
          <a:xfrm flipV="1">
            <a:off x="5125164" y="2498616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2">
            <a:extLst>
              <a:ext uri="{FF2B5EF4-FFF2-40B4-BE49-F238E27FC236}">
                <a16:creationId xmlns:a16="http://schemas.microsoft.com/office/drawing/2014/main" id="{D75AE1FF-7639-4D03-850A-8C67E005EF3B}"/>
              </a:ext>
            </a:extLst>
          </p:cNvPr>
          <p:cNvCxnSpPr>
            <a:stCxn id="26" idx="0"/>
            <a:endCxn id="25" idx="4"/>
          </p:cNvCxnSpPr>
          <p:nvPr/>
        </p:nvCxnSpPr>
        <p:spPr>
          <a:xfrm flipV="1">
            <a:off x="5125164" y="3760488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23">
            <a:extLst>
              <a:ext uri="{FF2B5EF4-FFF2-40B4-BE49-F238E27FC236}">
                <a16:creationId xmlns:a16="http://schemas.microsoft.com/office/drawing/2014/main" id="{E35FB77F-6190-4AC6-AE61-B5D06AC5552C}"/>
              </a:ext>
            </a:extLst>
          </p:cNvPr>
          <p:cNvSpPr/>
          <p:nvPr/>
        </p:nvSpPr>
        <p:spPr>
          <a:xfrm>
            <a:off x="5841444" y="2763792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24">
            <a:extLst>
              <a:ext uri="{FF2B5EF4-FFF2-40B4-BE49-F238E27FC236}">
                <a16:creationId xmlns:a16="http://schemas.microsoft.com/office/drawing/2014/main" id="{9D47D4C8-ADDF-4A08-84F2-B85B7C01B5C0}"/>
              </a:ext>
            </a:extLst>
          </p:cNvPr>
          <p:cNvSpPr/>
          <p:nvPr/>
        </p:nvSpPr>
        <p:spPr>
          <a:xfrm>
            <a:off x="5841444" y="2132856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26">
            <a:extLst>
              <a:ext uri="{FF2B5EF4-FFF2-40B4-BE49-F238E27FC236}">
                <a16:creationId xmlns:a16="http://schemas.microsoft.com/office/drawing/2014/main" id="{A438FE7C-E065-4212-AB7B-822D29E71825}"/>
              </a:ext>
            </a:extLst>
          </p:cNvPr>
          <p:cNvCxnSpPr>
            <a:stCxn id="25" idx="7"/>
            <a:endCxn id="36" idx="3"/>
          </p:cNvCxnSpPr>
          <p:nvPr/>
        </p:nvCxnSpPr>
        <p:spPr>
          <a:xfrm flipV="1">
            <a:off x="5254480" y="3075988"/>
            <a:ext cx="640528" cy="372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8">
            <a:extLst>
              <a:ext uri="{FF2B5EF4-FFF2-40B4-BE49-F238E27FC236}">
                <a16:creationId xmlns:a16="http://schemas.microsoft.com/office/drawing/2014/main" id="{4B8732B3-6F2B-40B5-94CD-07CEF6136510}"/>
              </a:ext>
            </a:extLst>
          </p:cNvPr>
          <p:cNvCxnSpPr>
            <a:stCxn id="36" idx="0"/>
            <a:endCxn id="37" idx="4"/>
          </p:cNvCxnSpPr>
          <p:nvPr/>
        </p:nvCxnSpPr>
        <p:spPr>
          <a:xfrm flipV="1">
            <a:off x="6024324" y="2498616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70CD3A0-34E7-436A-AD8B-EB65792B5EAB}"/>
              </a:ext>
            </a:extLst>
          </p:cNvPr>
          <p:cNvSpPr/>
          <p:nvPr/>
        </p:nvSpPr>
        <p:spPr>
          <a:xfrm>
            <a:off x="2473404" y="2174004"/>
            <a:ext cx="1844040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/>
              <a:t>Travail d’un collaborateur</a:t>
            </a:r>
          </a:p>
          <a:p>
            <a:pPr algn="ctr"/>
            <a:r>
              <a:rPr lang="fr-FR" sz="2000" dirty="0"/>
              <a:t>(sur le serveur)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CC21CE-25FB-4B31-93D7-8A7DF5047780}"/>
              </a:ext>
            </a:extLst>
          </p:cNvPr>
          <p:cNvSpPr/>
          <p:nvPr/>
        </p:nvSpPr>
        <p:spPr>
          <a:xfrm>
            <a:off x="6740604" y="2174004"/>
            <a:ext cx="2234127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/>
              <a:t>Votre travail (machine locale)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ED6336-B8F8-4422-9C7A-05C9E3ABE023}"/>
              </a:ext>
            </a:extLst>
          </p:cNvPr>
          <p:cNvSpPr/>
          <p:nvPr/>
        </p:nvSpPr>
        <p:spPr>
          <a:xfrm>
            <a:off x="6702505" y="3448292"/>
            <a:ext cx="2272226" cy="448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/>
              <a:t>Votre</a:t>
            </a:r>
            <a:r>
              <a:rPr lang="en-US" sz="2000" dirty="0"/>
              <a:t> dernier pull</a:t>
            </a:r>
          </a:p>
        </p:txBody>
      </p:sp>
      <p:cxnSp>
        <p:nvCxnSpPr>
          <p:cNvPr id="43" name="Straight Arrow Connector 33">
            <a:extLst>
              <a:ext uri="{FF2B5EF4-FFF2-40B4-BE49-F238E27FC236}">
                <a16:creationId xmlns:a16="http://schemas.microsoft.com/office/drawing/2014/main" id="{30E82B94-6227-4106-ACEC-B2DB604975DE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5673805" y="3394728"/>
            <a:ext cx="1028700" cy="277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57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Résultat de la synchronisation</a:t>
            </a:r>
          </a:p>
        </p:txBody>
      </p:sp>
      <p:sp>
        <p:nvSpPr>
          <p:cNvPr id="22" name="Oval 3">
            <a:extLst>
              <a:ext uri="{FF2B5EF4-FFF2-40B4-BE49-F238E27FC236}">
                <a16:creationId xmlns:a16="http://schemas.microsoft.com/office/drawing/2014/main" id="{3B3EEDCD-9B8A-4534-BF18-F6793D074EA5}"/>
              </a:ext>
            </a:extLst>
          </p:cNvPr>
          <p:cNvSpPr/>
          <p:nvPr/>
        </p:nvSpPr>
        <p:spPr>
          <a:xfrm>
            <a:off x="5448219" y="4373656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5">
            <a:extLst>
              <a:ext uri="{FF2B5EF4-FFF2-40B4-BE49-F238E27FC236}">
                <a16:creationId xmlns:a16="http://schemas.microsoft.com/office/drawing/2014/main" id="{72E31F32-5ACC-492E-A991-1C843A0C8BB5}"/>
              </a:ext>
            </a:extLst>
          </p:cNvPr>
          <p:cNvSpPr/>
          <p:nvPr/>
        </p:nvSpPr>
        <p:spPr>
          <a:xfrm>
            <a:off x="5448219" y="5004592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6">
            <a:extLst>
              <a:ext uri="{FF2B5EF4-FFF2-40B4-BE49-F238E27FC236}">
                <a16:creationId xmlns:a16="http://schemas.microsoft.com/office/drawing/2014/main" id="{D907B9AD-E329-414C-A1BE-7F9DEB24FA0C}"/>
              </a:ext>
            </a:extLst>
          </p:cNvPr>
          <p:cNvSpPr/>
          <p:nvPr/>
        </p:nvSpPr>
        <p:spPr>
          <a:xfrm>
            <a:off x="5448219" y="6266464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7">
            <a:extLst>
              <a:ext uri="{FF2B5EF4-FFF2-40B4-BE49-F238E27FC236}">
                <a16:creationId xmlns:a16="http://schemas.microsoft.com/office/drawing/2014/main" id="{379273AD-81BF-47A3-A484-BA17A7219953}"/>
              </a:ext>
            </a:extLst>
          </p:cNvPr>
          <p:cNvSpPr/>
          <p:nvPr/>
        </p:nvSpPr>
        <p:spPr>
          <a:xfrm>
            <a:off x="5448219" y="563552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9">
            <a:extLst>
              <a:ext uri="{FF2B5EF4-FFF2-40B4-BE49-F238E27FC236}">
                <a16:creationId xmlns:a16="http://schemas.microsoft.com/office/drawing/2014/main" id="{4A960DCE-9DA1-4133-99F1-ABD5A575AF7B}"/>
              </a:ext>
            </a:extLst>
          </p:cNvPr>
          <p:cNvCxnSpPr>
            <a:stCxn id="24" idx="0"/>
            <a:endCxn id="44" idx="4"/>
          </p:cNvCxnSpPr>
          <p:nvPr/>
        </p:nvCxnSpPr>
        <p:spPr>
          <a:xfrm flipV="1">
            <a:off x="5631099" y="6001288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1">
            <a:extLst>
              <a:ext uri="{FF2B5EF4-FFF2-40B4-BE49-F238E27FC236}">
                <a16:creationId xmlns:a16="http://schemas.microsoft.com/office/drawing/2014/main" id="{B56866D8-B254-4018-8CDA-10B519DE2F6E}"/>
              </a:ext>
            </a:extLst>
          </p:cNvPr>
          <p:cNvCxnSpPr>
            <a:stCxn id="44" idx="0"/>
            <a:endCxn id="23" idx="4"/>
          </p:cNvCxnSpPr>
          <p:nvPr/>
        </p:nvCxnSpPr>
        <p:spPr>
          <a:xfrm flipV="1">
            <a:off x="5631099" y="5370352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14">
            <a:extLst>
              <a:ext uri="{FF2B5EF4-FFF2-40B4-BE49-F238E27FC236}">
                <a16:creationId xmlns:a16="http://schemas.microsoft.com/office/drawing/2014/main" id="{45C419B6-CBE7-477B-989A-0837C0562FC8}"/>
              </a:ext>
            </a:extLst>
          </p:cNvPr>
          <p:cNvSpPr/>
          <p:nvPr/>
        </p:nvSpPr>
        <p:spPr>
          <a:xfrm>
            <a:off x="5448219" y="3742720"/>
            <a:ext cx="365760" cy="36576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15">
            <a:extLst>
              <a:ext uri="{FF2B5EF4-FFF2-40B4-BE49-F238E27FC236}">
                <a16:creationId xmlns:a16="http://schemas.microsoft.com/office/drawing/2014/main" id="{424BFC10-9FA9-44F7-A6CA-7FDCB70801D1}"/>
              </a:ext>
            </a:extLst>
          </p:cNvPr>
          <p:cNvSpPr/>
          <p:nvPr/>
        </p:nvSpPr>
        <p:spPr>
          <a:xfrm>
            <a:off x="5448219" y="3111784"/>
            <a:ext cx="365760" cy="36576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18">
            <a:extLst>
              <a:ext uri="{FF2B5EF4-FFF2-40B4-BE49-F238E27FC236}">
                <a16:creationId xmlns:a16="http://schemas.microsoft.com/office/drawing/2014/main" id="{C37B6777-2A19-4FDF-95B2-CD29A185BDA9}"/>
              </a:ext>
            </a:extLst>
          </p:cNvPr>
          <p:cNvCxnSpPr>
            <a:stCxn id="22" idx="0"/>
            <a:endCxn id="47" idx="4"/>
          </p:cNvCxnSpPr>
          <p:nvPr/>
        </p:nvCxnSpPr>
        <p:spPr>
          <a:xfrm flipV="1">
            <a:off x="5631099" y="4108480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20">
            <a:extLst>
              <a:ext uri="{FF2B5EF4-FFF2-40B4-BE49-F238E27FC236}">
                <a16:creationId xmlns:a16="http://schemas.microsoft.com/office/drawing/2014/main" id="{38E0AD93-722B-40B4-9F19-F3C39299B5CB}"/>
              </a:ext>
            </a:extLst>
          </p:cNvPr>
          <p:cNvCxnSpPr>
            <a:stCxn id="47" idx="0"/>
            <a:endCxn id="48" idx="4"/>
          </p:cNvCxnSpPr>
          <p:nvPr/>
        </p:nvCxnSpPr>
        <p:spPr>
          <a:xfrm flipV="1">
            <a:off x="5631099" y="3477544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22">
            <a:extLst>
              <a:ext uri="{FF2B5EF4-FFF2-40B4-BE49-F238E27FC236}">
                <a16:creationId xmlns:a16="http://schemas.microsoft.com/office/drawing/2014/main" id="{1D1A919B-1F11-4CC3-A97A-A14687238414}"/>
              </a:ext>
            </a:extLst>
          </p:cNvPr>
          <p:cNvCxnSpPr>
            <a:stCxn id="23" idx="0"/>
            <a:endCxn id="22" idx="4"/>
          </p:cNvCxnSpPr>
          <p:nvPr/>
        </p:nvCxnSpPr>
        <p:spPr>
          <a:xfrm flipV="1">
            <a:off x="5631099" y="4739416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4">
            <a:extLst>
              <a:ext uri="{FF2B5EF4-FFF2-40B4-BE49-F238E27FC236}">
                <a16:creationId xmlns:a16="http://schemas.microsoft.com/office/drawing/2014/main" id="{8482F5E9-215F-48B8-8F19-03A6DE77984C}"/>
              </a:ext>
            </a:extLst>
          </p:cNvPr>
          <p:cNvGrpSpPr/>
          <p:nvPr/>
        </p:nvGrpSpPr>
        <p:grpSpPr>
          <a:xfrm flipH="1">
            <a:off x="5626617" y="3068835"/>
            <a:ext cx="1259882" cy="1508275"/>
            <a:chOff x="4572000" y="3124200"/>
            <a:chExt cx="1188415" cy="1303020"/>
          </a:xfrm>
        </p:grpSpPr>
        <p:sp>
          <p:nvSpPr>
            <p:cNvPr id="53" name="Oval 23">
              <a:extLst>
                <a:ext uri="{FF2B5EF4-FFF2-40B4-BE49-F238E27FC236}">
                  <a16:creationId xmlns:a16="http://schemas.microsoft.com/office/drawing/2014/main" id="{3C06878E-0FD5-4E1C-AAAC-AE1F63846AF2}"/>
                </a:ext>
              </a:extLst>
            </p:cNvPr>
            <p:cNvSpPr/>
            <p:nvPr/>
          </p:nvSpPr>
          <p:spPr>
            <a:xfrm>
              <a:off x="4572000" y="3755136"/>
              <a:ext cx="365760" cy="365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24">
              <a:extLst>
                <a:ext uri="{FF2B5EF4-FFF2-40B4-BE49-F238E27FC236}">
                  <a16:creationId xmlns:a16="http://schemas.microsoft.com/office/drawing/2014/main" id="{647FB92A-C671-429C-BF53-9E77B543635D}"/>
                </a:ext>
              </a:extLst>
            </p:cNvPr>
            <p:cNvSpPr/>
            <p:nvPr/>
          </p:nvSpPr>
          <p:spPr>
            <a:xfrm>
              <a:off x="4572000" y="3124200"/>
              <a:ext cx="365760" cy="365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26">
              <a:extLst>
                <a:ext uri="{FF2B5EF4-FFF2-40B4-BE49-F238E27FC236}">
                  <a16:creationId xmlns:a16="http://schemas.microsoft.com/office/drawing/2014/main" id="{32F187A3-65A7-47AC-89AB-D606D4987DC4}"/>
                </a:ext>
              </a:extLst>
            </p:cNvPr>
            <p:cNvCxnSpPr>
              <a:stCxn id="22" idx="7"/>
              <a:endCxn id="53" idx="3"/>
            </p:cNvCxnSpPr>
            <p:nvPr/>
          </p:nvCxnSpPr>
          <p:spPr>
            <a:xfrm flipH="1" flipV="1">
              <a:off x="4625564" y="4067332"/>
              <a:ext cx="1134851" cy="359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28">
              <a:extLst>
                <a:ext uri="{FF2B5EF4-FFF2-40B4-BE49-F238E27FC236}">
                  <a16:creationId xmlns:a16="http://schemas.microsoft.com/office/drawing/2014/main" id="{E87CCBFF-2CC9-4243-80A3-C7D65C52B1F4}"/>
                </a:ext>
              </a:extLst>
            </p:cNvPr>
            <p:cNvCxnSpPr>
              <a:stCxn id="53" idx="0"/>
              <a:endCxn id="54" idx="4"/>
            </p:cNvCxnSpPr>
            <p:nvPr/>
          </p:nvCxnSpPr>
          <p:spPr>
            <a:xfrm flipV="1">
              <a:off x="4754880" y="3489960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8">
            <a:extLst>
              <a:ext uri="{FF2B5EF4-FFF2-40B4-BE49-F238E27FC236}">
                <a16:creationId xmlns:a16="http://schemas.microsoft.com/office/drawing/2014/main" id="{6022DE4A-E03F-4AC1-8FEC-98E0D0B7290D}"/>
              </a:ext>
            </a:extLst>
          </p:cNvPr>
          <p:cNvSpPr txBox="1"/>
          <p:nvPr/>
        </p:nvSpPr>
        <p:spPr>
          <a:xfrm>
            <a:off x="2125899" y="1755424"/>
            <a:ext cx="35052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/>
              <a:t>Vos changements sont appliqués à la dernière version sur le serveur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1EF323-94C0-418B-AF13-DC5CE8FA1EA3}"/>
              </a:ext>
            </a:extLst>
          </p:cNvPr>
          <p:cNvSpPr/>
          <p:nvPr/>
        </p:nvSpPr>
        <p:spPr>
          <a:xfrm>
            <a:off x="7627539" y="1755424"/>
            <a:ext cx="2834639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/>
              <a:t>Travail combiné. A la fois sur le serveur et sur votre machine locale.</a:t>
            </a:r>
          </a:p>
        </p:txBody>
      </p:sp>
      <p:grpSp>
        <p:nvGrpSpPr>
          <p:cNvPr id="61" name="Group 27">
            <a:extLst>
              <a:ext uri="{FF2B5EF4-FFF2-40B4-BE49-F238E27FC236}">
                <a16:creationId xmlns:a16="http://schemas.microsoft.com/office/drawing/2014/main" id="{EAB26C8F-17F5-4EAD-A71D-6FB5B04AA51A}"/>
              </a:ext>
            </a:extLst>
          </p:cNvPr>
          <p:cNvGrpSpPr/>
          <p:nvPr/>
        </p:nvGrpSpPr>
        <p:grpSpPr>
          <a:xfrm>
            <a:off x="5760415" y="1796348"/>
            <a:ext cx="952724" cy="1315436"/>
            <a:chOff x="3985036" y="3124200"/>
            <a:chExt cx="952724" cy="1315436"/>
          </a:xfrm>
        </p:grpSpPr>
        <p:sp>
          <p:nvSpPr>
            <p:cNvPr id="62" name="Oval 31">
              <a:extLst>
                <a:ext uri="{FF2B5EF4-FFF2-40B4-BE49-F238E27FC236}">
                  <a16:creationId xmlns:a16="http://schemas.microsoft.com/office/drawing/2014/main" id="{661188A0-1CBB-44A8-8282-6D78D77F8A5A}"/>
                </a:ext>
              </a:extLst>
            </p:cNvPr>
            <p:cNvSpPr/>
            <p:nvPr/>
          </p:nvSpPr>
          <p:spPr>
            <a:xfrm>
              <a:off x="4572000" y="3755136"/>
              <a:ext cx="365760" cy="365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32">
              <a:extLst>
                <a:ext uri="{FF2B5EF4-FFF2-40B4-BE49-F238E27FC236}">
                  <a16:creationId xmlns:a16="http://schemas.microsoft.com/office/drawing/2014/main" id="{78B2B1E3-BB27-40D1-A415-63215049E782}"/>
                </a:ext>
              </a:extLst>
            </p:cNvPr>
            <p:cNvSpPr/>
            <p:nvPr/>
          </p:nvSpPr>
          <p:spPr>
            <a:xfrm>
              <a:off x="4572000" y="3124200"/>
              <a:ext cx="365760" cy="365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33">
              <a:extLst>
                <a:ext uri="{FF2B5EF4-FFF2-40B4-BE49-F238E27FC236}">
                  <a16:creationId xmlns:a16="http://schemas.microsoft.com/office/drawing/2014/main" id="{7E60FA41-1921-4C97-B626-F21096BBD5E1}"/>
                </a:ext>
              </a:extLst>
            </p:cNvPr>
            <p:cNvCxnSpPr>
              <a:endCxn id="62" idx="3"/>
            </p:cNvCxnSpPr>
            <p:nvPr/>
          </p:nvCxnSpPr>
          <p:spPr>
            <a:xfrm flipV="1">
              <a:off x="3985036" y="4067332"/>
              <a:ext cx="640528" cy="372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34">
              <a:extLst>
                <a:ext uri="{FF2B5EF4-FFF2-40B4-BE49-F238E27FC236}">
                  <a16:creationId xmlns:a16="http://schemas.microsoft.com/office/drawing/2014/main" id="{5322D5B5-FF7A-4E2A-A057-076B003B863E}"/>
                </a:ext>
              </a:extLst>
            </p:cNvPr>
            <p:cNvCxnSpPr>
              <a:stCxn id="62" idx="0"/>
              <a:endCxn id="63" idx="4"/>
            </p:cNvCxnSpPr>
            <p:nvPr/>
          </p:nvCxnSpPr>
          <p:spPr>
            <a:xfrm flipV="1">
              <a:off x="4754880" y="3489960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B10CE281-1877-48D0-A8A2-8360E3F9C407}"/>
              </a:ext>
            </a:extLst>
          </p:cNvPr>
          <p:cNvSpPr/>
          <p:nvPr/>
        </p:nvSpPr>
        <p:spPr>
          <a:xfrm>
            <a:off x="3188365" y="3194080"/>
            <a:ext cx="1844040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/>
              <a:t>Travail d’un collaborateur</a:t>
            </a:r>
          </a:p>
          <a:p>
            <a:pPr algn="ctr"/>
            <a:r>
              <a:rPr lang="fr-FR" sz="2000" dirty="0"/>
              <a:t>(sur le serveur)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EA2B089-CA70-4ADF-AE46-6E3A83D16EB4}"/>
              </a:ext>
            </a:extLst>
          </p:cNvPr>
          <p:cNvSpPr/>
          <p:nvPr/>
        </p:nvSpPr>
        <p:spPr>
          <a:xfrm>
            <a:off x="7571264" y="3020962"/>
            <a:ext cx="2234127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/>
              <a:t>Votre travail (machine locale)</a:t>
            </a:r>
          </a:p>
        </p:txBody>
      </p:sp>
    </p:spTree>
    <p:extLst>
      <p:ext uri="{BB962C8B-B14F-4D97-AF65-F5344CB8AC3E}">
        <p14:creationId xmlns:p14="http://schemas.microsoft.com/office/powerpoint/2010/main" val="417248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Fusion	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La plupart du temps, cela fonctionne bien</a:t>
            </a:r>
          </a:p>
          <a:p>
            <a:pPr rtl="0"/>
            <a:r>
              <a:rPr lang="fr-FR" dirty="0"/>
              <a:t>Les deux ensembles de changement sont appliqués, et les modifications sur le serveur sont linéaires</a:t>
            </a:r>
          </a:p>
          <a:p>
            <a:pPr rtl="0"/>
            <a:r>
              <a:rPr lang="fr-FR" dirty="0"/>
              <a:t>Mais que se passe-t-il si vous et votre partenaire vous effectuez des changements incompatibles ?</a:t>
            </a:r>
          </a:p>
          <a:p>
            <a:pPr rtl="0"/>
            <a:r>
              <a:rPr lang="fr-FR" dirty="0"/>
              <a:t>Vous aurez un message d’erreur.</a:t>
            </a:r>
          </a:p>
        </p:txBody>
      </p:sp>
    </p:spTree>
    <p:extLst>
      <p:ext uri="{BB962C8B-B14F-4D97-AF65-F5344CB8AC3E}">
        <p14:creationId xmlns:p14="http://schemas.microsoft.com/office/powerpoint/2010/main" val="57814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Est-ce problématique	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Oui, mais cela ne devrait pas arriver trop souvent</a:t>
            </a:r>
          </a:p>
          <a:p>
            <a:pPr rtl="0"/>
            <a:r>
              <a:rPr lang="fr-FR" dirty="0"/>
              <a:t>Nécessité d’utiliser d’autres commandes de git</a:t>
            </a:r>
          </a:p>
          <a:p>
            <a:pPr rtl="0"/>
            <a:r>
              <a:rPr lang="fr-FR" dirty="0"/>
              <a:t>Le flux de travail est le même :</a:t>
            </a:r>
          </a:p>
          <a:p>
            <a:pPr lvl="1"/>
            <a:r>
              <a:rPr lang="fr-FR" dirty="0"/>
              <a:t>Identifier les fichiers en conflit</a:t>
            </a:r>
          </a:p>
          <a:p>
            <a:pPr lvl="1"/>
            <a:r>
              <a:rPr lang="fr-FR" dirty="0"/>
              <a:t>Identifier et résoudre les conflits dans chaque fichier</a:t>
            </a:r>
          </a:p>
          <a:p>
            <a:pPr lvl="2"/>
            <a:r>
              <a:rPr lang="fr-FR" dirty="0"/>
              <a:t>La zone en conflit sera marquée par &gt;&gt;&gt;</a:t>
            </a:r>
          </a:p>
          <a:p>
            <a:pPr lvl="2"/>
            <a:r>
              <a:rPr lang="fr-FR" dirty="0"/>
              <a:t>Utilisez votre éditeur de texte préféré pour cela</a:t>
            </a:r>
          </a:p>
          <a:p>
            <a:pPr lvl="2"/>
            <a:r>
              <a:rPr lang="fr-FR" dirty="0"/>
              <a:t>Lorsque le fichier est bon, vous pouvez le soumettre (commit)</a:t>
            </a:r>
          </a:p>
          <a:p>
            <a:pPr lvl="2"/>
            <a:r>
              <a:rPr lang="fr-FR" dirty="0"/>
              <a:t>De même pour tous </a:t>
            </a:r>
            <a:r>
              <a:rPr lang="fr-FR"/>
              <a:t>les fichiers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792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Configuration de git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endParaRPr lang="fr-FR" dirty="0"/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Créer un compte git sur un serveur distant, par exemple </a:t>
            </a:r>
            <a:r>
              <a:rPr 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github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ou </a:t>
            </a:r>
            <a:r>
              <a:rPr 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gitlab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(ou autre)</a:t>
            </a:r>
            <a:endParaRPr lang="en-US" sz="2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43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Configuration de git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Télécharger et installer git</a:t>
            </a:r>
          </a:p>
          <a:p>
            <a:pPr rtl="0"/>
            <a:r>
              <a:rPr lang="fr-FR" dirty="0"/>
              <a:t>Configurer DANS GIT BASH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git config --global user.name "nom"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git config --global </a:t>
            </a:r>
            <a:r>
              <a:rPr 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user.email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"email"  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git config --global </a:t>
            </a:r>
            <a:r>
              <a:rPr 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core.autocrlf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false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git config --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global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init.defaultbranch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main</a:t>
            </a:r>
          </a:p>
          <a:p>
            <a:r>
              <a:rPr lang="fr-FR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git config --global </a:t>
            </a:r>
            <a:r>
              <a:rPr lang="en-US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core.excludesfile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~/.</a:t>
            </a:r>
            <a:r>
              <a:rPr lang="en-US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gitignore_global</a:t>
            </a:r>
            <a:endParaRPr lang="en-US" sz="2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543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Objectifs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Comment GIT créé un mini système de gestion de fichiers</a:t>
            </a:r>
          </a:p>
          <a:p>
            <a:pPr rtl="0"/>
            <a:r>
              <a:rPr lang="fr-FR" dirty="0"/>
              <a:t>Commandes commit, push, pull, </a:t>
            </a:r>
            <a:r>
              <a:rPr lang="fr-FR" dirty="0" err="1"/>
              <a:t>sync</a:t>
            </a:r>
            <a:endParaRPr lang="fr-FR" dirty="0"/>
          </a:p>
          <a:p>
            <a:pPr rtl="0"/>
            <a:r>
              <a:rPr lang="fr-FR" dirty="0"/>
              <a:t>Flux de données GIT</a:t>
            </a:r>
          </a:p>
          <a:p>
            <a:pPr rtl="0"/>
            <a:r>
              <a:rPr lang="fr-FR" dirty="0"/>
              <a:t>Travail collaboratif (plusieurs ordinateurs / plusieurs collaborateurs)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Fichier .</a:t>
            </a:r>
            <a:r>
              <a:rPr lang="fr-FR" dirty="0" err="1"/>
              <a:t>gitignore_global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Contenu du  fichier 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~/.</a:t>
            </a:r>
            <a:r>
              <a:rPr 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gitignore_global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b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dirty="0">
                <a:latin typeface="+mj-lt"/>
                <a:ea typeface="Source Code Pro" panose="020B0509030403020204" pitchFamily="49" charset="0"/>
              </a:rPr>
              <a:t>avec le </a:t>
            </a:r>
            <a:r>
              <a:rPr lang="fr-FR" dirty="0" err="1">
                <a:latin typeface="+mj-lt"/>
                <a:ea typeface="Source Code Pro" panose="020B0509030403020204" pitchFamily="49" charset="0"/>
              </a:rPr>
              <a:t>cotenu</a:t>
            </a:r>
            <a:r>
              <a:rPr lang="fr-FR" dirty="0">
                <a:latin typeface="+mj-lt"/>
                <a:ea typeface="Source Code Pro" panose="020B0509030403020204" pitchFamily="49" charset="0"/>
              </a:rPr>
              <a:t> :</a:t>
            </a:r>
          </a:p>
          <a:p>
            <a:pPr rtl="0"/>
            <a:endParaRPr lang="fr-FR" dirty="0">
              <a:latin typeface="+mj-lt"/>
              <a:ea typeface="Source Code Pro" panose="020B0509030403020204" pitchFamily="49" charset="0"/>
            </a:endParaRPr>
          </a:p>
          <a:p>
            <a:pPr marL="1343025" indent="0" rtl="0">
              <a:lnSpc>
                <a:spcPct val="100000"/>
              </a:lnSpc>
              <a:spcBef>
                <a:spcPts val="0"/>
              </a:spcBef>
              <a:buNone/>
              <a:tabLst>
                <a:tab pos="1343025" algn="l"/>
              </a:tabLst>
            </a:pP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*~</a:t>
            </a:r>
          </a:p>
          <a:p>
            <a:pPr marL="1343025" indent="0" rtl="0">
              <a:lnSpc>
                <a:spcPct val="100000"/>
              </a:lnSpc>
              <a:spcBef>
                <a:spcPts val="0"/>
              </a:spcBef>
              <a:buNone/>
              <a:tabLst>
                <a:tab pos="1343025" algn="l"/>
              </a:tabLst>
            </a:pP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.*.</a:t>
            </a:r>
            <a:r>
              <a:rPr 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swp</a:t>
            </a:r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43025" indent="0" rtl="0">
              <a:lnSpc>
                <a:spcPct val="100000"/>
              </a:lnSpc>
              <a:spcBef>
                <a:spcPts val="0"/>
              </a:spcBef>
              <a:buNone/>
              <a:tabLst>
                <a:tab pos="1343025" algn="l"/>
              </a:tabLst>
            </a:pP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DS_Store</a:t>
            </a:r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43025" indent="0" rtl="0">
              <a:lnSpc>
                <a:spcPct val="100000"/>
              </a:lnSpc>
              <a:spcBef>
                <a:spcPts val="0"/>
              </a:spcBef>
              <a:buNone/>
              <a:tabLst>
                <a:tab pos="1343025" algn="l"/>
              </a:tabLst>
            </a:pP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desktop.ini</a:t>
            </a:r>
          </a:p>
          <a:p>
            <a:pPr marL="1343025" indent="0" rtl="0">
              <a:lnSpc>
                <a:spcPct val="100000"/>
              </a:lnSpc>
              <a:spcBef>
                <a:spcPts val="0"/>
              </a:spcBef>
              <a:buNone/>
              <a:tabLst>
                <a:tab pos="1343025" algn="l"/>
              </a:tabLst>
            </a:pP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*.</a:t>
            </a:r>
            <a:r>
              <a:rPr 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tmp</a:t>
            </a:r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08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Si vous avez Visual Studio Code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fr-FR" dirty="0"/>
              <a:t>IMPORTANT ! Dans Git Bash</a:t>
            </a:r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rtl="0"/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git config --global --replace-all </a:t>
            </a:r>
            <a:r>
              <a:rPr 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core.editor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'code –</a:t>
            </a:r>
            <a:r>
              <a:rPr 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wait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</a:p>
          <a:p>
            <a:pPr rtl="0"/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git config --global </a:t>
            </a:r>
            <a:r>
              <a:rPr 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diff.tool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vscode</a:t>
            </a:r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rtl="0"/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git config --global difftool.vscode.cmd 'code --</a:t>
            </a:r>
            <a:r>
              <a:rPr 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wait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--diff $LOCAL $REMOTE'</a:t>
            </a:r>
          </a:p>
          <a:p>
            <a:pPr rtl="0"/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git config --global </a:t>
            </a:r>
            <a:r>
              <a:rPr 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merge.tool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vscode</a:t>
            </a:r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rtl="0"/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git config --global mergetool.vscode.cmd 'code --</a:t>
            </a:r>
            <a:r>
              <a:rPr 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wait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$MERGED'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B99566-12C2-EC65-4021-3FABCC8EA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solidFill>
            <a:srgbClr val="313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font-code)"/>
              </a:rPr>
              <a:t>git config --global --replace-all core.editor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5D6FF"/>
                </a:solidFill>
                <a:effectLst/>
                <a:latin typeface="inherit"/>
              </a:rPr>
              <a:t>'code --wait'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font-code)"/>
              </a:rPr>
              <a:t> git config --global diff.tool vscode git config --global difftool.vscode.cmd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5D6FF"/>
                </a:solidFill>
                <a:effectLst/>
                <a:latin typeface="inherit"/>
              </a:rPr>
              <a:t>'code --wait --diff $LOCAL $REMOTE'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font-code)"/>
              </a:rPr>
              <a:t> git config --global merge.tool vscode git config --global mergetool.vscode.cmd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5D6FF"/>
                </a:solidFill>
                <a:effectLst/>
                <a:latin typeface="inherit"/>
              </a:rPr>
              <a:t>'code --wait $MERGED'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g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057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Configuration complémentaire de git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git config --global </a:t>
            </a:r>
            <a:r>
              <a:rPr 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core.editor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editeur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git config --global </a:t>
            </a:r>
            <a:r>
              <a:rPr 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merge.tool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outil_diff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Vérifier les configurations :</a:t>
            </a:r>
          </a:p>
          <a:p>
            <a:pPr lvl="1"/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git config –</a:t>
            </a:r>
            <a:r>
              <a:rPr 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Voir fichiers ~/.</a:t>
            </a:r>
            <a:r>
              <a:rPr 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gitconfig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(global)</a:t>
            </a:r>
            <a:b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</a:t>
            </a:r>
            <a:r>
              <a:rPr 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etc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gitconfig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(système)</a:t>
            </a:r>
          </a:p>
        </p:txBody>
      </p:sp>
    </p:spTree>
    <p:extLst>
      <p:ext uri="{BB962C8B-B14F-4D97-AF65-F5344CB8AC3E}">
        <p14:creationId xmlns:p14="http://schemas.microsoft.com/office/powerpoint/2010/main" val="216446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Aide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git help &lt;verbe&gt;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git &lt;verbe&gt; --help</a:t>
            </a:r>
          </a:p>
        </p:txBody>
      </p:sp>
    </p:spTree>
    <p:extLst>
      <p:ext uri="{BB962C8B-B14F-4D97-AF65-F5344CB8AC3E}">
        <p14:creationId xmlns:p14="http://schemas.microsoft.com/office/powerpoint/2010/main" val="253338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Créer un repository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git init</a:t>
            </a:r>
          </a:p>
          <a:p>
            <a:pPr rtl="0"/>
            <a:r>
              <a:rPr lang="fr-FR" b="0" i="0" dirty="0">
                <a:solidFill>
                  <a:srgbClr val="FFFFFF"/>
                </a:solidFill>
                <a:effectLst/>
                <a:latin typeface="Courier" panose="02060409020205020404" pitchFamily="49" charset="0"/>
              </a:rPr>
              <a:t>Si nécessaire, renommer la branche master en main</a:t>
            </a:r>
          </a:p>
          <a:p>
            <a:pPr rtl="0"/>
            <a:r>
              <a:rPr lang="fr-FR" b="0" i="0" dirty="0">
                <a:solidFill>
                  <a:srgbClr val="FFFFFF"/>
                </a:solidFill>
                <a:effectLst/>
                <a:latin typeface="Courier" panose="02060409020205020404" pitchFamily="49" charset="0"/>
              </a:rPr>
              <a:t>	git </a:t>
            </a:r>
            <a:r>
              <a:rPr lang="fr-FR" b="0" i="0" dirty="0" err="1">
                <a:solidFill>
                  <a:srgbClr val="FFFFFF"/>
                </a:solidFill>
                <a:effectLst/>
                <a:latin typeface="Courier" panose="02060409020205020404" pitchFamily="49" charset="0"/>
              </a:rPr>
              <a:t>branch</a:t>
            </a:r>
            <a:r>
              <a:rPr lang="fr-FR" b="0" i="0" dirty="0">
                <a:solidFill>
                  <a:srgbClr val="FFFFFF"/>
                </a:solidFill>
                <a:effectLst/>
                <a:latin typeface="Courier" panose="02060409020205020404" pitchFamily="49" charset="0"/>
              </a:rPr>
              <a:t> -m master main</a:t>
            </a:r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git </a:t>
            </a:r>
            <a:r>
              <a:rPr 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add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. --all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# git </a:t>
            </a:r>
            <a:r>
              <a:rPr 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add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README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git commit –m "initial commit"  </a:t>
            </a:r>
          </a:p>
          <a:p>
            <a:r>
              <a:rPr lang="fr-FR" dirty="0"/>
              <a:t>Ignorer certains fichiers : 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gitignore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fr-FR" dirty="0"/>
              <a:t>Conserver un dossier/répertoire vide : 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gitkeep</a:t>
            </a:r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fr-FR" dirty="0"/>
              <a:t>Le fichier 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gitignore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/>
              <a:t>permet de dire quels sont les fichiers à ignorer.</a:t>
            </a:r>
          </a:p>
          <a:p>
            <a:pPr marL="0" indent="0">
              <a:buNone/>
            </a:pPr>
            <a:r>
              <a:rPr lang="fr-FR" dirty="0"/>
              <a:t>Il se trouve au même niveau que le dossier 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.git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812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Configuration repository distant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fr-FR" dirty="0"/>
              <a:t>Ajouter un repository distant</a:t>
            </a:r>
          </a:p>
          <a:p>
            <a:pPr marL="0" indent="0">
              <a:buNone/>
            </a:pP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git </a:t>
            </a:r>
            <a:r>
              <a:rPr 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remote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add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&lt;nom&gt; &lt;</a:t>
            </a:r>
            <a:r>
              <a:rPr 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url.git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git </a:t>
            </a:r>
            <a:r>
              <a:rPr 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remote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–v # pour vérifier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git push --set-upstream origin main</a:t>
            </a:r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934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Déposer un dossier existant sur un serveur 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125860" y="1701797"/>
            <a:ext cx="10360501" cy="4462272"/>
          </a:xfrm>
        </p:spPr>
        <p:txBody>
          <a:bodyPr rtlCol="0">
            <a:norm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cd &lt;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repository_local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git remote rename origin old-origin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git remote add origin &lt;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url.git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git push -u origin --all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git push -u origin –tags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# alternative : git push origin master</a:t>
            </a:r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23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Déposer un dossier existant sur un serveur 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125860" y="1701797"/>
            <a:ext cx="10360501" cy="4462272"/>
          </a:xfrm>
        </p:spPr>
        <p:txBody>
          <a:bodyPr rtlCol="0">
            <a:normAutofit/>
          </a:bodyPr>
          <a:lstStyle/>
          <a:p>
            <a:r>
              <a:rPr lang="fr-FR" dirty="0"/>
              <a:t>Cloner un repository distant existant</a:t>
            </a:r>
          </a:p>
          <a:p>
            <a:pPr marL="0" indent="0">
              <a:buNone/>
            </a:pP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git clone &lt;</a:t>
            </a:r>
            <a:r>
              <a:rPr 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url.git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820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Comment GIT créé un mini système de gestion de fichiers</a:t>
            </a:r>
          </a:p>
          <a:p>
            <a:pPr rtl="0"/>
            <a:r>
              <a:rPr lang="fr-FR" dirty="0"/>
              <a:t>Commandes commit, push, pull, </a:t>
            </a:r>
            <a:r>
              <a:rPr lang="fr-FR" dirty="0" err="1"/>
              <a:t>sync</a:t>
            </a:r>
            <a:endParaRPr lang="fr-FR" dirty="0"/>
          </a:p>
          <a:p>
            <a:pPr rtl="0"/>
            <a:r>
              <a:rPr lang="fr-FR" dirty="0"/>
              <a:t>Flux de données GIT</a:t>
            </a:r>
          </a:p>
          <a:p>
            <a:pPr rtl="0"/>
            <a:r>
              <a:rPr lang="fr-FR" dirty="0"/>
              <a:t>Travail collaboratif (plusieurs ordinateurs / plusieurs collaborateurs)</a:t>
            </a:r>
          </a:p>
          <a:p>
            <a:pPr rtl="0"/>
            <a:r>
              <a:rPr lang="fr-FR"/>
              <a:t>Démarrage du projet GIT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958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GIT est un système de contrôle de version distribué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Vous gardez vos fichiers dans un </a:t>
            </a:r>
            <a:r>
              <a:rPr lang="fr-FR" i="1" dirty="0"/>
              <a:t>repository</a:t>
            </a:r>
            <a:r>
              <a:rPr lang="fr-FR" dirty="0"/>
              <a:t> sur votre machine locale</a:t>
            </a:r>
          </a:p>
          <a:p>
            <a:pPr rtl="0"/>
            <a:r>
              <a:rPr lang="fr-FR" dirty="0"/>
              <a:t>Vous synchronisez votre </a:t>
            </a:r>
            <a:r>
              <a:rPr lang="fr-FR" i="1" dirty="0"/>
              <a:t>repository</a:t>
            </a:r>
            <a:r>
              <a:rPr lang="fr-FR" dirty="0"/>
              <a:t> avec un autre sur un serveur</a:t>
            </a:r>
          </a:p>
          <a:p>
            <a:pPr rtl="0"/>
            <a:r>
              <a:rPr lang="fr-FR" dirty="0"/>
              <a:t>Si vous utilisez plusieurs ordinateurs, vous pouvez resynchroniser vos fichiers avec le serveur</a:t>
            </a:r>
          </a:p>
          <a:p>
            <a:pPr rtl="0"/>
            <a:r>
              <a:rPr lang="fr-FR" dirty="0"/>
              <a:t>Si un collaborateur met à jour les fichiers, vous pouvez les récupérer en vous synchronisant avec le serveur</a:t>
            </a:r>
          </a:p>
        </p:txBody>
      </p:sp>
    </p:spTree>
    <p:extLst>
      <p:ext uri="{BB962C8B-B14F-4D97-AF65-F5344CB8AC3E}">
        <p14:creationId xmlns:p14="http://schemas.microsoft.com/office/powerpoint/2010/main" val="23829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Contrôle de version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Une « version » est un « commit »</a:t>
            </a:r>
          </a:p>
          <a:p>
            <a:pPr rtl="0"/>
            <a:r>
              <a:rPr lang="fr-FR" dirty="0"/>
              <a:t>Git garde en mémoire les différents </a:t>
            </a:r>
            <a:r>
              <a:rPr lang="fr-FR" i="1" dirty="0"/>
              <a:t>commit</a:t>
            </a:r>
            <a:r>
              <a:rPr lang="fr-FR" dirty="0"/>
              <a:t> donc vous pouvez récupérer une version antérieure de vos fichiers</a:t>
            </a:r>
          </a:p>
        </p:txBody>
      </p:sp>
    </p:spTree>
    <p:extLst>
      <p:ext uri="{BB962C8B-B14F-4D97-AF65-F5344CB8AC3E}">
        <p14:creationId xmlns:p14="http://schemas.microsoft.com/office/powerpoint/2010/main" val="158449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Un exemple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Voici un exemple des fichiers d’un projet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69EE704-1D94-4D8B-9F5F-C04B3CA82419}"/>
              </a:ext>
            </a:extLst>
          </p:cNvPr>
          <p:cNvGraphicFramePr/>
          <p:nvPr/>
        </p:nvGraphicFramePr>
        <p:xfrm>
          <a:off x="4989512" y="1409700"/>
          <a:ext cx="22098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628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Vos fichiers dans un repository git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218883" y="1701797"/>
            <a:ext cx="4515489" cy="4462272"/>
          </a:xfrm>
        </p:spPr>
        <p:txBody>
          <a:bodyPr rtlCol="0"/>
          <a:lstStyle/>
          <a:p>
            <a:pPr rtl="0"/>
            <a:endParaRPr lang="fr-FR" dirty="0"/>
          </a:p>
        </p:txBody>
      </p:sp>
      <p:graphicFrame>
        <p:nvGraphicFramePr>
          <p:cNvPr id="5" name="Diagram 3">
            <a:extLst>
              <a:ext uri="{FF2B5EF4-FFF2-40B4-BE49-F238E27FC236}">
                <a16:creationId xmlns:a16="http://schemas.microsoft.com/office/drawing/2014/main" id="{7260E39B-CD59-46D7-9F3E-73789676CE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4334432"/>
              </p:ext>
            </p:extLst>
          </p:nvPr>
        </p:nvGraphicFramePr>
        <p:xfrm>
          <a:off x="1629916" y="2328666"/>
          <a:ext cx="22098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lowchart: Magnetic Disk 11">
            <a:extLst>
              <a:ext uri="{FF2B5EF4-FFF2-40B4-BE49-F238E27FC236}">
                <a16:creationId xmlns:a16="http://schemas.microsoft.com/office/drawing/2014/main" id="{8E3D81A8-70DA-4478-A817-AA6E8011F8EB}"/>
              </a:ext>
            </a:extLst>
          </p:cNvPr>
          <p:cNvSpPr/>
          <p:nvPr/>
        </p:nvSpPr>
        <p:spPr>
          <a:xfrm>
            <a:off x="4373116" y="2435752"/>
            <a:ext cx="914400" cy="115021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13">
            <a:extLst>
              <a:ext uri="{FF2B5EF4-FFF2-40B4-BE49-F238E27FC236}">
                <a16:creationId xmlns:a16="http://schemas.microsoft.com/office/drawing/2014/main" id="{71603284-FBCA-4A6B-86B3-99BA87E6B6F0}"/>
              </a:ext>
            </a:extLst>
          </p:cNvPr>
          <p:cNvCxnSpPr>
            <a:endCxn id="6" idx="2"/>
          </p:cNvCxnSpPr>
          <p:nvPr/>
        </p:nvCxnSpPr>
        <p:spPr>
          <a:xfrm>
            <a:off x="3825289" y="3010859"/>
            <a:ext cx="5478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4686BA22-7E61-48DE-A7A0-2B652A3DD9FA}"/>
              </a:ext>
            </a:extLst>
          </p:cNvPr>
          <p:cNvSpPr/>
          <p:nvPr/>
        </p:nvSpPr>
        <p:spPr>
          <a:xfrm>
            <a:off x="2787343" y="2626992"/>
            <a:ext cx="1052373" cy="602386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git</a:t>
            </a:r>
            <a:endParaRPr lang="en-US" dirty="0"/>
          </a:p>
        </p:txBody>
      </p:sp>
      <p:cxnSp>
        <p:nvCxnSpPr>
          <p:cNvPr id="9" name="Straight Arrow Connector 15">
            <a:extLst>
              <a:ext uri="{FF2B5EF4-FFF2-40B4-BE49-F238E27FC236}">
                <a16:creationId xmlns:a16="http://schemas.microsoft.com/office/drawing/2014/main" id="{5C0727DB-3ED5-4A34-B97C-41AC9FB8A6AC}"/>
              </a:ext>
            </a:extLst>
          </p:cNvPr>
          <p:cNvCxnSpPr>
            <a:endCxn id="8" idx="1"/>
          </p:cNvCxnSpPr>
          <p:nvPr/>
        </p:nvCxnSpPr>
        <p:spPr>
          <a:xfrm flipV="1">
            <a:off x="2177743" y="2928185"/>
            <a:ext cx="609600" cy="689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6E3E592-D508-42CB-8775-CA5347F09985}"/>
              </a:ext>
            </a:extLst>
          </p:cNvPr>
          <p:cNvSpPr txBox="1"/>
          <p:nvPr/>
        </p:nvSpPr>
        <p:spPr>
          <a:xfrm>
            <a:off x="5950396" y="1988840"/>
            <a:ext cx="57606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Lorsque vous avez un </a:t>
            </a:r>
            <a:r>
              <a:rPr lang="fr-FR" sz="2800" i="1" dirty="0"/>
              <a:t>repository</a:t>
            </a:r>
            <a:r>
              <a:rPr lang="fr-FR" sz="2800" dirty="0"/>
              <a:t> GIT, un nouveau dossier .git est créé, qui est un mini système de gestion de fichiers.</a:t>
            </a:r>
          </a:p>
          <a:p>
            <a:r>
              <a:rPr lang="fr-FR" sz="2800" dirty="0"/>
              <a:t>Il garde vos données et les éléments dont git a besoin.</a:t>
            </a:r>
          </a:p>
          <a:p>
            <a:r>
              <a:rPr lang="fr-FR" sz="2800" dirty="0"/>
              <a:t>Il est fortement optimisé.</a:t>
            </a:r>
          </a:p>
          <a:p>
            <a:r>
              <a:rPr lang="fr-FR" sz="2800" dirty="0"/>
              <a:t>Cela sur votre machine locale.</a:t>
            </a:r>
          </a:p>
        </p:txBody>
      </p:sp>
    </p:spTree>
    <p:extLst>
      <p:ext uri="{BB962C8B-B14F-4D97-AF65-F5344CB8AC3E}">
        <p14:creationId xmlns:p14="http://schemas.microsoft.com/office/powerpoint/2010/main" val="129682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Flux de travail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Vous modifiez vos fichiers localement : ajout, édition, suppression, comme d’habitude</a:t>
            </a:r>
          </a:p>
          <a:p>
            <a:pPr rtl="0"/>
            <a:r>
              <a:rPr lang="fr-FR" dirty="0"/>
              <a:t>Cela ne modifie pas le mini-système de gestion de fichiers</a:t>
            </a:r>
          </a:p>
        </p:txBody>
      </p:sp>
    </p:spTree>
    <p:extLst>
      <p:ext uri="{BB962C8B-B14F-4D97-AF65-F5344CB8AC3E}">
        <p14:creationId xmlns:p14="http://schemas.microsoft.com/office/powerpoint/2010/main" val="357405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Commit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7318548" y="1701797"/>
            <a:ext cx="4260836" cy="4462272"/>
          </a:xfrm>
        </p:spPr>
        <p:txBody>
          <a:bodyPr rtlCol="0"/>
          <a:lstStyle/>
          <a:p>
            <a:pPr rtl="0"/>
            <a:r>
              <a:rPr lang="fr-FR" dirty="0"/>
              <a:t>Un commit enregistre vos changements locaux dans le mini-système de gestion de fichiers</a:t>
            </a:r>
          </a:p>
          <a:p>
            <a:pPr rtl="0"/>
            <a:r>
              <a:rPr lang="fr-FR" dirty="0"/>
              <a:t>Il est en mode « modification seulement ». Rien n’est modifié définitivement, il est possible de revenir en arrière.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BFF4DC3C-2512-45D3-9CA8-8FCC32EAA64C}"/>
              </a:ext>
            </a:extLst>
          </p:cNvPr>
          <p:cNvGrpSpPr/>
          <p:nvPr/>
        </p:nvGrpSpPr>
        <p:grpSpPr>
          <a:xfrm>
            <a:off x="1371600" y="1981200"/>
            <a:ext cx="3969382" cy="4038600"/>
            <a:chOff x="1371600" y="1143000"/>
            <a:chExt cx="3969382" cy="4038600"/>
          </a:xfrm>
        </p:grpSpPr>
        <p:graphicFrame>
          <p:nvGraphicFramePr>
            <p:cNvPr id="5" name="Diagram 3">
              <a:extLst>
                <a:ext uri="{FF2B5EF4-FFF2-40B4-BE49-F238E27FC236}">
                  <a16:creationId xmlns:a16="http://schemas.microsoft.com/office/drawing/2014/main" id="{3FF71343-3393-4358-A0A8-1974DEBF87B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98947380"/>
                </p:ext>
              </p:extLst>
            </p:nvPr>
          </p:nvGraphicFramePr>
          <p:xfrm>
            <a:off x="1371600" y="1143000"/>
            <a:ext cx="2209800" cy="4038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94F41FF9-DDAA-4E49-800E-5CBD43CA8AA6}"/>
                </a:ext>
              </a:extLst>
            </p:cNvPr>
            <p:cNvSpPr/>
            <p:nvPr/>
          </p:nvSpPr>
          <p:spPr>
            <a:xfrm>
              <a:off x="2514600" y="1524000"/>
              <a:ext cx="1052373" cy="60238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/>
                <a:t>.</a:t>
              </a:r>
              <a:r>
                <a:rPr lang="en-US" dirty="0" err="1"/>
                <a:t>git</a:t>
              </a:r>
              <a:endParaRPr lang="en-US" dirty="0"/>
            </a:p>
          </p:txBody>
        </p:sp>
        <p:sp>
          <p:nvSpPr>
            <p:cNvPr id="7" name="Flowchart: Magnetic Disk 5">
              <a:extLst>
                <a:ext uri="{FF2B5EF4-FFF2-40B4-BE49-F238E27FC236}">
                  <a16:creationId xmlns:a16="http://schemas.microsoft.com/office/drawing/2014/main" id="{70A58536-1EA2-469B-B7FC-07F444C5ACEC}"/>
                </a:ext>
              </a:extLst>
            </p:cNvPr>
            <p:cNvSpPr/>
            <p:nvPr/>
          </p:nvSpPr>
          <p:spPr>
            <a:xfrm>
              <a:off x="4426582" y="1250086"/>
              <a:ext cx="914400" cy="1150214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6">
              <a:extLst>
                <a:ext uri="{FF2B5EF4-FFF2-40B4-BE49-F238E27FC236}">
                  <a16:creationId xmlns:a16="http://schemas.microsoft.com/office/drawing/2014/main" id="{02D26F22-D8C2-44E5-86FE-1B489A580C78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3566973" y="1825193"/>
              <a:ext cx="85960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7">
              <a:extLst>
                <a:ext uri="{FF2B5EF4-FFF2-40B4-BE49-F238E27FC236}">
                  <a16:creationId xmlns:a16="http://schemas.microsoft.com/office/drawing/2014/main" id="{7B1ADF7F-D64F-4A04-AE1A-2EE335FE9956}"/>
                </a:ext>
              </a:extLst>
            </p:cNvPr>
            <p:cNvCxnSpPr>
              <a:endCxn id="6" idx="1"/>
            </p:cNvCxnSpPr>
            <p:nvPr/>
          </p:nvCxnSpPr>
          <p:spPr>
            <a:xfrm flipV="1">
              <a:off x="1905000" y="1825193"/>
              <a:ext cx="609600" cy="6894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Bent-Up Arrow 9">
            <a:extLst>
              <a:ext uri="{FF2B5EF4-FFF2-40B4-BE49-F238E27FC236}">
                <a16:creationId xmlns:a16="http://schemas.microsoft.com/office/drawing/2014/main" id="{EC340989-05BF-459E-83D3-97CB9FB7B25D}"/>
              </a:ext>
            </a:extLst>
          </p:cNvPr>
          <p:cNvSpPr/>
          <p:nvPr/>
        </p:nvSpPr>
        <p:spPr>
          <a:xfrm>
            <a:off x="3733800" y="3324091"/>
            <a:ext cx="1424508" cy="1295400"/>
          </a:xfrm>
          <a:prstGeom prst="bentUpArrow">
            <a:avLst>
              <a:gd name="adj1" fmla="val 33917"/>
              <a:gd name="adj2" fmla="val 25000"/>
              <a:gd name="adj3" fmla="val 25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182429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Push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7318548" y="3238499"/>
            <a:ext cx="4260836" cy="2925569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fr-FR" dirty="0"/>
              <a:t>La sauvegarde des fichiers sur le serveur est appelée « push ».</a:t>
            </a:r>
          </a:p>
          <a:p>
            <a:pPr rtl="0"/>
            <a:r>
              <a:rPr lang="fr-FR" dirty="0"/>
              <a:t>Toutes vos données sont sauvegardées. Il est possible de les récupérer par d’autres personnes, avec d’autres ordinateurs.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BFF4DC3C-2512-45D3-9CA8-8FCC32EAA64C}"/>
              </a:ext>
            </a:extLst>
          </p:cNvPr>
          <p:cNvGrpSpPr/>
          <p:nvPr/>
        </p:nvGrpSpPr>
        <p:grpSpPr>
          <a:xfrm>
            <a:off x="1371600" y="1981200"/>
            <a:ext cx="3512182" cy="4038600"/>
            <a:chOff x="1371600" y="1143000"/>
            <a:chExt cx="3512182" cy="4038600"/>
          </a:xfrm>
        </p:grpSpPr>
        <p:graphicFrame>
          <p:nvGraphicFramePr>
            <p:cNvPr id="5" name="Diagram 3">
              <a:extLst>
                <a:ext uri="{FF2B5EF4-FFF2-40B4-BE49-F238E27FC236}">
                  <a16:creationId xmlns:a16="http://schemas.microsoft.com/office/drawing/2014/main" id="{3FF71343-3393-4358-A0A8-1974DEBF87BB}"/>
                </a:ext>
              </a:extLst>
            </p:cNvPr>
            <p:cNvGraphicFramePr/>
            <p:nvPr/>
          </p:nvGraphicFramePr>
          <p:xfrm>
            <a:off x="1371600" y="1143000"/>
            <a:ext cx="2209800" cy="4038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94F41FF9-DDAA-4E49-800E-5CBD43CA8AA6}"/>
                </a:ext>
              </a:extLst>
            </p:cNvPr>
            <p:cNvSpPr/>
            <p:nvPr/>
          </p:nvSpPr>
          <p:spPr>
            <a:xfrm>
              <a:off x="2514600" y="1524000"/>
              <a:ext cx="1052373" cy="60238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/>
                <a:t>.</a:t>
              </a:r>
              <a:r>
                <a:rPr lang="en-US" dirty="0" err="1"/>
                <a:t>git</a:t>
              </a:r>
              <a:endParaRPr lang="en-US" dirty="0"/>
            </a:p>
          </p:txBody>
        </p:sp>
        <p:sp>
          <p:nvSpPr>
            <p:cNvPr id="7" name="Flowchart: Magnetic Disk 5">
              <a:extLst>
                <a:ext uri="{FF2B5EF4-FFF2-40B4-BE49-F238E27FC236}">
                  <a16:creationId xmlns:a16="http://schemas.microsoft.com/office/drawing/2014/main" id="{70A58536-1EA2-469B-B7FC-07F444C5ACEC}"/>
                </a:ext>
              </a:extLst>
            </p:cNvPr>
            <p:cNvSpPr/>
            <p:nvPr/>
          </p:nvSpPr>
          <p:spPr>
            <a:xfrm>
              <a:off x="3969382" y="1250086"/>
              <a:ext cx="914400" cy="1150214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6">
              <a:extLst>
                <a:ext uri="{FF2B5EF4-FFF2-40B4-BE49-F238E27FC236}">
                  <a16:creationId xmlns:a16="http://schemas.microsoft.com/office/drawing/2014/main" id="{02D26F22-D8C2-44E5-86FE-1B489A580C78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3566973" y="1825193"/>
              <a:ext cx="40240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7">
              <a:extLst>
                <a:ext uri="{FF2B5EF4-FFF2-40B4-BE49-F238E27FC236}">
                  <a16:creationId xmlns:a16="http://schemas.microsoft.com/office/drawing/2014/main" id="{7B1ADF7F-D64F-4A04-AE1A-2EE335FE9956}"/>
                </a:ext>
              </a:extLst>
            </p:cNvPr>
            <p:cNvCxnSpPr>
              <a:endCxn id="6" idx="1"/>
            </p:cNvCxnSpPr>
            <p:nvPr/>
          </p:nvCxnSpPr>
          <p:spPr>
            <a:xfrm flipV="1">
              <a:off x="1905000" y="1825193"/>
              <a:ext cx="609600" cy="6894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DA45DFAC-3AFF-472E-8FED-E8B98CEC1506}"/>
              </a:ext>
            </a:extLst>
          </p:cNvPr>
          <p:cNvSpPr txBox="1"/>
          <p:nvPr/>
        </p:nvSpPr>
        <p:spPr>
          <a:xfrm>
            <a:off x="2414955" y="1349848"/>
            <a:ext cx="23040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Machine locale</a:t>
            </a:r>
          </a:p>
        </p:txBody>
      </p:sp>
      <p:sp>
        <p:nvSpPr>
          <p:cNvPr id="15" name="Right Arrow 9">
            <a:extLst>
              <a:ext uri="{FF2B5EF4-FFF2-40B4-BE49-F238E27FC236}">
                <a16:creationId xmlns:a16="http://schemas.microsoft.com/office/drawing/2014/main" id="{9EF4D6EF-CB77-42DC-B7FA-B6432284B9DC}"/>
              </a:ext>
            </a:extLst>
          </p:cNvPr>
          <p:cNvSpPr/>
          <p:nvPr/>
        </p:nvSpPr>
        <p:spPr>
          <a:xfrm>
            <a:off x="5443890" y="2345653"/>
            <a:ext cx="1295400" cy="63548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push</a:t>
            </a:r>
          </a:p>
        </p:txBody>
      </p:sp>
      <p:sp>
        <p:nvSpPr>
          <p:cNvPr id="17" name="Flowchart: Magnetic Disk 8">
            <a:extLst>
              <a:ext uri="{FF2B5EF4-FFF2-40B4-BE49-F238E27FC236}">
                <a16:creationId xmlns:a16="http://schemas.microsoft.com/office/drawing/2014/main" id="{0F6A4172-4E8E-4E97-A084-CC89A7060A54}"/>
              </a:ext>
            </a:extLst>
          </p:cNvPr>
          <p:cNvSpPr/>
          <p:nvPr/>
        </p:nvSpPr>
        <p:spPr>
          <a:xfrm>
            <a:off x="8362608" y="1952253"/>
            <a:ext cx="1086358" cy="1281677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BB94BF81-A9D2-4CB8-B320-6A2AB55353CB}"/>
              </a:ext>
            </a:extLst>
          </p:cNvPr>
          <p:cNvSpPr txBox="1"/>
          <p:nvPr/>
        </p:nvSpPr>
        <p:spPr>
          <a:xfrm>
            <a:off x="7606580" y="1349848"/>
            <a:ext cx="374441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Serveur</a:t>
            </a:r>
            <a:r>
              <a:rPr lang="en-US" dirty="0"/>
              <a:t> Internet (GitHub…) </a:t>
            </a:r>
          </a:p>
        </p:txBody>
      </p:sp>
    </p:spTree>
    <p:extLst>
      <p:ext uri="{BB962C8B-B14F-4D97-AF65-F5344CB8AC3E}">
        <p14:creationId xmlns:p14="http://schemas.microsoft.com/office/powerpoint/2010/main" val="131639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 trois lignes (grand écran)</Template>
  <TotalTime>198</TotalTime>
  <Words>1336</Words>
  <Application>Microsoft Office PowerPoint</Application>
  <PresentationFormat>Personnalisé</PresentationFormat>
  <Paragraphs>279</Paragraphs>
  <Slides>28</Slides>
  <Notes>28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Courier</vt:lpstr>
      <vt:lpstr>gg sans</vt:lpstr>
      <vt:lpstr>inherit</vt:lpstr>
      <vt:lpstr>Source Code Pro</vt:lpstr>
      <vt:lpstr>var(--font-code)</vt:lpstr>
      <vt:lpstr>Technologie 16:9</vt:lpstr>
      <vt:lpstr>Gestion de version avec GIT</vt:lpstr>
      <vt:lpstr>Objectifs</vt:lpstr>
      <vt:lpstr>GIT est un système de contrôle de version distribué</vt:lpstr>
      <vt:lpstr>Contrôle de version</vt:lpstr>
      <vt:lpstr>Un exemple</vt:lpstr>
      <vt:lpstr>Vos fichiers dans un repository git</vt:lpstr>
      <vt:lpstr>Flux de travail</vt:lpstr>
      <vt:lpstr>Commit</vt:lpstr>
      <vt:lpstr>Push</vt:lpstr>
      <vt:lpstr>Pull</vt:lpstr>
      <vt:lpstr>Flux de données</vt:lpstr>
      <vt:lpstr>Synchronisation</vt:lpstr>
      <vt:lpstr>Flux de travail collaboratif</vt:lpstr>
      <vt:lpstr>Nécessité de fusionner</vt:lpstr>
      <vt:lpstr>Résultat de la synchronisation</vt:lpstr>
      <vt:lpstr>Fusion </vt:lpstr>
      <vt:lpstr>Est-ce problématique </vt:lpstr>
      <vt:lpstr>Configuration de git</vt:lpstr>
      <vt:lpstr>Configuration de git</vt:lpstr>
      <vt:lpstr>Fichier .gitignore_global</vt:lpstr>
      <vt:lpstr>Si vous avez Visual Studio Code</vt:lpstr>
      <vt:lpstr>Configuration complémentaire de git</vt:lpstr>
      <vt:lpstr>Aide</vt:lpstr>
      <vt:lpstr>Créer un repository</vt:lpstr>
      <vt:lpstr>Configuration repository distant</vt:lpstr>
      <vt:lpstr>Déposer un dossier existant sur un serveur </vt:lpstr>
      <vt:lpstr>Déposer un dossier existant sur un serveur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version avec GIT</dc:title>
  <dc:creator>Michel Diemer</dc:creator>
  <cp:lastModifiedBy>Michel Diemer</cp:lastModifiedBy>
  <cp:revision>74</cp:revision>
  <dcterms:created xsi:type="dcterms:W3CDTF">2018-01-26T05:35:38Z</dcterms:created>
  <dcterms:modified xsi:type="dcterms:W3CDTF">2023-10-20T10:28:03Z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