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notesMasterIdLst>
    <p:notesMasterId r:id="rId15"/>
  </p:notesMasterIdLst>
  <p:sldIdLst>
    <p:sldId id="267" r:id="rId5"/>
    <p:sldId id="269" r:id="rId6"/>
    <p:sldId id="270" r:id="rId7"/>
    <p:sldId id="266" r:id="rId8"/>
    <p:sldId id="272" r:id="rId9"/>
    <p:sldId id="273" r:id="rId10"/>
    <p:sldId id="275" r:id="rId11"/>
    <p:sldId id="274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AUGUSTO REIS DA SILVA ." initials="GARDS." lastIdx="1" clrIdx="0">
    <p:extLst>
      <p:ext uri="{19B8F6BF-5375-455C-9EA6-DF929625EA0E}">
        <p15:presenceInfo xmlns:p15="http://schemas.microsoft.com/office/powerpoint/2012/main" userId="GABRIEL AUGUSTO REIS DA SILVA ." providerId="None"/>
      </p:ext>
    </p:extLst>
  </p:cmAuthor>
  <p:cmAuthor id="2" name="GABRIEL ALVES DA SILVA ." initials="G." lastIdx="2" clrIdx="1">
    <p:extLst>
      <p:ext uri="{19B8F6BF-5375-455C-9EA6-DF929625EA0E}">
        <p15:presenceInfo xmlns:p15="http://schemas.microsoft.com/office/powerpoint/2012/main" userId="S::gabriel.silva@bandtec.com.br::a3bde693-a881-4166-84f6-da5e13403a24" providerId="AD"/>
      </p:ext>
    </p:extLst>
  </p:cmAuthor>
  <p:cmAuthor id="3" name="GABRIEL AUGUSTO REIS DA SILVA ." initials="G." lastIdx="2" clrIdx="2">
    <p:extLst>
      <p:ext uri="{19B8F6BF-5375-455C-9EA6-DF929625EA0E}">
        <p15:presenceInfo xmlns:p15="http://schemas.microsoft.com/office/powerpoint/2012/main" userId="S::gabriel.rsilva@bandtec.com.br::2732523b-ba48-45de-848a-64642bb4e0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3FD19-5573-0988-8F04-7CDF51AC9414}" v="468" dt="2020-03-09T21:25:16.191"/>
    <p1510:client id="{D25EB815-9F47-46BB-BC08-896414C13A4D}" v="494" dt="2020-03-10T01:20:39.527"/>
    <p1510:client id="{E1E1E970-B3B7-4F01-8448-280BAE46BA20}" v="556" dt="2020-03-09T14:55:53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A3831-B3EE-4819-BB69-3446D78435AE}" type="datetimeFigureOut">
              <a:rPr lang="pt-BR" smtClean="0"/>
              <a:t>10/03/2020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D0EEB-63EA-46C9-BD2F-9CD95A370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97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D0EEB-63EA-46C9-BD2F-9CD95A3707F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06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32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7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2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979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241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0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4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8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8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3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8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4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4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8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microsoft.com/office/2007/relationships/hdphoto" Target="../media/hdphoto4.wdp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9930" cy="68580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D5FCB53-619F-4073-A221-97F44453968A}"/>
              </a:ext>
            </a:extLst>
          </p:cNvPr>
          <p:cNvSpPr/>
          <p:nvPr/>
        </p:nvSpPr>
        <p:spPr>
          <a:xfrm>
            <a:off x="133350" y="133350"/>
            <a:ext cx="11830050" cy="6477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F7EDDE7-4512-4396-9C1D-417632CE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98" y="2947359"/>
            <a:ext cx="9772648" cy="1505551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ea typeface="+mj-lt"/>
                <a:cs typeface="+mj-lt"/>
              </a:rPr>
              <a:t>PARKING</a:t>
            </a:r>
            <a:r>
              <a:rPr lang="en-US" sz="5400" b="1">
                <a:solidFill>
                  <a:srgbClr val="C00000"/>
                </a:solidFill>
                <a:ea typeface="+mj-lt"/>
                <a:cs typeface="+mj-lt"/>
              </a:rPr>
              <a:t>6</a:t>
            </a:r>
            <a:endParaRPr lang="pt-BR" sz="5400">
              <a:ea typeface="+mj-lt"/>
              <a:cs typeface="+mj-lt"/>
            </a:endParaRPr>
          </a:p>
          <a:p>
            <a:pPr algn="ctr"/>
            <a:endParaRPr lang="pt-BR" sz="4800" b="1"/>
          </a:p>
        </p:txBody>
      </p:sp>
    </p:spTree>
    <p:extLst>
      <p:ext uri="{BB962C8B-B14F-4D97-AF65-F5344CB8AC3E}">
        <p14:creationId xmlns:p14="http://schemas.microsoft.com/office/powerpoint/2010/main" val="9268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9930" cy="68580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D5FCB53-619F-4073-A221-97F44453968A}"/>
              </a:ext>
            </a:extLst>
          </p:cNvPr>
          <p:cNvSpPr/>
          <p:nvPr/>
        </p:nvSpPr>
        <p:spPr>
          <a:xfrm>
            <a:off x="133350" y="133350"/>
            <a:ext cx="11830050" cy="6477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F7EDDE7-4512-4396-9C1D-417632CE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98" y="2976113"/>
            <a:ext cx="9772648" cy="801061"/>
          </a:xfrm>
        </p:spPr>
        <p:txBody>
          <a:bodyPr>
            <a:noAutofit/>
          </a:bodyPr>
          <a:lstStyle/>
          <a:p>
            <a:pPr algn="ctr"/>
            <a:r>
              <a:rPr lang="pt-BR" sz="4800" b="1" err="1"/>
              <a:t>estacio</a:t>
            </a:r>
            <a:r>
              <a:rPr lang="pt-BR" sz="4800" b="1" err="1">
                <a:solidFill>
                  <a:srgbClr val="FF0000"/>
                </a:solidFill>
              </a:rPr>
              <a:t>car</a:t>
            </a:r>
            <a:endParaRPr lang="en-US" err="1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AD871-7E42-407B-B41E-D0DD89F8299F}"/>
              </a:ext>
            </a:extLst>
          </p:cNvPr>
          <p:cNvSpPr txBox="1"/>
          <p:nvPr/>
        </p:nvSpPr>
        <p:spPr>
          <a:xfrm>
            <a:off x="4668981" y="526472"/>
            <a:ext cx="31865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PARKING</a:t>
            </a:r>
            <a:r>
              <a:rPr lang="en-US" sz="3200" b="1">
                <a:solidFill>
                  <a:srgbClr val="C00000"/>
                </a:solidFill>
              </a:rPr>
              <a:t>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9930" cy="68580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D5FCB53-619F-4073-A221-97F44453968A}"/>
              </a:ext>
            </a:extLst>
          </p:cNvPr>
          <p:cNvSpPr/>
          <p:nvPr/>
        </p:nvSpPr>
        <p:spPr>
          <a:xfrm>
            <a:off x="133350" y="133350"/>
            <a:ext cx="11830050" cy="6477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C37B9-B0E1-41E0-991F-E964DF8EB72D}"/>
              </a:ext>
            </a:extLst>
          </p:cNvPr>
          <p:cNvSpPr txBox="1"/>
          <p:nvPr/>
        </p:nvSpPr>
        <p:spPr>
          <a:xfrm>
            <a:off x="1331343" y="2251495"/>
            <a:ext cx="715704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a typeface="+mn-lt"/>
                <a:cs typeface="+mn-lt"/>
              </a:rPr>
              <a:t>- </a:t>
            </a:r>
            <a:r>
              <a:rPr lang="en-US" sz="2800" dirty="0">
                <a:ea typeface="+mn-lt"/>
                <a:cs typeface="+mn-lt"/>
              </a:rPr>
              <a:t>Beatriz Barbosa</a:t>
            </a:r>
          </a:p>
          <a:p>
            <a:r>
              <a:rPr lang="en-US" sz="2800" dirty="0">
                <a:solidFill>
                  <a:srgbClr val="FF0000"/>
                </a:solidFill>
                <a:ea typeface="+mn-lt"/>
                <a:cs typeface="+mn-lt"/>
              </a:rPr>
              <a:t>-</a:t>
            </a:r>
            <a:r>
              <a:rPr lang="en-US" sz="2800" dirty="0">
                <a:ea typeface="+mn-lt"/>
                <a:cs typeface="+mn-lt"/>
              </a:rPr>
              <a:t> Carlos Eduardo</a:t>
            </a:r>
            <a:endParaRPr lang="en-US" dirty="0"/>
          </a:p>
          <a:p>
            <a:r>
              <a:rPr lang="en-US" sz="2800" dirty="0">
                <a:solidFill>
                  <a:srgbClr val="FF0000"/>
                </a:solidFill>
              </a:rPr>
              <a:t>-</a:t>
            </a:r>
            <a:r>
              <a:rPr lang="en-US" sz="2800" dirty="0"/>
              <a:t> Gabriel Alves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-</a:t>
            </a:r>
            <a:r>
              <a:rPr lang="en-US" sz="2800" dirty="0"/>
              <a:t> Gabriel Augusto</a:t>
            </a:r>
          </a:p>
          <a:p>
            <a:r>
              <a:rPr lang="en-US" sz="2800" dirty="0">
                <a:solidFill>
                  <a:srgbClr val="FF0000"/>
                </a:solidFill>
              </a:rPr>
              <a:t>- </a:t>
            </a:r>
            <a:r>
              <a:rPr lang="en-US" sz="2800" dirty="0"/>
              <a:t>Michele </a:t>
            </a:r>
            <a:r>
              <a:rPr lang="en-US" sz="2800" dirty="0" err="1"/>
              <a:t>Calazans</a:t>
            </a:r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-</a:t>
            </a:r>
            <a:r>
              <a:rPr lang="en-US" sz="2800" dirty="0"/>
              <a:t> Rafael dos Santos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5E64ED2-F480-4DD0-998D-566653306175}"/>
              </a:ext>
            </a:extLst>
          </p:cNvPr>
          <p:cNvSpPr txBox="1">
            <a:spLocks/>
          </p:cNvSpPr>
          <p:nvPr/>
        </p:nvSpPr>
        <p:spPr>
          <a:xfrm>
            <a:off x="3044302" y="1149917"/>
            <a:ext cx="6019800" cy="55990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200" dirty="0">
                <a:ea typeface="+mj-lt"/>
                <a:cs typeface="+mj-lt"/>
              </a:rPr>
              <a:t>Equipe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5262D-B3D9-4A96-B152-A729DFA1CBBB}"/>
              </a:ext>
            </a:extLst>
          </p:cNvPr>
          <p:cNvSpPr txBox="1"/>
          <p:nvPr/>
        </p:nvSpPr>
        <p:spPr>
          <a:xfrm>
            <a:off x="5209310" y="620683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PARKING</a:t>
            </a:r>
            <a:r>
              <a:rPr lang="en-US" sz="2000" b="1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990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9930" cy="68580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D5FCB53-619F-4073-A221-97F44453968A}"/>
              </a:ext>
            </a:extLst>
          </p:cNvPr>
          <p:cNvSpPr/>
          <p:nvPr/>
        </p:nvSpPr>
        <p:spPr>
          <a:xfrm>
            <a:off x="133350" y="133350"/>
            <a:ext cx="11830050" cy="6477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5E64ED2-F480-4DD0-998D-566653306175}"/>
              </a:ext>
            </a:extLst>
          </p:cNvPr>
          <p:cNvSpPr txBox="1">
            <a:spLocks/>
          </p:cNvSpPr>
          <p:nvPr/>
        </p:nvSpPr>
        <p:spPr>
          <a:xfrm>
            <a:off x="3044302" y="1149917"/>
            <a:ext cx="6019800" cy="55990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200" dirty="0">
                <a:ea typeface="+mj-lt"/>
                <a:cs typeface="+mj-lt"/>
              </a:rPr>
              <a:t>empresa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5262D-B3D9-4A96-B152-A729DFA1CBBB}"/>
              </a:ext>
            </a:extLst>
          </p:cNvPr>
          <p:cNvSpPr txBox="1"/>
          <p:nvPr/>
        </p:nvSpPr>
        <p:spPr>
          <a:xfrm>
            <a:off x="5209310" y="620683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PARKING</a:t>
            </a:r>
            <a:r>
              <a:rPr 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DF63B-7550-4B8B-A81B-D6CD6C4AFB8F}"/>
              </a:ext>
            </a:extLst>
          </p:cNvPr>
          <p:cNvSpPr txBox="1"/>
          <p:nvPr/>
        </p:nvSpPr>
        <p:spPr>
          <a:xfrm>
            <a:off x="4453321" y="2395528"/>
            <a:ext cx="31865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/>
              <a:t>PARKING</a:t>
            </a:r>
            <a:r>
              <a:rPr lang="en-US" sz="4000" b="1" dirty="0">
                <a:solidFill>
                  <a:srgbClr val="C00000"/>
                </a:solidFill>
              </a:rPr>
              <a:t>6</a:t>
            </a:r>
            <a:endParaRPr lang="en-US" sz="4000" dirty="0"/>
          </a:p>
        </p:txBody>
      </p:sp>
      <p:pic>
        <p:nvPicPr>
          <p:cNvPr id="4" name="Graphic 8" descr="Car">
            <a:extLst>
              <a:ext uri="{FF2B5EF4-FFF2-40B4-BE49-F238E27FC236}">
                <a16:creationId xmlns:a16="http://schemas.microsoft.com/office/drawing/2014/main" id="{8707661E-4C96-4FC0-9C87-BF577EFCD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4687" y="3518139"/>
            <a:ext cx="1906437" cy="1920815"/>
          </a:xfrm>
          <a:prstGeom prst="rect">
            <a:avLst/>
          </a:prstGeom>
        </p:spPr>
      </p:pic>
      <p:pic>
        <p:nvPicPr>
          <p:cNvPr id="10" name="Graphic 10" descr="Laptop">
            <a:extLst>
              <a:ext uri="{FF2B5EF4-FFF2-40B4-BE49-F238E27FC236}">
                <a16:creationId xmlns:a16="http://schemas.microsoft.com/office/drawing/2014/main" id="{1ADC5A32-DC35-4B18-A3E4-C5F579EB6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9063" y="3546893"/>
            <a:ext cx="1647645" cy="16188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F4F737-351E-4C89-9AC6-D95D3D783849}"/>
              </a:ext>
            </a:extLst>
          </p:cNvPr>
          <p:cNvSpPr txBox="1"/>
          <p:nvPr/>
        </p:nvSpPr>
        <p:spPr>
          <a:xfrm>
            <a:off x="698739" y="4896929"/>
            <a:ext cx="71570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/>
              <a:t>Desenvolvimento</a:t>
            </a:r>
            <a:r>
              <a:rPr lang="en-US" sz="2800" dirty="0"/>
              <a:t> de </a:t>
            </a:r>
          </a:p>
          <a:p>
            <a:pPr algn="ctr"/>
            <a:r>
              <a:rPr lang="en-US" sz="2800" dirty="0" err="1"/>
              <a:t>softwares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D2EBA-C125-4368-ABF8-63BBC81E1DD6}"/>
              </a:ext>
            </a:extLst>
          </p:cNvPr>
          <p:cNvSpPr txBox="1"/>
          <p:nvPr/>
        </p:nvSpPr>
        <p:spPr>
          <a:xfrm>
            <a:off x="4623757" y="4896928"/>
            <a:ext cx="71570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/>
              <a:t>Estacionamentos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3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9930" cy="68580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D5FCB53-619F-4073-A221-97F44453968A}"/>
              </a:ext>
            </a:extLst>
          </p:cNvPr>
          <p:cNvSpPr/>
          <p:nvPr/>
        </p:nvSpPr>
        <p:spPr>
          <a:xfrm>
            <a:off x="133350" y="133350"/>
            <a:ext cx="11830050" cy="6477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CCFA28F-5876-417E-9869-6E46E0A7C9FB}"/>
              </a:ext>
            </a:extLst>
          </p:cNvPr>
          <p:cNvSpPr txBox="1">
            <a:spLocks/>
          </p:cNvSpPr>
          <p:nvPr/>
        </p:nvSpPr>
        <p:spPr>
          <a:xfrm>
            <a:off x="4319442" y="3274793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22EB6-ACB2-4685-90A5-13582D538BA2}"/>
              </a:ext>
            </a:extLst>
          </p:cNvPr>
          <p:cNvSpPr txBox="1"/>
          <p:nvPr/>
        </p:nvSpPr>
        <p:spPr>
          <a:xfrm>
            <a:off x="5209310" y="620683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PARKING</a:t>
            </a:r>
            <a:r>
              <a:rPr lang="en-US" sz="2000" b="1">
                <a:solidFill>
                  <a:srgbClr val="FF0000"/>
                </a:solidFill>
              </a:rPr>
              <a:t>6</a:t>
            </a:r>
          </a:p>
        </p:txBody>
      </p:sp>
      <p:pic>
        <p:nvPicPr>
          <p:cNvPr id="11" name="Picture 12" descr="A car parked inside a building&#10;&#10;Description generated with high confidence">
            <a:extLst>
              <a:ext uri="{FF2B5EF4-FFF2-40B4-BE49-F238E27FC236}">
                <a16:creationId xmlns:a16="http://schemas.microsoft.com/office/drawing/2014/main" id="{4219B952-76B4-4E97-999F-8708D7AB8B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64" r="26064"/>
          <a:stretch/>
        </p:blipFill>
        <p:spPr>
          <a:xfrm>
            <a:off x="12473167" y="36376"/>
            <a:ext cx="3100865" cy="439128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C7DC797-B991-44BE-9890-42C159B5959D}"/>
              </a:ext>
            </a:extLst>
          </p:cNvPr>
          <p:cNvSpPr txBox="1">
            <a:spLocks/>
          </p:cNvSpPr>
          <p:nvPr/>
        </p:nvSpPr>
        <p:spPr>
          <a:xfrm>
            <a:off x="561110" y="640411"/>
            <a:ext cx="6019800" cy="55990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dirty="0">
                <a:ea typeface="+mj-lt"/>
                <a:cs typeface="+mj-lt"/>
              </a:rPr>
              <a:t>Aumento de veículos</a:t>
            </a:r>
            <a:endParaRPr lang="en-US" sz="3600" dirty="0"/>
          </a:p>
        </p:txBody>
      </p:sp>
      <p:sp>
        <p:nvSpPr>
          <p:cNvPr id="17" name="Espaço Reservado para Texto 3">
            <a:extLst>
              <a:ext uri="{FF2B5EF4-FFF2-40B4-BE49-F238E27FC236}">
                <a16:creationId xmlns:a16="http://schemas.microsoft.com/office/drawing/2014/main" id="{28751E7D-1541-47D6-8C4F-6564D1BD2E46}"/>
              </a:ext>
            </a:extLst>
          </p:cNvPr>
          <p:cNvSpPr txBox="1">
            <a:spLocks/>
          </p:cNvSpPr>
          <p:nvPr/>
        </p:nvSpPr>
        <p:spPr>
          <a:xfrm>
            <a:off x="4582679" y="1847258"/>
            <a:ext cx="6021388" cy="1945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C4190FC-9243-4CBB-A4E1-AC74EF0774B5}"/>
              </a:ext>
            </a:extLst>
          </p:cNvPr>
          <p:cNvGrpSpPr/>
          <p:nvPr/>
        </p:nvGrpSpPr>
        <p:grpSpPr>
          <a:xfrm>
            <a:off x="7149360" y="2064595"/>
            <a:ext cx="4282012" cy="2818535"/>
            <a:chOff x="7191563" y="2144481"/>
            <a:chExt cx="4282012" cy="2818535"/>
          </a:xfrm>
        </p:grpSpPr>
        <p:pic>
          <p:nvPicPr>
            <p:cNvPr id="1032" name="Picture 8" descr="Resultado de imagem para icone carro">
              <a:extLst>
                <a:ext uri="{FF2B5EF4-FFF2-40B4-BE49-F238E27FC236}">
                  <a16:creationId xmlns:a16="http://schemas.microsoft.com/office/drawing/2014/main" id="{D0A0E726-DE47-4431-B0A7-FE3CA44875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683" y="2144481"/>
              <a:ext cx="2818535" cy="2818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Seta: para Cima 2">
              <a:extLst>
                <a:ext uri="{FF2B5EF4-FFF2-40B4-BE49-F238E27FC236}">
                  <a16:creationId xmlns:a16="http://schemas.microsoft.com/office/drawing/2014/main" id="{854E997D-4C54-411B-BFBA-8D32EB1A75C2}"/>
                </a:ext>
              </a:extLst>
            </p:cNvPr>
            <p:cNvSpPr/>
            <p:nvPr/>
          </p:nvSpPr>
          <p:spPr>
            <a:xfrm>
              <a:off x="11210338" y="2232017"/>
              <a:ext cx="263237" cy="2195642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Picture 2" descr="Resultado de imagem para icone carro">
              <a:extLst>
                <a:ext uri="{FF2B5EF4-FFF2-40B4-BE49-F238E27FC236}">
                  <a16:creationId xmlns:a16="http://schemas.microsoft.com/office/drawing/2014/main" id="{49A739A5-4503-4391-81E9-89D7CC663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081558" y="2744676"/>
              <a:ext cx="1141762" cy="719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Resultado de imagem para icone carro">
              <a:extLst>
                <a:ext uri="{FF2B5EF4-FFF2-40B4-BE49-F238E27FC236}">
                  <a16:creationId xmlns:a16="http://schemas.microsoft.com/office/drawing/2014/main" id="{7434A2D1-6B27-490E-A5B2-5F5A026B34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1563" y="2744676"/>
              <a:ext cx="1141762" cy="719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ED8A41E-CB9E-46B4-8B89-DC707F2A0CB0}"/>
                </a:ext>
              </a:extLst>
            </p:cNvPr>
            <p:cNvSpPr/>
            <p:nvPr/>
          </p:nvSpPr>
          <p:spPr>
            <a:xfrm>
              <a:off x="10120239" y="3888807"/>
              <a:ext cx="124665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36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1,2%</a:t>
              </a:r>
              <a:endParaRPr lang="pt-BR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1C8EE6-B5F6-4DAF-8C99-666359E379A9}"/>
              </a:ext>
            </a:extLst>
          </p:cNvPr>
          <p:cNvSpPr txBox="1"/>
          <p:nvPr/>
        </p:nvSpPr>
        <p:spPr>
          <a:xfrm>
            <a:off x="561110" y="1783235"/>
            <a:ext cx="63250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Crescimento da frota;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1,2 bilhões de carros;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IBGE;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54.506.661 pertenciam ao Brasil;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Em 2017, houve o aumento de 1,2% no Brasil.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9687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9930" cy="68580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D5FCB53-619F-4073-A221-97F44453968A}"/>
              </a:ext>
            </a:extLst>
          </p:cNvPr>
          <p:cNvSpPr/>
          <p:nvPr/>
        </p:nvSpPr>
        <p:spPr>
          <a:xfrm>
            <a:off x="133350" y="133350"/>
            <a:ext cx="11830050" cy="6477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CCFA28F-5876-417E-9869-6E46E0A7C9FB}"/>
              </a:ext>
            </a:extLst>
          </p:cNvPr>
          <p:cNvSpPr txBox="1">
            <a:spLocks/>
          </p:cNvSpPr>
          <p:nvPr/>
        </p:nvSpPr>
        <p:spPr>
          <a:xfrm>
            <a:off x="4319442" y="3274793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22EB6-ACB2-4685-90A5-13582D538BA2}"/>
              </a:ext>
            </a:extLst>
          </p:cNvPr>
          <p:cNvSpPr txBox="1"/>
          <p:nvPr/>
        </p:nvSpPr>
        <p:spPr>
          <a:xfrm>
            <a:off x="5209310" y="620683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PARKING</a:t>
            </a:r>
            <a:r>
              <a:rPr lang="en-US" sz="2000" b="1">
                <a:solidFill>
                  <a:srgbClr val="FF0000"/>
                </a:solidFill>
              </a:rPr>
              <a:t>6</a:t>
            </a:r>
          </a:p>
        </p:txBody>
      </p:sp>
      <p:pic>
        <p:nvPicPr>
          <p:cNvPr id="11" name="Picture 12" descr="A car parked inside a building&#10;&#10;Description generated with high confidence">
            <a:extLst>
              <a:ext uri="{FF2B5EF4-FFF2-40B4-BE49-F238E27FC236}">
                <a16:creationId xmlns:a16="http://schemas.microsoft.com/office/drawing/2014/main" id="{4219B952-76B4-4E97-999F-8708D7AB8B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64" r="26064"/>
          <a:stretch/>
        </p:blipFill>
        <p:spPr>
          <a:xfrm>
            <a:off x="12473167" y="36376"/>
            <a:ext cx="3100865" cy="439128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C7DC797-B991-44BE-9890-42C159B5959D}"/>
              </a:ext>
            </a:extLst>
          </p:cNvPr>
          <p:cNvSpPr txBox="1">
            <a:spLocks/>
          </p:cNvSpPr>
          <p:nvPr/>
        </p:nvSpPr>
        <p:spPr>
          <a:xfrm>
            <a:off x="561110" y="640411"/>
            <a:ext cx="6019800" cy="55990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dirty="0">
                <a:ea typeface="+mj-lt"/>
                <a:cs typeface="+mj-lt"/>
              </a:rPr>
              <a:t>Aumento de veículos</a:t>
            </a:r>
            <a:endParaRPr lang="en-US" sz="3600" dirty="0"/>
          </a:p>
        </p:txBody>
      </p:sp>
      <p:sp>
        <p:nvSpPr>
          <p:cNvPr id="17" name="Espaço Reservado para Texto 3">
            <a:extLst>
              <a:ext uri="{FF2B5EF4-FFF2-40B4-BE49-F238E27FC236}">
                <a16:creationId xmlns:a16="http://schemas.microsoft.com/office/drawing/2014/main" id="{28751E7D-1541-47D6-8C4F-6564D1BD2E46}"/>
              </a:ext>
            </a:extLst>
          </p:cNvPr>
          <p:cNvSpPr txBox="1">
            <a:spLocks/>
          </p:cNvSpPr>
          <p:nvPr/>
        </p:nvSpPr>
        <p:spPr>
          <a:xfrm>
            <a:off x="4582679" y="1847258"/>
            <a:ext cx="6021388" cy="1945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1C8EE6-B5F6-4DAF-8C99-666359E379A9}"/>
              </a:ext>
            </a:extLst>
          </p:cNvPr>
          <p:cNvSpPr txBox="1"/>
          <p:nvPr/>
        </p:nvSpPr>
        <p:spPr>
          <a:xfrm>
            <a:off x="561110" y="1783235"/>
            <a:ext cx="63250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Denatran;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2018 cresceu para 100 milhões;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Até 2050, a marca de 130 milhões;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Congestionamentos que ultrapassam 280km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8F53D2F-8877-4040-9A39-5626829226BE}"/>
              </a:ext>
            </a:extLst>
          </p:cNvPr>
          <p:cNvSpPr/>
          <p:nvPr/>
        </p:nvSpPr>
        <p:spPr>
          <a:xfrm>
            <a:off x="8593711" y="2232017"/>
            <a:ext cx="151383" cy="15138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E2EE585-94FC-4B5A-9960-DF31311A56D2}"/>
              </a:ext>
            </a:extLst>
          </p:cNvPr>
          <p:cNvSpPr/>
          <p:nvPr/>
        </p:nvSpPr>
        <p:spPr>
          <a:xfrm>
            <a:off x="10999937" y="4105422"/>
            <a:ext cx="151383" cy="15138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C2013FA-DDF7-4254-BB04-F38DDF5BACDF}"/>
              </a:ext>
            </a:extLst>
          </p:cNvPr>
          <p:cNvSpPr txBox="1"/>
          <p:nvPr/>
        </p:nvSpPr>
        <p:spPr>
          <a:xfrm>
            <a:off x="8669402" y="1843896"/>
            <a:ext cx="185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Butucatu</a:t>
            </a:r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911AA11-E7B8-4204-9D7F-044EC3506623}"/>
              </a:ext>
            </a:extLst>
          </p:cNvPr>
          <p:cNvCxnSpPr>
            <a:cxnSpLocks/>
          </p:cNvCxnSpPr>
          <p:nvPr/>
        </p:nvCxnSpPr>
        <p:spPr>
          <a:xfrm>
            <a:off x="8669402" y="2307708"/>
            <a:ext cx="2406226" cy="1873405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B936C29-7D4A-4CB7-AE28-87C9484E4EDC}"/>
              </a:ext>
            </a:extLst>
          </p:cNvPr>
          <p:cNvSpPr txBox="1"/>
          <p:nvPr/>
        </p:nvSpPr>
        <p:spPr>
          <a:xfrm>
            <a:off x="9647075" y="3887473"/>
            <a:ext cx="135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São Paulo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A98F7B0-0A5D-417D-B4EE-D2713A1C1FB9}"/>
              </a:ext>
            </a:extLst>
          </p:cNvPr>
          <p:cNvSpPr txBox="1"/>
          <p:nvPr/>
        </p:nvSpPr>
        <p:spPr>
          <a:xfrm>
            <a:off x="10055379" y="3059667"/>
            <a:ext cx="95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280km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6CBE14C9-0FE4-4642-8981-373C3054F0F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68785" y="339135"/>
            <a:ext cx="8654430" cy="606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3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16" grpId="0"/>
      <p:bldP spid="18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9930" cy="68580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D5FCB53-619F-4073-A221-97F44453968A}"/>
              </a:ext>
            </a:extLst>
          </p:cNvPr>
          <p:cNvSpPr/>
          <p:nvPr/>
        </p:nvSpPr>
        <p:spPr>
          <a:xfrm>
            <a:off x="133350" y="133350"/>
            <a:ext cx="11830050" cy="6477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CCFA28F-5876-417E-9869-6E46E0A7C9FB}"/>
              </a:ext>
            </a:extLst>
          </p:cNvPr>
          <p:cNvSpPr txBox="1">
            <a:spLocks/>
          </p:cNvSpPr>
          <p:nvPr/>
        </p:nvSpPr>
        <p:spPr>
          <a:xfrm>
            <a:off x="4319442" y="3274793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22EB6-ACB2-4685-90A5-13582D538BA2}"/>
              </a:ext>
            </a:extLst>
          </p:cNvPr>
          <p:cNvSpPr txBox="1"/>
          <p:nvPr/>
        </p:nvSpPr>
        <p:spPr>
          <a:xfrm>
            <a:off x="5209310" y="620683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PARKING</a:t>
            </a:r>
            <a:r>
              <a:rPr 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C7DC797-B991-44BE-9890-42C159B5959D}"/>
              </a:ext>
            </a:extLst>
          </p:cNvPr>
          <p:cNvSpPr txBox="1">
            <a:spLocks/>
          </p:cNvSpPr>
          <p:nvPr/>
        </p:nvSpPr>
        <p:spPr>
          <a:xfrm>
            <a:off x="561110" y="640411"/>
            <a:ext cx="6019800" cy="55990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dirty="0" err="1">
                <a:ea typeface="+mj-lt"/>
                <a:cs typeface="+mj-lt"/>
              </a:rPr>
              <a:t>MUltas</a:t>
            </a:r>
            <a:endParaRPr lang="en-US" sz="3600" dirty="0"/>
          </a:p>
        </p:txBody>
      </p:sp>
      <p:sp>
        <p:nvSpPr>
          <p:cNvPr id="17" name="Espaço Reservado para Texto 3">
            <a:extLst>
              <a:ext uri="{FF2B5EF4-FFF2-40B4-BE49-F238E27FC236}">
                <a16:creationId xmlns:a16="http://schemas.microsoft.com/office/drawing/2014/main" id="{28751E7D-1541-47D6-8C4F-6564D1BD2E46}"/>
              </a:ext>
            </a:extLst>
          </p:cNvPr>
          <p:cNvSpPr txBox="1">
            <a:spLocks/>
          </p:cNvSpPr>
          <p:nvPr/>
        </p:nvSpPr>
        <p:spPr>
          <a:xfrm>
            <a:off x="4582679" y="1847258"/>
            <a:ext cx="6021388" cy="1945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1C8EE6-B5F6-4DAF-8C99-666359E379A9}"/>
              </a:ext>
            </a:extLst>
          </p:cNvPr>
          <p:cNvSpPr txBox="1"/>
          <p:nvPr/>
        </p:nvSpPr>
        <p:spPr>
          <a:xfrm>
            <a:off x="561110" y="1783235"/>
            <a:ext cx="63250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EPTC;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Registradas 32.313 multas;</a:t>
            </a:r>
          </a:p>
          <a:p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Reajuste na infração;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Subindo 66%do valor anterior;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Além de 3 a 7 pontos na carteira habilitação (CNH).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D7375C9-CEE1-4C9F-954D-4BF757D4F17A}"/>
              </a:ext>
            </a:extLst>
          </p:cNvPr>
          <p:cNvGrpSpPr/>
          <p:nvPr/>
        </p:nvGrpSpPr>
        <p:grpSpPr>
          <a:xfrm>
            <a:off x="7893922" y="784643"/>
            <a:ext cx="4136994" cy="5822304"/>
            <a:chOff x="7893922" y="784643"/>
            <a:chExt cx="4136994" cy="5822304"/>
          </a:xfrm>
        </p:grpSpPr>
        <p:pic>
          <p:nvPicPr>
            <p:cNvPr id="2050" name="Picture 2" descr="Resultado de imagem para icone humano">
              <a:extLst>
                <a:ext uri="{FF2B5EF4-FFF2-40B4-BE49-F238E27FC236}">
                  <a16:creationId xmlns:a16="http://schemas.microsoft.com/office/drawing/2014/main" id="{FC5513F7-A504-4ECB-ADC0-D94ACB0F4E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3922" y="1979929"/>
              <a:ext cx="3566660" cy="4627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Resultado de imagem para icone cifrão">
              <a:extLst>
                <a:ext uri="{FF2B5EF4-FFF2-40B4-BE49-F238E27FC236}">
                  <a16:creationId xmlns:a16="http://schemas.microsoft.com/office/drawing/2014/main" id="{739CB309-453C-44FB-BA7E-080FE952B6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78" b="97333" l="9778" r="89778">
                          <a14:foregroundMark x1="49333" y1="9333" x2="49333" y2="9333"/>
                          <a14:foregroundMark x1="52444" y1="4889" x2="52444" y2="4889"/>
                          <a14:foregroundMark x1="51556" y1="3111" x2="51556" y2="3111"/>
                          <a14:foregroundMark x1="51556" y1="2222" x2="51556" y2="2222"/>
                          <a14:foregroundMark x1="53778" y1="94222" x2="53778" y2="94222"/>
                          <a14:foregroundMark x1="51556" y1="97333" x2="51556" y2="97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390880">
              <a:off x="10033733" y="784643"/>
              <a:ext cx="1997183" cy="1997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872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9930" cy="68580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D5FCB53-619F-4073-A221-97F44453968A}"/>
              </a:ext>
            </a:extLst>
          </p:cNvPr>
          <p:cNvSpPr/>
          <p:nvPr/>
        </p:nvSpPr>
        <p:spPr>
          <a:xfrm>
            <a:off x="133350" y="133350"/>
            <a:ext cx="11830050" cy="6477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CCFA28F-5876-417E-9869-6E46E0A7C9FB}"/>
              </a:ext>
            </a:extLst>
          </p:cNvPr>
          <p:cNvSpPr txBox="1">
            <a:spLocks/>
          </p:cNvSpPr>
          <p:nvPr/>
        </p:nvSpPr>
        <p:spPr>
          <a:xfrm>
            <a:off x="4319442" y="3274793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22EB6-ACB2-4685-90A5-13582D538BA2}"/>
              </a:ext>
            </a:extLst>
          </p:cNvPr>
          <p:cNvSpPr txBox="1"/>
          <p:nvPr/>
        </p:nvSpPr>
        <p:spPr>
          <a:xfrm>
            <a:off x="5209310" y="620683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PARKING</a:t>
            </a:r>
            <a:r>
              <a:rPr 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Espaço Reservado para Texto 3">
            <a:extLst>
              <a:ext uri="{FF2B5EF4-FFF2-40B4-BE49-F238E27FC236}">
                <a16:creationId xmlns:a16="http://schemas.microsoft.com/office/drawing/2014/main" id="{28751E7D-1541-47D6-8C4F-6564D1BD2E46}"/>
              </a:ext>
            </a:extLst>
          </p:cNvPr>
          <p:cNvSpPr txBox="1">
            <a:spLocks/>
          </p:cNvSpPr>
          <p:nvPr/>
        </p:nvSpPr>
        <p:spPr>
          <a:xfrm>
            <a:off x="4582679" y="1847258"/>
            <a:ext cx="6021388" cy="1945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m para calendário icone">
            <a:extLst>
              <a:ext uri="{FF2B5EF4-FFF2-40B4-BE49-F238E27FC236}">
                <a16:creationId xmlns:a16="http://schemas.microsoft.com/office/drawing/2014/main" id="{7F0B4CCB-E088-4CD5-B749-F3C684E0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0" y="964662"/>
            <a:ext cx="3846342" cy="384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E2AD30C-16DD-42DC-8288-2CE1930EC386}"/>
              </a:ext>
            </a:extLst>
          </p:cNvPr>
          <p:cNvSpPr txBox="1"/>
          <p:nvPr/>
        </p:nvSpPr>
        <p:spPr>
          <a:xfrm>
            <a:off x="1192083" y="3815107"/>
            <a:ext cx="2707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highlight>
                  <a:srgbClr val="000000"/>
                </a:highlight>
              </a:rPr>
              <a:t>R$2,5 mil p/ ano</a:t>
            </a:r>
          </a:p>
        </p:txBody>
      </p:sp>
      <p:pic>
        <p:nvPicPr>
          <p:cNvPr id="1028" name="Picture 4" descr="Resultado de imagem para estacionamento icone">
            <a:extLst>
              <a:ext uri="{FF2B5EF4-FFF2-40B4-BE49-F238E27FC236}">
                <a16:creationId xmlns:a16="http://schemas.microsoft.com/office/drawing/2014/main" id="{31B92519-A652-43AF-B375-AFCEDA53F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47" y="1526953"/>
            <a:ext cx="2749819" cy="274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CC0A0DD-E219-4EDA-8213-C409B9346A10}"/>
              </a:ext>
            </a:extLst>
          </p:cNvPr>
          <p:cNvSpPr/>
          <p:nvPr/>
        </p:nvSpPr>
        <p:spPr>
          <a:xfrm>
            <a:off x="4899086" y="3803778"/>
            <a:ext cx="2145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highlight>
                  <a:srgbClr val="000000"/>
                </a:highlight>
              </a:rPr>
              <a:t>500mil vagas</a:t>
            </a:r>
          </a:p>
        </p:txBody>
      </p:sp>
      <p:pic>
        <p:nvPicPr>
          <p:cNvPr id="1030" name="Picture 6" descr="Resultado de imagem para estacionamento icone">
            <a:extLst>
              <a:ext uri="{FF2B5EF4-FFF2-40B4-BE49-F238E27FC236}">
                <a16:creationId xmlns:a16="http://schemas.microsoft.com/office/drawing/2014/main" id="{2AFD4F62-3BD3-4C23-949D-3085C0A49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53" y="1584714"/>
            <a:ext cx="2833079" cy="283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1705F60-5E0A-4731-B551-0DE6823A1C4B}"/>
              </a:ext>
            </a:extLst>
          </p:cNvPr>
          <p:cNvSpPr/>
          <p:nvPr/>
        </p:nvSpPr>
        <p:spPr>
          <a:xfrm>
            <a:off x="8528154" y="3630440"/>
            <a:ext cx="2833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highlight>
                  <a:srgbClr val="000000"/>
                </a:highlight>
              </a:rPr>
              <a:t>5,4 mil </a:t>
            </a:r>
          </a:p>
          <a:p>
            <a:pPr algn="ctr"/>
            <a:r>
              <a:rPr lang="pt-BR" sz="2400" b="1" dirty="0">
                <a:highlight>
                  <a:srgbClr val="000000"/>
                </a:highlight>
              </a:rPr>
              <a:t>estacionamentos</a:t>
            </a:r>
          </a:p>
        </p:txBody>
      </p:sp>
    </p:spTree>
    <p:extLst>
      <p:ext uri="{BB962C8B-B14F-4D97-AF65-F5344CB8AC3E}">
        <p14:creationId xmlns:p14="http://schemas.microsoft.com/office/powerpoint/2010/main" val="10080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9930" cy="68580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D5FCB53-619F-4073-A221-97F44453968A}"/>
              </a:ext>
            </a:extLst>
          </p:cNvPr>
          <p:cNvSpPr/>
          <p:nvPr/>
        </p:nvSpPr>
        <p:spPr>
          <a:xfrm>
            <a:off x="133350" y="133350"/>
            <a:ext cx="11830050" cy="6477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CCFA28F-5876-417E-9869-6E46E0A7C9FB}"/>
              </a:ext>
            </a:extLst>
          </p:cNvPr>
          <p:cNvSpPr txBox="1">
            <a:spLocks/>
          </p:cNvSpPr>
          <p:nvPr/>
        </p:nvSpPr>
        <p:spPr>
          <a:xfrm>
            <a:off x="4319442" y="3274793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22EB6-ACB2-4685-90A5-13582D538BA2}"/>
              </a:ext>
            </a:extLst>
          </p:cNvPr>
          <p:cNvSpPr txBox="1"/>
          <p:nvPr/>
        </p:nvSpPr>
        <p:spPr>
          <a:xfrm>
            <a:off x="5209310" y="620683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PARKING</a:t>
            </a:r>
            <a:r>
              <a:rPr 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" name="Espaço Reservado para Texto 3">
            <a:extLst>
              <a:ext uri="{FF2B5EF4-FFF2-40B4-BE49-F238E27FC236}">
                <a16:creationId xmlns:a16="http://schemas.microsoft.com/office/drawing/2014/main" id="{28751E7D-1541-47D6-8C4F-6564D1BD2E46}"/>
              </a:ext>
            </a:extLst>
          </p:cNvPr>
          <p:cNvSpPr txBox="1">
            <a:spLocks/>
          </p:cNvSpPr>
          <p:nvPr/>
        </p:nvSpPr>
        <p:spPr>
          <a:xfrm>
            <a:off x="4582679" y="1847258"/>
            <a:ext cx="6021388" cy="1945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64FDE1-A06D-4CDD-B503-0CD711712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21" b="89437" l="922" r="97389">
                        <a14:foregroundMark x1="1075" y1="49296" x2="1075" y2="49296"/>
                        <a14:foregroundMark x1="14286" y1="25352" x2="14286" y2="25352"/>
                        <a14:foregroundMark x1="35791" y1="7746" x2="35791" y2="7746"/>
                        <a14:foregroundMark x1="35791" y1="8451" x2="35791" y2="8451"/>
                        <a14:foregroundMark x1="54992" y1="34507" x2="54992" y2="34507"/>
                        <a14:foregroundMark x1="65745" y1="21127" x2="65745" y2="21127"/>
                        <a14:foregroundMark x1="94009" y1="20423" x2="94009" y2="20423"/>
                        <a14:foregroundMark x1="97389" y1="38732" x2="97389" y2="38732"/>
                        <a14:foregroundMark x1="63134" y1="33803" x2="63134" y2="33803"/>
                        <a14:foregroundMark x1="63134" y1="33803" x2="63134" y2="33803"/>
                        <a14:foregroundMark x1="63134" y1="33803" x2="63134" y2="33803"/>
                        <a14:foregroundMark x1="63134" y1="33803" x2="63441" y2="72535"/>
                        <a14:foregroundMark x1="63441" y1="72535" x2="64209" y2="77465"/>
                        <a14:foregroundMark x1="70046" y1="7746" x2="69892" y2="35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5613" y="532201"/>
            <a:ext cx="6200775" cy="1352550"/>
          </a:xfrm>
          <a:prstGeom prst="rect">
            <a:avLst/>
          </a:prstGeom>
        </p:spPr>
      </p:pic>
      <p:pic>
        <p:nvPicPr>
          <p:cNvPr id="12" name="Gráfico 11" descr="Hospital">
            <a:extLst>
              <a:ext uri="{FF2B5EF4-FFF2-40B4-BE49-F238E27FC236}">
                <a16:creationId xmlns:a16="http://schemas.microsoft.com/office/drawing/2014/main" id="{73084AB2-2A19-4CF1-88F3-CCC3080F50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8720" y="3846293"/>
            <a:ext cx="2414374" cy="2414374"/>
          </a:xfrm>
          <a:prstGeom prst="rect">
            <a:avLst/>
          </a:prstGeom>
        </p:spPr>
      </p:pic>
      <p:pic>
        <p:nvPicPr>
          <p:cNvPr id="4104" name="Picture 8" descr="Resultado de imagem para icone shopping">
            <a:extLst>
              <a:ext uri="{FF2B5EF4-FFF2-40B4-BE49-F238E27FC236}">
                <a16:creationId xmlns:a16="http://schemas.microsoft.com/office/drawing/2014/main" id="{803D81AC-A429-4057-97E8-00F23529B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154" b="95577" l="10000" r="90000">
                        <a14:foregroundMark x1="40889" y1="13462" x2="40889" y2="13462"/>
                        <a14:foregroundMark x1="51556" y1="10962" x2="38111" y2="13846"/>
                        <a14:foregroundMark x1="38111" y1="13846" x2="43778" y2="13077"/>
                        <a14:foregroundMark x1="50245" y1="15157" x2="50471" y2="15230"/>
                        <a14:foregroundMark x1="43778" y1="13077" x2="50166" y2="15132"/>
                        <a14:foregroundMark x1="60724" y1="14582" x2="62000" y2="13846"/>
                        <a14:foregroundMark x1="63317" y1="19196" x2="64556" y2="24231"/>
                        <a14:foregroundMark x1="62000" y1="13846" x2="62214" y2="14716"/>
                        <a14:foregroundMark x1="64556" y1="24231" x2="63222" y2="35385"/>
                        <a14:foregroundMark x1="57901" y1="47831" x2="55000" y2="54615"/>
                        <a14:foregroundMark x1="62153" y1="37885" x2="61988" y2="38271"/>
                        <a14:foregroundMark x1="62400" y1="37308" x2="62153" y2="37885"/>
                        <a14:foregroundMark x1="62565" y1="36923" x2="62400" y2="37308"/>
                        <a14:foregroundMark x1="63222" y1="35385" x2="62565" y2="36923"/>
                        <a14:foregroundMark x1="55000" y1="54615" x2="45243" y2="60058"/>
                        <a14:foregroundMark x1="32075" y1="67146" x2="31667" y2="77885"/>
                        <a14:foregroundMark x1="34726" y1="86923" x2="38111" y2="96923"/>
                        <a14:foregroundMark x1="34569" y1="86460" x2="34726" y2="86923"/>
                        <a14:foregroundMark x1="31667" y1="77885" x2="32020" y2="78927"/>
                        <a14:foregroundMark x1="38111" y1="96923" x2="51667" y2="92692"/>
                        <a14:foregroundMark x1="57975" y1="61346" x2="58556" y2="58462"/>
                        <a14:foregroundMark x1="57859" y1="61923" x2="57975" y2="61346"/>
                        <a14:foregroundMark x1="56699" y1="67692" x2="56815" y2="67115"/>
                        <a14:foregroundMark x1="51667" y1="92692" x2="56699" y2="67692"/>
                        <a14:foregroundMark x1="58556" y1="58462" x2="64667" y2="55000"/>
                        <a14:foregroundMark x1="64667" y1="55000" x2="71333" y2="60385"/>
                        <a14:foregroundMark x1="71333" y1="60385" x2="71333" y2="83654"/>
                        <a14:foregroundMark x1="31444" y1="10577" x2="45667" y2="12885"/>
                        <a14:foregroundMark x1="45667" y1="12885" x2="51667" y2="11538"/>
                        <a14:foregroundMark x1="51667" y1="11538" x2="59111" y2="13462"/>
                        <a14:foregroundMark x1="59111" y1="13462" x2="65222" y2="12115"/>
                        <a14:foregroundMark x1="65222" y1="12115" x2="58444" y2="6923"/>
                        <a14:foregroundMark x1="58444" y1="6923" x2="37667" y2="6346"/>
                        <a14:foregroundMark x1="37667" y1="6346" x2="35000" y2="8269"/>
                        <a14:foregroundMark x1="70000" y1="92115" x2="70333" y2="95577"/>
                        <a14:backgroundMark x1="39444" y1="63462" x2="39444" y2="63462"/>
                        <a14:backgroundMark x1="38111" y1="62885" x2="38111" y2="62885"/>
                        <a14:backgroundMark x1="37444" y1="63077" x2="39333" y2="63654"/>
                        <a14:backgroundMark x1="60444" y1="46923" x2="59333" y2="39038"/>
                        <a14:backgroundMark x1="61444" y1="45192" x2="58444" y2="46731"/>
                        <a14:backgroundMark x1="62444" y1="42885" x2="61111" y2="37885"/>
                        <a14:backgroundMark x1="59333" y1="44423" x2="61889" y2="38077"/>
                        <a14:backgroundMark x1="58778" y1="47885" x2="58000" y2="48077"/>
                        <a14:backgroundMark x1="62222" y1="37885" x2="62222" y2="37885"/>
                        <a14:backgroundMark x1="49667" y1="17500" x2="55333" y2="16923"/>
                        <a14:backgroundMark x1="55333" y1="16923" x2="63889" y2="17692"/>
                        <a14:backgroundMark x1="50444" y1="16346" x2="50444" y2="16346"/>
                        <a14:backgroundMark x1="62111" y1="38077" x2="62111" y2="38077"/>
                        <a14:backgroundMark x1="62444" y1="37885" x2="62444" y2="37885"/>
                        <a14:backgroundMark x1="62222" y1="37308" x2="62222" y2="37308"/>
                        <a14:backgroundMark x1="62222" y1="36923" x2="62222" y2="36923"/>
                        <a14:backgroundMark x1="62444" y1="37500" x2="62444" y2="37500"/>
                        <a14:backgroundMark x1="62556" y1="37308" x2="62556" y2="37308"/>
                        <a14:backgroundMark x1="62222" y1="36731" x2="62222" y2="36731"/>
                        <a14:backgroundMark x1="62444" y1="37500" x2="62444" y2="37500"/>
                        <a14:backgroundMark x1="61778" y1="39615" x2="61778" y2="38462"/>
                        <a14:backgroundMark x1="62222" y1="39038" x2="61556" y2="38654"/>
                        <a14:backgroundMark x1="58000" y1="48462" x2="57778" y2="46923"/>
                        <a14:backgroundMark x1="57000" y1="67692" x2="58667" y2="63654"/>
                        <a14:backgroundMark x1="43000" y1="62885" x2="36778" y2="62500"/>
                        <a14:backgroundMark x1="36778" y1="62500" x2="34222" y2="71346"/>
                        <a14:backgroundMark x1="34222" y1="71346" x2="33667" y2="85000"/>
                        <a14:backgroundMark x1="57444" y1="66923" x2="58667" y2="63654"/>
                        <a14:backgroundMark x1="57333" y1="62308" x2="57333" y2="62308"/>
                        <a14:backgroundMark x1="57333" y1="62308" x2="57333" y2="62308"/>
                        <a14:backgroundMark x1="57333" y1="62308" x2="57333" y2="62308"/>
                        <a14:backgroundMark x1="57333" y1="62308" x2="57333" y2="62308"/>
                        <a14:backgroundMark x1="57333" y1="61923" x2="57333" y2="61923"/>
                        <a14:backgroundMark x1="33556" y1="65192" x2="38000" y2="63654"/>
                        <a14:backgroundMark x1="33333" y1="62500" x2="33556" y2="66923"/>
                        <a14:backgroundMark x1="34222" y1="85385" x2="34667" y2="86346"/>
                        <a14:backgroundMark x1="42111" y1="61346" x2="43222" y2="61923"/>
                        <a14:backgroundMark x1="43889" y1="61346" x2="43889" y2="61346"/>
                        <a14:backgroundMark x1="43889" y1="60769" x2="43889" y2="60769"/>
                        <a14:backgroundMark x1="43889" y1="60769" x2="43889" y2="60769"/>
                        <a14:backgroundMark x1="43889" y1="61154" x2="43889" y2="61154"/>
                        <a14:backgroundMark x1="44000" y1="60769" x2="44000" y2="60769"/>
                        <a14:backgroundMark x1="44222" y1="60577" x2="44222" y2="60577"/>
                        <a14:backgroundMark x1="44333" y1="61154" x2="44333" y2="61154"/>
                        <a14:backgroundMark x1="44222" y1="60769" x2="44222" y2="60769"/>
                        <a14:backgroundMark x1="43889" y1="60769" x2="43889" y2="60769"/>
                        <a14:backgroundMark x1="43667" y1="60769" x2="43667" y2="60769"/>
                        <a14:backgroundMark x1="43667" y1="60769" x2="43667" y2="60769"/>
                        <a14:backgroundMark x1="43556" y1="60769" x2="43556" y2="60769"/>
                        <a14:backgroundMark x1="44000" y1="61154" x2="44000" y2="61154"/>
                        <a14:backgroundMark x1="44556" y1="61346" x2="44556" y2="61346"/>
                        <a14:backgroundMark x1="57667" y1="61923" x2="57778" y2="63077"/>
                        <a14:backgroundMark x1="57667" y1="63077" x2="57667" y2="65769"/>
                        <a14:backgroundMark x1="57111" y1="64038" x2="57111" y2="67115"/>
                        <a14:backgroundMark x1="57000" y1="64038" x2="57000" y2="66538"/>
                        <a14:backgroundMark x1="56556" y1="67692" x2="56556" y2="67692"/>
                        <a14:backgroundMark x1="58000" y1="62885" x2="56889" y2="67308"/>
                        <a14:backgroundMark x1="58111" y1="61346" x2="58111" y2="61346"/>
                        <a14:backgroundMark x1="57667" y1="61731" x2="57667" y2="61731"/>
                        <a14:backgroundMark x1="58111" y1="61923" x2="58111" y2="61923"/>
                        <a14:backgroundMark x1="58111" y1="61923" x2="58111" y2="61923"/>
                        <a14:backgroundMark x1="58111" y1="61731" x2="58111" y2="61731"/>
                        <a14:backgroundMark x1="58111" y1="61731" x2="58111" y2="61731"/>
                        <a14:backgroundMark x1="58111" y1="61346" x2="58111" y2="61346"/>
                        <a14:backgroundMark x1="58000" y1="61346" x2="58000" y2="61346"/>
                        <a14:backgroundMark x1="57778" y1="61346" x2="57778" y2="61346"/>
                        <a14:backgroundMark x1="34889" y1="86346" x2="34889" y2="86346"/>
                        <a14:backgroundMark x1="34667" y1="86923" x2="34667" y2="86923"/>
                        <a14:backgroundMark x1="34667" y1="86731" x2="34667" y2="86731"/>
                        <a14:backgroundMark x1="34000" y1="85385" x2="34000" y2="85385"/>
                        <a14:backgroundMark x1="34000" y1="85000" x2="34000" y2="85000"/>
                        <a14:backgroundMark x1="33889" y1="84808" x2="33889" y2="84808"/>
                        <a14:backgroundMark x1="34000" y1="84808" x2="34000" y2="84808"/>
                        <a14:backgroundMark x1="34556" y1="85000" x2="34556" y2="85000"/>
                        <a14:backgroundMark x1="34333" y1="85000" x2="34333" y2="85000"/>
                        <a14:backgroundMark x1="34222" y1="85000" x2="34222" y2="85000"/>
                        <a14:backgroundMark x1="34222" y1="84808" x2="34222" y2="84808"/>
                        <a14:backgroundMark x1="34000" y1="85000" x2="34000" y2="85000"/>
                        <a14:backgroundMark x1="34000" y1="85000" x2="34000" y2="85000"/>
                        <a14:backgroundMark x1="34000" y1="84231" x2="34556" y2="86346"/>
                        <a14:backgroundMark x1="45667" y1="61154" x2="44222" y2="61346"/>
                        <a14:backgroundMark x1="49778" y1="17500" x2="50000" y2="159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967" y="4172740"/>
            <a:ext cx="3048714" cy="176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38A201E8-68D6-4C80-B6E3-5E94ECC06D1F}"/>
              </a:ext>
            </a:extLst>
          </p:cNvPr>
          <p:cNvSpPr/>
          <p:nvPr/>
        </p:nvSpPr>
        <p:spPr>
          <a:xfrm rot="13186803">
            <a:off x="3536883" y="1676790"/>
            <a:ext cx="423815" cy="2783981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Cima 21">
            <a:extLst>
              <a:ext uri="{FF2B5EF4-FFF2-40B4-BE49-F238E27FC236}">
                <a16:creationId xmlns:a16="http://schemas.microsoft.com/office/drawing/2014/main" id="{3E52412B-5E23-41F5-AE42-78171A24EA85}"/>
              </a:ext>
            </a:extLst>
          </p:cNvPr>
          <p:cNvSpPr/>
          <p:nvPr/>
        </p:nvSpPr>
        <p:spPr>
          <a:xfrm rot="8413197" flipH="1">
            <a:off x="8452935" y="1714672"/>
            <a:ext cx="423815" cy="2783981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Cima 22">
            <a:extLst>
              <a:ext uri="{FF2B5EF4-FFF2-40B4-BE49-F238E27FC236}">
                <a16:creationId xmlns:a16="http://schemas.microsoft.com/office/drawing/2014/main" id="{6B9A6954-11AC-45A3-92D7-ECFFB921813F}"/>
              </a:ext>
            </a:extLst>
          </p:cNvPr>
          <p:cNvSpPr/>
          <p:nvPr/>
        </p:nvSpPr>
        <p:spPr>
          <a:xfrm rot="10800000">
            <a:off x="5957945" y="1690056"/>
            <a:ext cx="294058" cy="14176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2" name="Picture 6" descr="Resultado de imagem para icone estadio">
            <a:extLst>
              <a:ext uri="{FF2B5EF4-FFF2-40B4-BE49-F238E27FC236}">
                <a16:creationId xmlns:a16="http://schemas.microsoft.com/office/drawing/2014/main" id="{3A22C69A-02F4-4D5A-9C11-D4E2569AF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68" y="2968281"/>
            <a:ext cx="2414374" cy="241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9930" cy="68580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D5FCB53-619F-4073-A221-97F44453968A}"/>
              </a:ext>
            </a:extLst>
          </p:cNvPr>
          <p:cNvSpPr/>
          <p:nvPr/>
        </p:nvSpPr>
        <p:spPr>
          <a:xfrm>
            <a:off x="133350" y="133350"/>
            <a:ext cx="11830050" cy="6477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F7EDDE7-4512-4396-9C1D-417632CE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98" y="2976113"/>
            <a:ext cx="9772648" cy="801061"/>
          </a:xfrm>
        </p:spPr>
        <p:txBody>
          <a:bodyPr>
            <a:noAutofit/>
          </a:bodyPr>
          <a:lstStyle/>
          <a:p>
            <a:pPr algn="ctr"/>
            <a:r>
              <a:rPr lang="pt-BR" sz="4800" b="1"/>
              <a:t>Site institucional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AD871-7E42-407B-B41E-D0DD89F8299F}"/>
              </a:ext>
            </a:extLst>
          </p:cNvPr>
          <p:cNvSpPr txBox="1"/>
          <p:nvPr/>
        </p:nvSpPr>
        <p:spPr>
          <a:xfrm>
            <a:off x="4668981" y="526472"/>
            <a:ext cx="31865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PARKING</a:t>
            </a:r>
            <a:r>
              <a:rPr lang="en-US" sz="3200" b="1">
                <a:solidFill>
                  <a:srgbClr val="C00000"/>
                </a:solidFill>
              </a:rPr>
              <a:t>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8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5" ma:contentTypeDescription="Create a new document." ma:contentTypeScope="" ma:versionID="ec79ed1c5ab35b7273a950b09a33a46b">
  <xsd:schema xmlns:xsd="http://www.w3.org/2001/XMLSchema" xmlns:xs="http://www.w3.org/2001/XMLSchema" xmlns:p="http://schemas.microsoft.com/office/2006/metadata/properties" xmlns:ns3="86822d51-02f5-488a-80f3-0b621e7c317a" xmlns:ns4="1f168f81-3f83-4b33-9f0c-ec152bce3f98" targetNamespace="http://schemas.microsoft.com/office/2006/metadata/properties" ma:root="true" ma:fieldsID="024c30ff22780de7b636bcf8574fd8a4" ns3:_="" ns4:_="">
    <xsd:import namespace="86822d51-02f5-488a-80f3-0b621e7c317a"/>
    <xsd:import namespace="1f168f81-3f83-4b33-9f0c-ec152bce3f9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291C3B-784A-4C29-9C7E-117AB890CA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822d51-02f5-488a-80f3-0b621e7c317a"/>
    <ds:schemaRef ds:uri="1f168f81-3f83-4b33-9f0c-ec152bce3f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7B7FC5-2280-4773-AF50-B19731B702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18411D-BC21-4F40-8EF7-7A2F50F4DF5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</TotalTime>
  <Words>142</Words>
  <Application>Microsoft Office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Fatia</vt:lpstr>
      <vt:lpstr>PARKING6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Site institucional</vt:lpstr>
      <vt:lpstr>estaciocar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umidade e temperatura</dc:title>
  <dc:creator>GABRIEL AUGUSTO REIS DA SILVA .</dc:creator>
  <cp:lastModifiedBy>Aluno</cp:lastModifiedBy>
  <cp:revision>6</cp:revision>
  <dcterms:created xsi:type="dcterms:W3CDTF">2020-02-04T19:14:28Z</dcterms:created>
  <dcterms:modified xsi:type="dcterms:W3CDTF">2020-03-10T14:44:04Z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