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40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12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40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06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36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83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31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57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0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8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723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7D83-CD91-44FD-9870-60B2E5CCA354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9575-BF6C-45A3-948E-0E75770074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73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62717"/>
              </p:ext>
            </p:extLst>
          </p:nvPr>
        </p:nvGraphicFramePr>
        <p:xfrm>
          <a:off x="2032000" y="719666"/>
          <a:ext cx="5418666" cy="53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595705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2352507"/>
                    </a:ext>
                  </a:extLst>
                </a:gridCol>
              </a:tblGrid>
              <a:tr h="365131">
                <a:tc gridSpan="2">
                  <a:txBody>
                    <a:bodyPr/>
                    <a:lstStyle/>
                    <a:p>
                      <a:r>
                        <a:rPr lang="it-IT" dirty="0"/>
                        <a:t>General info from trace </a:t>
                      </a:r>
                      <a:r>
                        <a:rPr lang="it-IT" dirty="0" err="1"/>
                        <a:t>using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capinfos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3860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File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_00000_20190410070000.pcap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123933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</a:t>
                      </a:r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Wireshark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\...-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pcapng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582381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encapsulation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Ethernet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14340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timestamp 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microsecond(6)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91583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 size limit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hdr: (not set)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008352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 size limit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inferred: 34 bytes - 96 bytes (range)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38825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packets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018797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File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98MB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0206537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1099MB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387567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Capture Duration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3,637099 seconds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1182830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packet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2019-04-10 - 07:00:00,056001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19151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packet 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2019-04-10 - 07:00:03,693100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194197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byte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302MBps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934424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bit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2419Mbps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8412106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packet 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1099,84 bytes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6914535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packet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274kpackets/s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02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BD10E94-B5FA-47D7-AC78-2A9343B30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97CBD9C-4C94-4D09-BB20-5CA5E1C0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6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7AC47CE2-18C6-4318-8047-AC25DF6EA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24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95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My pc</dc:creator>
  <cp:lastModifiedBy>Francesco Lauro</cp:lastModifiedBy>
  <cp:revision>4</cp:revision>
  <dcterms:created xsi:type="dcterms:W3CDTF">2021-07-02T13:54:04Z</dcterms:created>
  <dcterms:modified xsi:type="dcterms:W3CDTF">2021-07-13T19:14:43Z</dcterms:modified>
</cp:coreProperties>
</file>